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tags/tag238.xml" ContentType="application/vnd.openxmlformats-officedocument.presentationml.tags+xml"/>
  <Override PartName="/ppt/tags/tag569.xml" ContentType="application/vnd.openxmlformats-officedocument.presentationml.tags+xml"/>
  <Override PartName="/ppt/tags/tag424.xml" ContentType="application/vnd.openxmlformats-officedocument.presentationml.tags+xml"/>
  <Override PartName="/ppt/tags/tag610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263.xml" ContentType="application/vnd.openxmlformats-officedocument.presentationml.tags+xml"/>
  <Override PartName="/ppt/tags/tag594.xml" ContentType="application/vnd.openxmlformats-officedocument.presentationml.tags+xml"/>
  <Default Extension="xml" ContentType="application/xml"/>
  <Override PartName="/ppt/tags/tag38.xml" ContentType="application/vnd.openxmlformats-officedocument.presentationml.tags+xml"/>
  <Override PartName="/ppt/tags/tag339.xml" ContentType="application/vnd.openxmlformats-officedocument.presentationml.tags+xml"/>
  <Override PartName="/ppt/tags/tag525.xml" ContentType="application/vnd.openxmlformats-officedocument.presentationml.tags+xml"/>
  <Override PartName="/ppt/tags/tag63.xml" ContentType="application/vnd.openxmlformats-officedocument.presentationml.tags+xml"/>
  <Override PartName="/ppt/tags/tag178.xml" ContentType="application/vnd.openxmlformats-officedocument.presentationml.tags+xml"/>
  <Override PartName="/ppt/tags/tag364.xml" ContentType="application/vnd.openxmlformats-officedocument.presentationml.tags+xml"/>
  <Override PartName="/ppt/tags/tag711.xml" ContentType="application/vnd.openxmlformats-officedocument.presentationml.tags+xml"/>
  <Override PartName="/ppt/tags/tag109.xml" ContentType="application/vnd.openxmlformats-officedocument.presentationml.tags+xml"/>
  <Override PartName="/ppt/tags/tag550.xml" ContentType="application/vnd.openxmlformats-officedocument.presentationml.tags+xml"/>
  <Override PartName="/ppt/tags/tag695.xml" ContentType="application/vnd.openxmlformats-officedocument.presentationml.tags+xml"/>
  <Override PartName="/ppt/tags/tag279.xml" ContentType="application/vnd.openxmlformats-officedocument.presentationml.tags+xml"/>
  <Override PartName="/ppt/tags/tag626.xml" ContentType="application/vnd.openxmlformats-officedocument.presentationml.tags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tags/tag134.xml" ContentType="application/vnd.openxmlformats-officedocument.presentationml.tags+xml"/>
  <Override PartName="/ppt/tags/tag320.xml" ContentType="application/vnd.openxmlformats-officedocument.presentationml.tags+xml"/>
  <Override PartName="/ppt/tags/tag465.xml" ContentType="application/vnd.openxmlformats-officedocument.presentationml.tags+xml"/>
  <Override PartName="/ppt/slides/slide19.xml" ContentType="application/vnd.openxmlformats-officedocument.presentationml.slide+xml"/>
  <Default Extension="png" ContentType="image/png"/>
  <Override PartName="/ppt/tags/tag112.xml" ContentType="application/vnd.openxmlformats-officedocument.presentationml.tags+xml"/>
  <Override PartName="/ppt/tags/tag257.xml" ContentType="application/vnd.openxmlformats-officedocument.presentationml.tags+xml"/>
  <Override PartName="/ppt/tags/tag588.xml" ContentType="application/vnd.openxmlformats-officedocument.presentationml.tags+xml"/>
  <Override PartName="/ppt/tags/tag604.xml" ContentType="application/vnd.openxmlformats-officedocument.presentationml.tags+xml"/>
  <Override PartName="/ppt/tags/tag651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443.xml" ContentType="application/vnd.openxmlformats-officedocument.presentationml.tags+xml"/>
  <Override PartName="/ppt/tags/tag490.xml" ContentType="application/vnd.openxmlformats-officedocument.presentationml.tags+xml"/>
  <Override PartName="/ppt/diagrams/quickStyle3.xml" ContentType="application/vnd.openxmlformats-officedocument.drawingml.diagramStyle+xml"/>
  <Default Extension="emf" ContentType="image/x-emf"/>
  <Override PartName="/ppt/tags/tag235.xml" ContentType="application/vnd.openxmlformats-officedocument.presentationml.tags+xml"/>
  <Override PartName="/ppt/tags/tag282.xml" ContentType="application/vnd.openxmlformats-officedocument.presentationml.tags+xml"/>
  <Override PartName="/ppt/tags/tag421.xml" ContentType="application/vnd.openxmlformats-officedocument.presentationml.tags+xml"/>
  <Override PartName="/ppt/tags/tag519.xml" ContentType="application/vnd.openxmlformats-officedocument.presentationml.tags+xml"/>
  <Override PartName="/ppt/tags/tag566.xml" ContentType="application/vnd.openxmlformats-officedocument.presentationml.tags+xml"/>
  <Override PartName="/ppt/tags/tag705.xml" ContentType="application/vnd.openxmlformats-officedocument.presentationml.tags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ppt/tags/tag260.xml" ContentType="application/vnd.openxmlformats-officedocument.presentationml.tags+xml"/>
  <Override PartName="/ppt/tags/tag358.xml" ContentType="application/vnd.openxmlformats-officedocument.presentationml.tags+xml"/>
  <Override PartName="/ppt/tags/tag544.xml" ContentType="application/vnd.openxmlformats-officedocument.presentationml.tags+xml"/>
  <Override PartName="/ppt/tags/tag591.xml" ContentType="application/vnd.openxmlformats-officedocument.presentationml.tags+xml"/>
  <Override PartName="/ppt/tags/tag689.xml" ContentType="application/vnd.openxmlformats-officedocument.presentationml.tags+xml"/>
  <Override PartName="/ppt/tags/tag35.xml" ContentType="application/vnd.openxmlformats-officedocument.presentationml.tags+xml"/>
  <Override PartName="/ppt/tags/tag82.xml" ContentType="application/vnd.openxmlformats-officedocument.presentationml.tags+xml"/>
  <Override PartName="/ppt/tags/tag197.xml" ContentType="application/vnd.openxmlformats-officedocument.presentationml.tags+xml"/>
  <Override PartName="/ppt/tags/tag336.xml" ContentType="application/vnd.openxmlformats-officedocument.presentationml.tags+xml"/>
  <Override PartName="/ppt/tags/tag383.xml" ContentType="application/vnd.openxmlformats-officedocument.presentationml.tags+xml"/>
  <Override PartName="/ppt/tags/tag667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459.xml" ContentType="application/vnd.openxmlformats-officedocument.presentationml.tags+xml"/>
  <Override PartName="/ppt/tags/tag522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298.xml" ContentType="application/vnd.openxmlformats-officedocument.presentationml.tags+xml"/>
  <Override PartName="/ppt/tags/tag314.xml" ContentType="application/vnd.openxmlformats-officedocument.presentationml.tags+xml"/>
  <Override PartName="/ppt/tags/tag361.xml" ContentType="application/vnd.openxmlformats-officedocument.presentationml.tags+xml"/>
  <Override PartName="/ppt/tags/tag500.xml" ContentType="application/vnd.openxmlformats-officedocument.presentationml.tags+xml"/>
  <Override PartName="/ppt/tags/tag645.xml" ContentType="application/vnd.openxmlformats-officedocument.presentationml.tags+xml"/>
  <Override PartName="/ppt/tags/tag692.xml" ContentType="application/vnd.openxmlformats-officedocument.presentationml.tags+xml"/>
  <Override PartName="/ppt/tags/tag106.xml" ContentType="application/vnd.openxmlformats-officedocument.presentationml.tags+xml"/>
  <Override PartName="/ppt/tags/tag153.xml" ContentType="application/vnd.openxmlformats-officedocument.presentationml.tags+xml"/>
  <Override PartName="/ppt/tags/tag437.xml" ContentType="application/vnd.openxmlformats-officedocument.presentationml.tags+xml"/>
  <Override PartName="/ppt/tags/tag484.xml" ContentType="application/vnd.openxmlformats-officedocument.presentationml.tags+xml"/>
  <Override PartName="/ppt/tags/tag623.xml" ContentType="application/vnd.openxmlformats-officedocument.presentationml.tags+xml"/>
  <Override PartName="/ppt/tags/tag670.xml" ContentType="application/vnd.openxmlformats-officedocument.presentationml.tags+xml"/>
  <Override PartName="/ppt/notesSlides/notesSlide4.xml" ContentType="application/vnd.openxmlformats-officedocument.presentationml.notesSlide+xml"/>
  <Override PartName="/ppt/diagrams/colors1.xml" ContentType="application/vnd.openxmlformats-officedocument.drawingml.diagramColors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tags/tag276.xml" ContentType="application/vnd.openxmlformats-officedocument.presentationml.tags+xml"/>
  <Override PartName="/ppt/tags/tag415.xml" ContentType="application/vnd.openxmlformats-officedocument.presentationml.tags+xml"/>
  <Override PartName="/ppt/tags/tag462.xml" ContentType="application/vnd.openxmlformats-officedocument.presentationml.tags+xml"/>
  <Override PartName="/ppt/tags/tag98.xml" ContentType="application/vnd.openxmlformats-officedocument.presentationml.tags+xml"/>
  <Override PartName="/ppt/tags/tag207.xml" ContentType="application/vnd.openxmlformats-officedocument.presentationml.tags+xml"/>
  <Override PartName="/ppt/tags/tag254.xml" ContentType="application/vnd.openxmlformats-officedocument.presentationml.tags+xml"/>
  <Override PartName="/ppt/tags/tag399.xml" ContentType="application/vnd.openxmlformats-officedocument.presentationml.tags+xml"/>
  <Override PartName="/ppt/tags/tag601.xml" ContentType="application/vnd.openxmlformats-officedocument.presentationml.tags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440.xml" ContentType="application/vnd.openxmlformats-officedocument.presentationml.tags+xml"/>
  <Override PartName="/ppt/tags/tag538.xml" ContentType="application/vnd.openxmlformats-officedocument.presentationml.tags+xml"/>
  <Override PartName="/ppt/tags/tag585.xml" ContentType="application/vnd.openxmlformats-officedocument.presentationml.tags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232.xml" ContentType="application/vnd.openxmlformats-officedocument.presentationml.tags+xml"/>
  <Override PartName="/ppt/tags/tag377.xml" ContentType="application/vnd.openxmlformats-officedocument.presentationml.tags+xml"/>
  <Override PartName="/ppt/tags/tag516.xml" ContentType="application/vnd.openxmlformats-officedocument.presentationml.tags+xml"/>
  <Override PartName="/ppt/tags/tag563.xml" ContentType="application/vnd.openxmlformats-officedocument.presentationml.tags+xml"/>
  <Override PartName="/ppt/tags/tag54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308.xml" ContentType="application/vnd.openxmlformats-officedocument.presentationml.tags+xml"/>
  <Override PartName="/ppt/tags/tag355.xml" ContentType="application/vnd.openxmlformats-officedocument.presentationml.tags+xml"/>
  <Override PartName="/ppt/tags/tag639.xml" ContentType="application/vnd.openxmlformats-officedocument.presentationml.tags+xml"/>
  <Override PartName="/ppt/tags/tag686.xml" ContentType="application/vnd.openxmlformats-officedocument.presentationml.tags+xml"/>
  <Override PartName="/ppt/tags/tag702.xml" ContentType="application/vnd.openxmlformats-officedocument.presentationml.tags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tags/tag478.xml" ContentType="application/vnd.openxmlformats-officedocument.presentationml.tags+xml"/>
  <Override PartName="/ppt/tags/tag541.xml" ContentType="application/vnd.openxmlformats-officedocument.presentationml.tags+xml"/>
  <Override PartName="/ppt/diagrams/layout3.xml" ContentType="application/vnd.openxmlformats-officedocument.drawingml.diagramLayout+xml"/>
  <Override PartName="/ppt/tags/tag32.xml" ContentType="application/vnd.openxmlformats-officedocument.presentationml.tags+xml"/>
  <Override PartName="/ppt/tags/tag333.xml" ContentType="application/vnd.openxmlformats-officedocument.presentationml.tags+xml"/>
  <Override PartName="/ppt/tags/tag380.xml" ContentType="application/vnd.openxmlformats-officedocument.presentationml.tags+xml"/>
  <Override PartName="/ppt/tags/tag617.xml" ContentType="application/vnd.openxmlformats-officedocument.presentationml.tags+xml"/>
  <Override PartName="/ppt/tags/tag664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125.xml" ContentType="application/vnd.openxmlformats-officedocument.presentationml.tags+xml"/>
  <Override PartName="/ppt/tags/tag172.xml" ContentType="application/vnd.openxmlformats-officedocument.presentationml.tags+xml"/>
  <Override PartName="/ppt/tags/tag311.xml" ContentType="application/vnd.openxmlformats-officedocument.presentationml.tags+xml"/>
  <Override PartName="/ppt/tags/tag409.xml" ContentType="application/vnd.openxmlformats-officedocument.presentationml.tags+xml"/>
  <Override PartName="/ppt/tags/tag456.xml" ContentType="application/vnd.openxmlformats-officedocument.presentationml.tags+xml"/>
  <Override PartName="/ppt/tags/tag642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50.xml" ContentType="application/vnd.openxmlformats-officedocument.presentationml.tags+xml"/>
  <Override PartName="/ppt/tags/tag248.xml" ContentType="application/vnd.openxmlformats-officedocument.presentationml.tags+xml"/>
  <Override PartName="/ppt/tags/tag295.xml" ContentType="application/vnd.openxmlformats-officedocument.presentationml.tags+xml"/>
  <Override PartName="/ppt/tags/tag434.xml" ContentType="application/vnd.openxmlformats-officedocument.presentationml.tags+xml"/>
  <Override PartName="/ppt/tags/tag481.xml" ContentType="application/vnd.openxmlformats-officedocument.presentationml.tags+xml"/>
  <Override PartName="/ppt/tags/tag579.xml" ContentType="application/vnd.openxmlformats-officedocument.presentationml.tags+xml"/>
  <Override PartName="/ppt/tags/tag226.xml" ContentType="application/vnd.openxmlformats-officedocument.presentationml.tags+xml"/>
  <Override PartName="/ppt/tags/tag273.xml" ContentType="application/vnd.openxmlformats-officedocument.presentationml.tags+xml"/>
  <Override PartName="/ppt/tags/tag620.xml" ContentType="application/vnd.openxmlformats-officedocument.presentationml.tags+xml"/>
  <Override PartName="/ppt/slides/slide35.xml" ContentType="application/vnd.openxmlformats-officedocument.presentationml.slide+xml"/>
  <Override PartName="/ppt/tags/tag412.xml" ContentType="application/vnd.openxmlformats-officedocument.presentationml.tags+xml"/>
  <Override PartName="/ppt/tags/tag557.xml" ContentType="application/vnd.openxmlformats-officedocument.presentationml.tags+xml"/>
  <Override PartName="/ppt/slides/slide13.xml" ContentType="application/vnd.openxmlformats-officedocument.presentationml.slide+xml"/>
  <Override PartName="/ppt/tags/tag48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204.xml" ContentType="application/vnd.openxmlformats-officedocument.presentationml.tags+xml"/>
  <Override PartName="/ppt/tags/tag251.xml" ContentType="application/vnd.openxmlformats-officedocument.presentationml.tags+xml"/>
  <Override PartName="/ppt/tags/tag349.xml" ContentType="application/vnd.openxmlformats-officedocument.presentationml.tags+xml"/>
  <Override PartName="/ppt/tags/tag396.xml" ContentType="application/vnd.openxmlformats-officedocument.presentationml.tags+xml"/>
  <Override PartName="/ppt/tags/tag535.xml" ContentType="application/vnd.openxmlformats-officedocument.presentationml.tags+xml"/>
  <Override PartName="/ppt/tags/tag582.xml" ContentType="application/vnd.openxmlformats-officedocument.presentationml.tags+xml"/>
  <Override PartName="/ppt/tags/tag26.xml" ContentType="application/vnd.openxmlformats-officedocument.presentationml.tags+xml"/>
  <Override PartName="/ppt/tags/tag73.xml" ContentType="application/vnd.openxmlformats-officedocument.presentationml.tags+xml"/>
  <Override PartName="/ppt/tags/tag327.xml" ContentType="application/vnd.openxmlformats-officedocument.presentationml.tags+xml"/>
  <Override PartName="/ppt/tags/tag374.xml" ContentType="application/vnd.openxmlformats-officedocument.presentationml.tags+xml"/>
  <Override PartName="/ppt/tags/tag658.xml" ContentType="application/vnd.openxmlformats-officedocument.presentationml.tags+xml"/>
  <Override PartName="/ppt/tags/tag119.xml" ContentType="application/vnd.openxmlformats-officedocument.presentationml.tags+xml"/>
  <Override PartName="/ppt/tags/tag166.xml" ContentType="application/vnd.openxmlformats-officedocument.presentationml.tags+xml"/>
  <Override PartName="/ppt/tags/tag497.xml" ContentType="application/vnd.openxmlformats-officedocument.presentationml.tags+xml"/>
  <Override PartName="/ppt/tags/tag513.xml" ContentType="application/vnd.openxmlformats-officedocument.presentationml.tags+xml"/>
  <Override PartName="/ppt/tags/tag560.xml" ContentType="application/vnd.openxmlformats-officedocument.presentationml.tags+xml"/>
  <Override PartName="/ppt/tags/tag51.xml" ContentType="application/vnd.openxmlformats-officedocument.presentationml.tags+xml"/>
  <Override PartName="/ppt/tags/tag289.xml" ContentType="application/vnd.openxmlformats-officedocument.presentationml.tags+xml"/>
  <Override PartName="/ppt/tags/tag305.xml" ContentType="application/vnd.openxmlformats-officedocument.presentationml.tags+xml"/>
  <Override PartName="/ppt/tags/tag352.xml" ContentType="application/vnd.openxmlformats-officedocument.presentationml.tags+xml"/>
  <Override PartName="/ppt/tags/tag636.xml" ContentType="application/vnd.openxmlformats-officedocument.presentationml.tags+xml"/>
  <Override PartName="/ppt/tags/tag683.xml" ContentType="application/vnd.openxmlformats-officedocument.presentationml.tags+xml"/>
  <Override PartName="/ppt/tags/tag144.xml" ContentType="application/vnd.openxmlformats-officedocument.presentationml.tags+xml"/>
  <Override PartName="/ppt/tags/tag191.xml" ContentType="application/vnd.openxmlformats-officedocument.presentationml.tags+xml"/>
  <Override PartName="/ppt/tags/tag330.xml" ContentType="application/vnd.openxmlformats-officedocument.presentationml.tags+xml"/>
  <Override PartName="/ppt/tags/tag428.xml" ContentType="application/vnd.openxmlformats-officedocument.presentationml.tags+xml"/>
  <Override PartName="/ppt/tags/tag475.xml" ContentType="application/vnd.openxmlformats-officedocument.presentationml.tags+xml"/>
  <Override PartName="/ppt/tags/tag614.xml" ContentType="application/vnd.openxmlformats-officedocument.presentationml.tags+xml"/>
  <Override PartName="/ppt/tags/tag661.xml" ContentType="application/vnd.openxmlformats-officedocument.presentationml.tags+xml"/>
  <Override PartName="/ppt/slides/slide29.xml" ContentType="application/vnd.openxmlformats-officedocument.presentationml.slide+xml"/>
  <Override PartName="/ppt/tags/tag122.xml" ContentType="application/vnd.openxmlformats-officedocument.presentationml.tags+xml"/>
  <Override PartName="/ppt/tags/tag267.xml" ContentType="application/vnd.openxmlformats-officedocument.presentationml.tags+xml"/>
  <Override PartName="/ppt/tags/tag406.xml" ContentType="application/vnd.openxmlformats-officedocument.presentationml.tags+xml"/>
  <Override PartName="/ppt/tags/tag453.xml" ContentType="application/vnd.openxmlformats-officedocument.presentationml.tags+xml"/>
  <Override PartName="/ppt/tags/tag598.xml" ContentType="application/vnd.openxmlformats-officedocument.presentationml.tags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89.xml" ContentType="application/vnd.openxmlformats-officedocument.presentationml.tags+xml"/>
  <Override PartName="/ppt/tags/tag245.xml" ContentType="application/vnd.openxmlformats-officedocument.presentationml.tags+xml"/>
  <Override PartName="/ppt/tags/tag292.xml" ContentType="application/vnd.openxmlformats-officedocument.presentationml.tags+xml"/>
  <Override PartName="/ppt/tags/tag529.xml" ContentType="application/vnd.openxmlformats-officedocument.presentationml.tags+xml"/>
  <Override PartName="/ppt/tags/tag576.xml" ContentType="application/vnd.openxmlformats-officedocument.presentationml.tags+xml"/>
  <Override PartName="/ppt/tags/tag100.xml" ContentType="application/vnd.openxmlformats-officedocument.presentationml.tags+xml"/>
  <Override PartName="/ppt/tags/tag368.xml" ContentType="application/vnd.openxmlformats-officedocument.presentationml.tags+xml"/>
  <Override PartName="/ppt/tags/tag431.xml" ContentType="application/vnd.openxmlformats-officedocument.presentationml.tags+xml"/>
  <Override PartName="/ppt/slides/slide32.xml" ContentType="application/vnd.openxmlformats-officedocument.presentationml.slide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270.xml" ContentType="application/vnd.openxmlformats-officedocument.presentationml.tags+xml"/>
  <Override PartName="/ppt/tags/tag507.xml" ContentType="application/vnd.openxmlformats-officedocument.presentationml.tags+xml"/>
  <Override PartName="/ppt/tags/tag554.xml" ContentType="application/vnd.openxmlformats-officedocument.presentationml.tags+xml"/>
  <Override PartName="/ppt/tags/tag699.xml" ContentType="application/vnd.openxmlformats-officedocument.presentationml.tags+xml"/>
  <Override PartName="/ppt/slides/slide10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201.xml" ContentType="application/vnd.openxmlformats-officedocument.presentationml.tags+xml"/>
  <Override PartName="/ppt/tags/tag346.xml" ContentType="application/vnd.openxmlformats-officedocument.presentationml.tags+xml"/>
  <Override PartName="/ppt/tags/tag393.xml" ContentType="application/vnd.openxmlformats-officedocument.presentationml.tags+xml"/>
  <Override PartName="/ppt/tags/tag532.xml" ContentType="application/vnd.openxmlformats-officedocument.presentationml.tags+xml"/>
  <Override PartName="/ppt/tags/tag677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324.xml" ContentType="application/vnd.openxmlformats-officedocument.presentationml.tags+xml"/>
  <Override PartName="/ppt/tags/tag371.xml" ContentType="application/vnd.openxmlformats-officedocument.presentationml.tags+xml"/>
  <Override PartName="/ppt/tags/tag469.xml" ContentType="application/vnd.openxmlformats-officedocument.presentationml.tags+xml"/>
  <Override PartName="/ppt/charts/chart7.xml" ContentType="application/vnd.openxmlformats-officedocument.drawingml.chart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63.xml" ContentType="application/vnd.openxmlformats-officedocument.presentationml.tags+xml"/>
  <Override PartName="/ppt/tags/tag510.xml" ContentType="application/vnd.openxmlformats-officedocument.presentationml.tags+xml"/>
  <Override PartName="/ppt/tags/tag608.xml" ContentType="application/vnd.openxmlformats-officedocument.presentationml.tags+xml"/>
  <Override PartName="/ppt/tags/tag655.xml" ContentType="application/vnd.openxmlformats-officedocument.presentationml.tags+xml"/>
  <Override PartName="/ppt/tags/tag9.xml" ContentType="application/vnd.openxmlformats-officedocument.presentationml.tags+xml"/>
  <Override PartName="/ppt/tags/tag302.xml" ContentType="application/vnd.openxmlformats-officedocument.presentationml.tags+xml"/>
  <Override PartName="/ppt/tags/tag447.xml" ContentType="application/vnd.openxmlformats-officedocument.presentationml.tags+xml"/>
  <Override PartName="/ppt/tags/tag494.xml" ContentType="application/vnd.openxmlformats-officedocument.presentationml.tags+xml"/>
  <Override PartName="/ppt/tags/tag633.xml" ContentType="application/vnd.openxmlformats-officedocument.presentationml.tags+xml"/>
  <Override PartName="/ppt/tags/tag680.xml" ContentType="application/vnd.openxmlformats-officedocument.presentationml.tags+xml"/>
  <Override PartName="/ppt/tags/tag141.xml" ContentType="application/vnd.openxmlformats-officedocument.presentationml.tags+xml"/>
  <Override PartName="/ppt/tags/tag239.xml" ContentType="application/vnd.openxmlformats-officedocument.presentationml.tags+xml"/>
  <Override PartName="/ppt/tags/tag286.xml" ContentType="application/vnd.openxmlformats-officedocument.presentationml.tags+xml"/>
  <Override PartName="/ppt/tags/tag425.xml" ContentType="application/vnd.openxmlformats-officedocument.presentationml.tags+xml"/>
  <Override PartName="/ppt/tags/tag472.xml" ContentType="application/vnd.openxmlformats-officedocument.presentationml.tags+xml"/>
  <Override PartName="/ppt/tags/tag709.xml" ContentType="application/vnd.openxmlformats-officedocument.presentationml.tags+xml"/>
  <Override PartName="/ppt/charts/style1.xml" ContentType="application/vnd.ms-office.chartstyle+xml"/>
  <Override PartName="/ppt/slides/slide26.xml" ContentType="application/vnd.openxmlformats-officedocument.presentationml.slide+xml"/>
  <Override PartName="/ppt/tags/tag217.xml" ContentType="application/vnd.openxmlformats-officedocument.presentationml.tags+xml"/>
  <Override PartName="/ppt/tags/tag264.xml" ContentType="application/vnd.openxmlformats-officedocument.presentationml.tags+xml"/>
  <Override PartName="/ppt/tags/tag548.xml" ContentType="application/vnd.openxmlformats-officedocument.presentationml.tags+xml"/>
  <Override PartName="/ppt/tags/tag595.xml" ContentType="application/vnd.openxmlformats-officedocument.presentationml.tags+xml"/>
  <Override PartName="/ppt/tags/tag611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387.xml" ContentType="application/vnd.openxmlformats-officedocument.presentationml.tags+xml"/>
  <Override PartName="/ppt/tags/tag403.xml" ContentType="application/vnd.openxmlformats-officedocument.presentationml.tags+xml"/>
  <Override PartName="/ppt/tags/tag450.xml" ContentType="application/vnd.openxmlformats-officedocument.presentationml.tags+xml"/>
  <Override PartName="/ppt/tags/tag179.xml" ContentType="application/vnd.openxmlformats-officedocument.presentationml.tags+xml"/>
  <Override PartName="/ppt/tags/tag242.xml" ContentType="application/vnd.openxmlformats-officedocument.presentationml.tags+xml"/>
  <Override PartName="/ppt/tags/tag526.xml" ContentType="application/vnd.openxmlformats-officedocument.presentationml.tags+xml"/>
  <Override PartName="/ppt/tags/tag573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220.xml" ContentType="application/vnd.openxmlformats-officedocument.presentationml.tags+xml"/>
  <Override PartName="/ppt/tags/tag318.xml" ContentType="application/vnd.openxmlformats-officedocument.presentationml.tags+xml"/>
  <Override PartName="/ppt/tags/tag365.xml" ContentType="application/vnd.openxmlformats-officedocument.presentationml.tags+xml"/>
  <Override PartName="/ppt/tags/tag504.xml" ContentType="application/vnd.openxmlformats-officedocument.presentationml.tags+xml"/>
  <Override PartName="/ppt/tags/tag551.xml" ContentType="application/vnd.openxmlformats-officedocument.presentationml.tags+xml"/>
  <Override PartName="/ppt/tags/tag649.xml" ContentType="application/vnd.openxmlformats-officedocument.presentationml.tags+xml"/>
  <Override PartName="/ppt/tags/tag696.xml" ContentType="application/vnd.openxmlformats-officedocument.presentationml.tags+xml"/>
  <Override PartName="/ppt/tags/tag157.xml" ContentType="application/vnd.openxmlformats-officedocument.presentationml.tags+xml"/>
  <Override PartName="/ppt/tags/tag343.xml" ContentType="application/vnd.openxmlformats-officedocument.presentationml.tags+xml"/>
  <Override PartName="/ppt/tags/tag390.xml" ContentType="application/vnd.openxmlformats-officedocument.presentationml.tags+xml"/>
  <Override PartName="/ppt/tags/tag488.xml" ContentType="application/vnd.openxmlformats-officedocument.presentationml.tags+xml"/>
  <Override PartName="/ppt/notesSlides/notesSlide8.xml" ContentType="application/vnd.openxmlformats-officedocument.presentationml.notesSlide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82.xml" ContentType="application/vnd.openxmlformats-officedocument.presentationml.tags+xml"/>
  <Override PartName="/ppt/tags/tag627.xml" ContentType="application/vnd.openxmlformats-officedocument.presentationml.tags+xml"/>
  <Override PartName="/ppt/tags/tag674.xml" ContentType="application/vnd.openxmlformats-officedocument.presentationml.tags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handoutMasters/handoutMaster1.xml" ContentType="application/vnd.openxmlformats-officedocument.presentationml.handoutMaster+xml"/>
  <Override PartName="/ppt/tags/tag20.xml" ContentType="application/vnd.openxmlformats-officedocument.presentationml.tags+xml"/>
  <Override PartName="/ppt/tags/tag321.xml" ContentType="application/vnd.openxmlformats-officedocument.presentationml.tags+xml"/>
  <Override PartName="/ppt/tags/tag419.xml" ContentType="application/vnd.openxmlformats-officedocument.presentationml.tags+xml"/>
  <Override PartName="/ppt/tags/tag466.xml" ContentType="application/vnd.openxmlformats-officedocument.presentationml.tags+xml"/>
  <Override PartName="/ppt/tags/tag605.xml" ContentType="application/vnd.openxmlformats-officedocument.presentationml.tags+xml"/>
  <Override PartName="/ppt/tags/tag652.xml" ContentType="application/vnd.openxmlformats-officedocument.presentationml.tags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tags/tag258.xml" ContentType="application/vnd.openxmlformats-officedocument.presentationml.tags+xml"/>
  <Override PartName="/ppt/tags/tag444.xml" ContentType="application/vnd.openxmlformats-officedocument.presentationml.tags+xml"/>
  <Override PartName="/ppt/tags/tag491.xml" ContentType="application/vnd.openxmlformats-officedocument.presentationml.tags+xml"/>
  <Override PartName="/ppt/tags/tag589.xml" ContentType="application/vnd.openxmlformats-officedocument.presentationml.tags+xml"/>
  <Override PartName="/ppt/diagrams/quickStyle4.xml" ContentType="application/vnd.openxmlformats-officedocument.drawingml.diagramStyle+xml"/>
  <Override PartName="/ppt/theme/theme3.xml" ContentType="application/vnd.openxmlformats-officedocument.theme+xml"/>
  <Override PartName="/ppt/tags/tag236.xml" ContentType="application/vnd.openxmlformats-officedocument.presentationml.tags+xml"/>
  <Override PartName="/ppt/tags/tag283.xml" ContentType="application/vnd.openxmlformats-officedocument.presentationml.tags+xml"/>
  <Override PartName="/ppt/tags/tag567.xml" ContentType="application/vnd.openxmlformats-officedocument.presentationml.tags+xml"/>
  <Override PartName="/ppt/tags/tag630.xml" ContentType="application/vnd.openxmlformats-officedocument.presentationml.tags+xml"/>
  <Override PartName="/ppt/tags/tag58.xml" ContentType="application/vnd.openxmlformats-officedocument.presentationml.tags+xml"/>
  <Override PartName="/ppt/tags/tag359.xml" ContentType="application/vnd.openxmlformats-officedocument.presentationml.tags+xml"/>
  <Override PartName="/ppt/tags/tag422.xml" ContentType="application/vnd.openxmlformats-officedocument.presentationml.tags+xml"/>
  <Override PartName="/ppt/tags/tag706.xml" ContentType="application/vnd.openxmlformats-officedocument.presentationml.tags+xml"/>
  <Override PartName="/ppt/slides/slide23.xml" ContentType="application/vnd.openxmlformats-officedocument.presentationml.slide+xml"/>
  <Override PartName="/ppt/tags/tag198.xml" ContentType="application/vnd.openxmlformats-officedocument.presentationml.tags+xml"/>
  <Override PartName="/ppt/tags/tag214.xml" ContentType="application/vnd.openxmlformats-officedocument.presentationml.tags+xml"/>
  <Override PartName="/ppt/tags/tag261.xml" ContentType="application/vnd.openxmlformats-officedocument.presentationml.tags+xml"/>
  <Override PartName="/ppt/tags/tag400.xml" ContentType="application/vnd.openxmlformats-officedocument.presentationml.tags+xml"/>
  <Override PartName="/ppt/tags/tag545.xml" ContentType="application/vnd.openxmlformats-officedocument.presentationml.tags+xml"/>
  <Override PartName="/ppt/tags/tag592.xml" ContentType="application/vnd.openxmlformats-officedocument.presentationml.tags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tags/tag337.xml" ContentType="application/vnd.openxmlformats-officedocument.presentationml.tags+xml"/>
  <Override PartName="/ppt/tags/tag384.xml" ContentType="application/vnd.openxmlformats-officedocument.presentationml.tags+xml"/>
  <Override PartName="/ppt/tags/tag523.xml" ContentType="application/vnd.openxmlformats-officedocument.presentationml.tags+xml"/>
  <Override PartName="/ppt/tags/tag570.xml" ContentType="application/vnd.openxmlformats-officedocument.presentationml.tags+xml"/>
  <Override PartName="/ppt/tags/tag668.xml" ContentType="application/vnd.openxmlformats-officedocument.presentationml.tags+xml"/>
  <Override PartName="/ppt/tags/tag14.xml" ContentType="application/vnd.openxmlformats-officedocument.presentationml.tags+xml"/>
  <Override PartName="/ppt/tags/tag61.xml" ContentType="application/vnd.openxmlformats-officedocument.presentationml.tags+xml"/>
  <Override PartName="/ppt/tags/tag129.xml" ContentType="application/vnd.openxmlformats-officedocument.presentationml.tags+xml"/>
  <Override PartName="/ppt/tags/tag176.xml" ContentType="application/vnd.openxmlformats-officedocument.presentationml.tags+xml"/>
  <Override PartName="/ppt/tags/tag315.xml" ContentType="application/vnd.openxmlformats-officedocument.presentationml.tags+xml"/>
  <Override PartName="/ppt/tags/tag362.xml" ContentType="application/vnd.openxmlformats-officedocument.presentationml.tags+xml"/>
  <Override PartName="/ppt/tags/tag646.xml" ContentType="application/vnd.openxmlformats-officedocument.presentationml.tags+xml"/>
  <Override PartName="/ppt/tags/tag693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tags/tag299.xml" ContentType="application/vnd.openxmlformats-officedocument.presentationml.tags+xml"/>
  <Override PartName="/ppt/tags/tag438.xml" ContentType="application/vnd.openxmlformats-officedocument.presentationml.tags+xml"/>
  <Override PartName="/ppt/tags/tag485.xml" ContentType="application/vnd.openxmlformats-officedocument.presentationml.tags+xml"/>
  <Override PartName="/ppt/tags/tag501.xml" ContentType="application/vnd.openxmlformats-officedocument.presentationml.tags+xml"/>
  <Override PartName="/ppt/tags/tag277.xml" ContentType="application/vnd.openxmlformats-officedocument.presentationml.tags+xml"/>
  <Override PartName="/ppt/tags/tag340.xml" ContentType="application/vnd.openxmlformats-officedocument.presentationml.tags+xml"/>
  <Override PartName="/ppt/tags/tag624.xml" ContentType="application/vnd.openxmlformats-officedocument.presentationml.tags+xml"/>
  <Override PartName="/ppt/tags/tag671.xml" ContentType="application/vnd.openxmlformats-officedocument.presentationml.tags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tags/tag132.xml" ContentType="application/vnd.openxmlformats-officedocument.presentationml.tags+xml"/>
  <Override PartName="/ppt/tags/tag416.xml" ContentType="application/vnd.openxmlformats-officedocument.presentationml.tags+xml"/>
  <Override PartName="/ppt/tags/tag463.xml" ContentType="application/vnd.openxmlformats-officedocument.presentationml.tags+xml"/>
  <Override PartName="/ppt/diagrams/colors2.xml" ContentType="application/vnd.openxmlformats-officedocument.drawingml.diagramColors+xml"/>
  <Override PartName="/ppt/slides/slide17.xml" ContentType="application/vnd.openxmlformats-officedocument.presentationml.slide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208.xml" ContentType="application/vnd.openxmlformats-officedocument.presentationml.tags+xml"/>
  <Override PartName="/ppt/tags/tag255.xml" ContentType="application/vnd.openxmlformats-officedocument.presentationml.tags+xml"/>
  <Override PartName="/ppt/tags/tag539.xml" ContentType="application/vnd.openxmlformats-officedocument.presentationml.tags+xml"/>
  <Override PartName="/ppt/tags/tag586.xml" ContentType="application/vnd.openxmlformats-officedocument.presentationml.tags+xml"/>
  <Override PartName="/ppt/tags/tag602.xml" ContentType="application/vnd.openxmlformats-officedocument.presentationml.tags+xml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tags/tag77.xml" ContentType="application/vnd.openxmlformats-officedocument.presentationml.tags+xml"/>
  <Override PartName="/ppt/tags/tag233.xml" ContentType="application/vnd.openxmlformats-officedocument.presentationml.tags+xml"/>
  <Override PartName="/ppt/tags/tag280.xml" ContentType="application/vnd.openxmlformats-officedocument.presentationml.tags+xml"/>
  <Override PartName="/ppt/tags/tag378.xml" ContentType="application/vnd.openxmlformats-officedocument.presentationml.tags+xml"/>
  <Override PartName="/ppt/tags/tag441.xml" ContentType="application/vnd.openxmlformats-officedocument.presentationml.tags+xml"/>
  <Override PartName="/ppt/tags/tag517.xml" ContentType="application/vnd.openxmlformats-officedocument.presentationml.tags+xml"/>
  <Override PartName="/ppt/tags/tag564.xml" ContentType="application/vnd.openxmlformats-officedocument.presentationml.tags+xml"/>
  <Override PartName="/ppt/tags/tag703.xml" ContentType="application/vnd.openxmlformats-officedocument.presentationml.tags+xml"/>
  <Override PartName="/ppt/slides/slide20.xml" ContentType="application/vnd.openxmlformats-officedocument.presentationml.slide+xml"/>
  <Override PartName="/ppt/tags/tag55.xml" ContentType="application/vnd.openxmlformats-officedocument.presentationml.tags+xml"/>
  <Override PartName="/ppt/tags/tag211.xml" ContentType="application/vnd.openxmlformats-officedocument.presentationml.tags+xml"/>
  <Override PartName="/ppt/tags/tag309.xml" ContentType="application/vnd.openxmlformats-officedocument.presentationml.tags+xml"/>
  <Override PartName="/ppt/tags/tag356.xml" ContentType="application/vnd.openxmlformats-officedocument.presentationml.tags+xml"/>
  <Override PartName="/ppt/tags/tag542.xml" ContentType="application/vnd.openxmlformats-officedocument.presentationml.tags+xml"/>
  <Override PartName="/ppt/tags/tag687.xml" ContentType="application/vnd.openxmlformats-officedocument.presentationml.tags+xml"/>
  <Override PartName="/ppt/diagrams/layout4.xml" ContentType="application/vnd.openxmlformats-officedocument.drawingml.diagramLayout+xml"/>
  <Override PartName="/ppt/tags/tag33.xml" ContentType="application/vnd.openxmlformats-officedocument.presentationml.tags+xml"/>
  <Override PartName="/ppt/tags/tag80.xml" ContentType="application/vnd.openxmlformats-officedocument.presentationml.tags+xml"/>
  <Override PartName="/ppt/tags/tag148.xml" ContentType="application/vnd.openxmlformats-officedocument.presentationml.tags+xml"/>
  <Override PartName="/ppt/tags/tag195.xml" ContentType="application/vnd.openxmlformats-officedocument.presentationml.tags+xml"/>
  <Override PartName="/ppt/tags/tag334.xml" ContentType="application/vnd.openxmlformats-officedocument.presentationml.tags+xml"/>
  <Override PartName="/ppt/tags/tag381.xml" ContentType="application/vnd.openxmlformats-officedocument.presentationml.tags+xml"/>
  <Override PartName="/ppt/tags/tag479.xml" ContentType="application/vnd.openxmlformats-officedocument.presentationml.tags+xml"/>
  <Override PartName="/ppt/tags/tag618.xml" ContentType="application/vnd.openxmlformats-officedocument.presentationml.tags+xml"/>
  <Override PartName="/ppt/tags/tag665.xml" ContentType="application/vnd.openxmlformats-officedocument.presentationml.tags+xml"/>
  <Override PartName="/ppt/tags/tag126.xml" ContentType="application/vnd.openxmlformats-officedocument.presentationml.tags+xml"/>
  <Override PartName="/ppt/tags/tag173.xml" ContentType="application/vnd.openxmlformats-officedocument.presentationml.tags+xml"/>
  <Override PartName="/ppt/tags/tag457.xml" ContentType="application/vnd.openxmlformats-officedocument.presentationml.tags+xml"/>
  <Override PartName="/ppt/tags/tag52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49.xml" ContentType="application/vnd.openxmlformats-officedocument.presentationml.tags+xml"/>
  <Override PartName="/ppt/tags/tag296.xml" ContentType="application/vnd.openxmlformats-officedocument.presentationml.tags+xml"/>
  <Override PartName="/ppt/tags/tag312.xml" ContentType="application/vnd.openxmlformats-officedocument.presentationml.tags+xml"/>
  <Override PartName="/ppt/tags/tag643.xml" ContentType="application/vnd.openxmlformats-officedocument.presentationml.tags+xml"/>
  <Override PartName="/ppt/tags/tag690.xml" ContentType="application/vnd.openxmlformats-officedocument.presentationml.tags+xml"/>
  <Override PartName="/ppt/tags/tag104.xml" ContentType="application/vnd.openxmlformats-officedocument.presentationml.tags+xml"/>
  <Override PartName="/ppt/tags/tag151.xml" ContentType="application/vnd.openxmlformats-officedocument.presentationml.tags+xml"/>
  <Override PartName="/ppt/tags/tag435.xml" ContentType="application/vnd.openxmlformats-officedocument.presentationml.tags+xml"/>
  <Override PartName="/ppt/tags/tag482.xml" ContentType="application/vnd.openxmlformats-officedocument.presentationml.tags+xml"/>
  <Override PartName="/ppt/tags/tag621.xml" ContentType="application/vnd.openxmlformats-officedocument.presentationml.tags+xml"/>
  <Override PartName="/ppt/notesSlides/notesSlide2.xml" ContentType="application/vnd.openxmlformats-officedocument.presentationml.notesSlide+xml"/>
  <Override PartName="/ppt/tags/tag227.xml" ContentType="application/vnd.openxmlformats-officedocument.presentationml.tags+xml"/>
  <Override PartName="/ppt/tags/tag274.xml" ContentType="application/vnd.openxmlformats-officedocument.presentationml.tags+xml"/>
  <Override PartName="/ppt/tags/tag413.xml" ContentType="application/vnd.openxmlformats-officedocument.presentationml.tags+xml"/>
  <Override PartName="/ppt/tags/tag460.xml" ContentType="application/vnd.openxmlformats-officedocument.presentationml.tags+xml"/>
  <Override PartName="/ppt/tags/tag558.xml" ContentType="application/vnd.openxmlformats-officedocument.presentationml.tags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52.xml" ContentType="application/vnd.openxmlformats-officedocument.presentationml.tags+xml"/>
  <Override PartName="/ppt/tags/tag397.xml" ContentType="application/vnd.openxmlformats-officedocument.presentationml.tags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89.xml" ContentType="application/vnd.openxmlformats-officedocument.presentationml.tags+xml"/>
  <Override PartName="/ppt/tags/tag536.xml" ContentType="application/vnd.openxmlformats-officedocument.presentationml.tags+xml"/>
  <Override PartName="/ppt/tags/tag583.xml" ContentType="application/vnd.openxmlformats-officedocument.presentationml.tags+xml"/>
  <Override PartName="/ppt/tableStyles.xml" ContentType="application/vnd.openxmlformats-officedocument.presentationml.tableStyles+xml"/>
  <Override PartName="/ppt/tags/tag27.xml" ContentType="application/vnd.openxmlformats-officedocument.presentationml.tags+xml"/>
  <Override PartName="/ppt/tags/tag74.xml" ContentType="application/vnd.openxmlformats-officedocument.presentationml.tags+xml"/>
  <Override PartName="/ppt/tags/tag230.xml" ContentType="application/vnd.openxmlformats-officedocument.presentationml.tags+xml"/>
  <Override PartName="/ppt/tags/tag328.xml" ContentType="application/vnd.openxmlformats-officedocument.presentationml.tags+xml"/>
  <Override PartName="/ppt/tags/tag375.xml" ContentType="application/vnd.openxmlformats-officedocument.presentationml.tags+xml"/>
  <Override PartName="/ppt/tags/tag514.xml" ContentType="application/vnd.openxmlformats-officedocument.presentationml.tags+xml"/>
  <Override PartName="/ppt/tags/tag561.xml" ContentType="application/vnd.openxmlformats-officedocument.presentationml.tags+xml"/>
  <Override PartName="/ppt/tags/tag659.xml" ContentType="application/vnd.openxmlformats-officedocument.presentationml.tags+xml"/>
  <Override PartName="/ppt/tags/tag52.xml" ContentType="application/vnd.openxmlformats-officedocument.presentationml.tags+xml"/>
  <Override PartName="/ppt/tags/tag167.xml" ContentType="application/vnd.openxmlformats-officedocument.presentationml.tags+xml"/>
  <Override PartName="/ppt/tags/tag306.xml" ContentType="application/vnd.openxmlformats-officedocument.presentationml.tags+xml"/>
  <Override PartName="/ppt/tags/tag353.xml" ContentType="application/vnd.openxmlformats-officedocument.presentationml.tags+xml"/>
  <Override PartName="/ppt/tags/tag498.xml" ContentType="application/vnd.openxmlformats-officedocument.presentationml.tags+xml"/>
  <Override PartName="/ppt/tags/tag637.xml" ContentType="application/vnd.openxmlformats-officedocument.presentationml.tags+xml"/>
  <Override PartName="/ppt/tags/tag684.xml" ContentType="application/vnd.openxmlformats-officedocument.presentationml.tags+xml"/>
  <Override PartName="/ppt/tags/tag700.xml" ContentType="application/vnd.openxmlformats-officedocument.presentationml.tags+xml"/>
  <Override PartName="/ppt/diagrams/layout1.xml" ContentType="application/vnd.openxmlformats-officedocument.drawingml.diagramLayout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tags/tag429.xml" ContentType="application/vnd.openxmlformats-officedocument.presentationml.tags+xml"/>
  <Override PartName="/ppt/tags/tag476.xml" ContentType="application/vnd.openxmlformats-officedocument.presentationml.tags+xml"/>
  <Override PartName="/ppt/tags/tag30.xml" ContentType="application/vnd.openxmlformats-officedocument.presentationml.tags+xml"/>
  <Override PartName="/ppt/tags/tag268.xml" ContentType="application/vnd.openxmlformats-officedocument.presentationml.tags+xml"/>
  <Override PartName="/ppt/tags/tag331.xml" ContentType="application/vnd.openxmlformats-officedocument.presentationml.tags+xml"/>
  <Override PartName="/ppt/tags/tag599.xml" ContentType="application/vnd.openxmlformats-officedocument.presentationml.tags+xml"/>
  <Override PartName="/ppt/tags/tag615.xml" ContentType="application/vnd.openxmlformats-officedocument.presentationml.tags+xml"/>
  <Override PartName="/ppt/tags/tag662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ags/tag407.xml" ContentType="application/vnd.openxmlformats-officedocument.presentationml.tags+xml"/>
  <Override PartName="/ppt/tags/tag454.xml" ContentType="application/vnd.openxmlformats-officedocument.presentationml.tags+xml"/>
  <Override PartName="/ppt/tags/tag640.xml" ContentType="application/vnd.openxmlformats-officedocument.presentationml.tags+xml"/>
  <Override PartName="/ppt/diagrams/drawing3.xml" ContentType="application/vnd.ms-office.drawingml.diagramDrawing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tags/tag293.xml" ContentType="application/vnd.openxmlformats-officedocument.presentationml.tags+xml"/>
  <Override PartName="/ppt/tags/tag432.xml" ContentType="application/vnd.openxmlformats-officedocument.presentationml.tags+xml"/>
  <Override PartName="/ppt/tags/tag577.xml" ContentType="application/vnd.openxmlformats-officedocument.presentationml.tags+xml"/>
  <Override PartName="/ppt/slides/slide33.xml" ContentType="application/vnd.openxmlformats-officedocument.presentationml.slide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71.xml" ContentType="application/vnd.openxmlformats-officedocument.presentationml.tags+xml"/>
  <Override PartName="/ppt/tags/tag369.xml" ContentType="application/vnd.openxmlformats-officedocument.presentationml.tags+xml"/>
  <Override PartName="/ppt/tags/tag508.xml" ContentType="application/vnd.openxmlformats-officedocument.presentationml.tags+xml"/>
  <Override PartName="/ppt/tags/tag555.xml" ContentType="application/vnd.openxmlformats-officedocument.presentationml.tags+xml"/>
  <Override PartName="/ppt/presentation.xml" ContentType="application/vnd.openxmlformats-officedocument.presentationml.presentation.main+xml"/>
  <Override PartName="/ppt/tags/tag347.xml" ContentType="application/vnd.openxmlformats-officedocument.presentationml.tags+xml"/>
  <Override PartName="/ppt/tags/tag394.xml" ContentType="application/vnd.openxmlformats-officedocument.presentationml.tags+xml"/>
  <Override PartName="/ppt/tags/tag410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46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202.xml" ContentType="application/vnd.openxmlformats-officedocument.presentationml.tags+xml"/>
  <Override PartName="/ppt/tags/tag533.xml" ContentType="application/vnd.openxmlformats-officedocument.presentationml.tags+xml"/>
  <Override PartName="/ppt/tags/tag580.xml" ContentType="application/vnd.openxmlformats-officedocument.presentationml.tags+xml"/>
  <Override PartName="/ppt/tags/tag678.xml" ContentType="application/vnd.openxmlformats-officedocument.presentationml.tags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325.xml" ContentType="application/vnd.openxmlformats-officedocument.presentationml.tags+xml"/>
  <Override PartName="/ppt/tags/tag372.xml" ContentType="application/vnd.openxmlformats-officedocument.presentationml.tags+xml"/>
  <Override PartName="/ppt/tags/tag609.xml" ContentType="application/vnd.openxmlformats-officedocument.presentationml.tags+xml"/>
  <Override PartName="/ppt/tags/tag656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tags/tag448.xml" ContentType="application/vnd.openxmlformats-officedocument.presentationml.tags+xml"/>
  <Override PartName="/ppt/tags/tag495.xml" ContentType="application/vnd.openxmlformats-officedocument.presentationml.tags+xml"/>
  <Override PartName="/ppt/tags/tag511.xml" ContentType="application/vnd.openxmlformats-officedocument.presentationml.tags+xml"/>
  <Override PartName="/ppt/tags/tag142.xml" ContentType="application/vnd.openxmlformats-officedocument.presentationml.tags+xml"/>
  <Override PartName="/ppt/tags/tag287.xml" ContentType="application/vnd.openxmlformats-officedocument.presentationml.tags+xml"/>
  <Override PartName="/ppt/tags/tag303.xml" ContentType="application/vnd.openxmlformats-officedocument.presentationml.tags+xml"/>
  <Override PartName="/ppt/tags/tag350.xml" ContentType="application/vnd.openxmlformats-officedocument.presentationml.tags+xml"/>
  <Override PartName="/ppt/tags/tag634.xml" ContentType="application/vnd.openxmlformats-officedocument.presentationml.tags+xml"/>
  <Override PartName="/ppt/tags/tag681.xml" ContentType="application/vnd.openxmlformats-officedocument.presentationml.tags+xml"/>
  <Override PartName="/ppt/tags/tag426.xml" ContentType="application/vnd.openxmlformats-officedocument.presentationml.tags+xml"/>
  <Override PartName="/ppt/tags/tag473.xml" ContentType="application/vnd.openxmlformats-officedocument.presentationml.tags+xml"/>
  <Override PartName="/ppt/tags/tag612.xml" ContentType="application/vnd.openxmlformats-officedocument.presentationml.tags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ags/tag120.xml" ContentType="application/vnd.openxmlformats-officedocument.presentationml.tags+xml"/>
  <Override PartName="/ppt/tags/tag218.xml" ContentType="application/vnd.openxmlformats-officedocument.presentationml.tags+xml"/>
  <Override PartName="/ppt/tags/tag265.xml" ContentType="application/vnd.openxmlformats-officedocument.presentationml.tags+xml"/>
  <Override PartName="/ppt/tags/tag404.xml" ContentType="application/vnd.openxmlformats-officedocument.presentationml.tags+xml"/>
  <Override PartName="/ppt/tags/tag451.xml" ContentType="application/vnd.openxmlformats-officedocument.presentationml.tags+xml"/>
  <Override PartName="/ppt/tags/tag549.xml" ContentType="application/vnd.openxmlformats-officedocument.presentationml.tags+xml"/>
  <Override PartName="/ppt/tags/tag596.xml" ContentType="application/vnd.openxmlformats-officedocument.presentationml.tags+xml"/>
  <Override PartName="/ppt/slides/slide2.xml" ContentType="application/vnd.openxmlformats-officedocument.presentationml.slide+xml"/>
  <Override PartName="/ppt/tags/tag87.xml" ContentType="application/vnd.openxmlformats-officedocument.presentationml.tags+xml"/>
  <Override PartName="/ppt/tags/tag243.xml" ContentType="application/vnd.openxmlformats-officedocument.presentationml.tags+xml"/>
  <Override PartName="/ppt/tags/tag290.xml" ContentType="application/vnd.openxmlformats-officedocument.presentationml.tags+xml"/>
  <Override PartName="/ppt/tags/tag388.xml" ContentType="application/vnd.openxmlformats-officedocument.presentationml.tags+xml"/>
  <Override PartName="/ppt/tags/tag527.xml" ContentType="application/vnd.openxmlformats-officedocument.presentationml.tags+xml"/>
  <Override PartName="/ppt/tags/tag574.xml" ContentType="application/vnd.openxmlformats-officedocument.presentationml.tags+xml"/>
  <Override PartName="/ppt/tags/tag319.xml" ContentType="application/vnd.openxmlformats-officedocument.presentationml.tags+xml"/>
  <Override PartName="/ppt/tags/tag366.xml" ContentType="application/vnd.openxmlformats-officedocument.presentationml.tags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221.xml" ContentType="application/vnd.openxmlformats-officedocument.presentationml.tags+xml"/>
  <Override PartName="/ppt/tags/tag505.xml" ContentType="application/vnd.openxmlformats-officedocument.presentationml.tags+xml"/>
  <Override PartName="/ppt/tags/tag552.xml" ContentType="application/vnd.openxmlformats-officedocument.presentationml.tags+xml"/>
  <Override PartName="/ppt/tags/tag697.xml" ContentType="application/vnd.openxmlformats-officedocument.presentationml.tags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tags/tag344.xml" ContentType="application/vnd.openxmlformats-officedocument.presentationml.tags+xml"/>
  <Override PartName="/ppt/tags/tag391.xml" ContentType="application/vnd.openxmlformats-officedocument.presentationml.tags+xml"/>
  <Override PartName="/ppt/tags/tag489.xml" ContentType="application/vnd.openxmlformats-officedocument.presentationml.tags+xml"/>
  <Override PartName="/ppt/tags/tag530.xml" ContentType="application/vnd.openxmlformats-officedocument.presentationml.tags+xml"/>
  <Override PartName="/ppt/tags/tag628.xml" ContentType="application/vnd.openxmlformats-officedocument.presentationml.tags+xml"/>
  <Override PartName="/ppt/tags/tag675.xml" ContentType="application/vnd.openxmlformats-officedocument.presentationml.tags+xml"/>
  <Override PartName="/ppt/diagrams/data4.xml" ContentType="application/vnd.openxmlformats-officedocument.drawingml.diagramData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tags/tag322.xml" ContentType="application/vnd.openxmlformats-officedocument.presentationml.tags+xml"/>
  <Override PartName="/ppt/tags/tag467.xml" ContentType="application/vnd.openxmlformats-officedocument.presentationml.tags+xml"/>
  <Override PartName="/ppt/charts/chart5.xml" ContentType="application/vnd.openxmlformats-officedocument.drawingml.chart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61.xml" ContentType="application/vnd.openxmlformats-officedocument.presentationml.tags+xml"/>
  <Override PartName="/ppt/tags/tag259.xml" ContentType="application/vnd.openxmlformats-officedocument.presentationml.tags+xml"/>
  <Override PartName="/ppt/tags/tag606.xml" ContentType="application/vnd.openxmlformats-officedocument.presentationml.tags+xml"/>
  <Override PartName="/ppt/tags/tag653.xml" ContentType="application/vnd.openxmlformats-officedocument.presentationml.tags+xml"/>
  <Override PartName="/ppt/tags/tag7.xml" ContentType="application/vnd.openxmlformats-officedocument.presentationml.tags+xml"/>
  <Override PartName="/ppt/tags/tag300.xml" ContentType="application/vnd.openxmlformats-officedocument.presentationml.tags+xml"/>
  <Override PartName="/ppt/tags/tag445.xml" ContentType="application/vnd.openxmlformats-officedocument.presentationml.tags+xml"/>
  <Override PartName="/ppt/tags/tag492.xml" ContentType="application/vnd.openxmlformats-officedocument.presentationml.tags+xml"/>
  <Override PartName="/ppt/tags/tag631.xml" ContentType="application/vnd.openxmlformats-officedocument.presentationml.tags+xml"/>
  <Override PartName="/ppt/tags/tag237.xml" ContentType="application/vnd.openxmlformats-officedocument.presentationml.tags+xml"/>
  <Override PartName="/ppt/tags/tag284.xml" ContentType="application/vnd.openxmlformats-officedocument.presentationml.tags+xml"/>
  <Override PartName="/ppt/tags/tag423.xml" ContentType="application/vnd.openxmlformats-officedocument.presentationml.tags+xml"/>
  <Override PartName="/ppt/tags/tag470.xml" ContentType="application/vnd.openxmlformats-officedocument.presentationml.tags+xml"/>
  <Override PartName="/ppt/tags/tag568.xml" ContentType="application/vnd.openxmlformats-officedocument.presentationml.tags+xml"/>
  <Override PartName="/ppt/tags/tag707.xml" ContentType="application/vnd.openxmlformats-officedocument.presentationml.tags+xml"/>
  <Override PartName="/ppt/slides/slide24.xml" ContentType="application/vnd.openxmlformats-officedocument.presentationml.slide+xml"/>
  <Override PartName="/ppt/tags/tag59.xml" ContentType="application/vnd.openxmlformats-officedocument.presentationml.tags+xml"/>
  <Override PartName="/ppt/tags/tag215.xml" ContentType="application/vnd.openxmlformats-officedocument.presentationml.tags+xml"/>
  <Override PartName="/ppt/tags/tag262.xml" ContentType="application/vnd.openxmlformats-officedocument.presentationml.tags+xml"/>
  <Override PartName="/ppt/tags/tag546.xml" ContentType="application/vnd.openxmlformats-officedocument.presentationml.tags+xml"/>
  <Override PartName="/ppt/tags/tag593.xml" ContentType="application/vnd.openxmlformats-officedocument.presentationml.tags+xml"/>
  <Override PartName="/ppt/slideLayouts/slideLayout1.xml" ContentType="application/vnd.openxmlformats-officedocument.presentationml.slideLayout+xml"/>
  <Override PartName="/ppt/tags/tag37.xml" ContentType="application/vnd.openxmlformats-officedocument.presentationml.tags+xml"/>
  <Override PartName="/ppt/tags/tag84.xml" ContentType="application/vnd.openxmlformats-officedocument.presentationml.tags+xml"/>
  <Override PartName="/ppt/tags/tag199.xml" ContentType="application/vnd.openxmlformats-officedocument.presentationml.tags+xml"/>
  <Override PartName="/ppt/tags/tag338.xml" ContentType="application/vnd.openxmlformats-officedocument.presentationml.tags+xml"/>
  <Override PartName="/ppt/tags/tag385.xml" ContentType="application/vnd.openxmlformats-officedocument.presentationml.tags+xml"/>
  <Override PartName="/ppt/tags/tag401.xml" ContentType="application/vnd.openxmlformats-officedocument.presentationml.tags+xml"/>
  <Override PartName="/ppt/tags/tag669.xml" ContentType="application/vnd.openxmlformats-officedocument.presentationml.tags+xml"/>
  <Override PartName="/ppt/tags/tag177.xml" ContentType="application/vnd.openxmlformats-officedocument.presentationml.tags+xml"/>
  <Override PartName="/ppt/tags/tag240.xml" ContentType="application/vnd.openxmlformats-officedocument.presentationml.tags+xml"/>
  <Override PartName="/ppt/tags/tag524.xml" ContentType="application/vnd.openxmlformats-officedocument.presentationml.tags+xml"/>
  <Override PartName="/ppt/tags/tag571.xml" ContentType="application/vnd.openxmlformats-officedocument.presentationml.tags+xml"/>
  <Override PartName="/ppt/tags/tag710.xml" ContentType="application/vnd.openxmlformats-officedocument.presentationml.tags+xml"/>
  <Override PartName="/ppt/tags/tag15.xml" ContentType="application/vnd.openxmlformats-officedocument.presentationml.tags+xml"/>
  <Override PartName="/ppt/tags/tag62.xml" ContentType="application/vnd.openxmlformats-officedocument.presentationml.tags+xml"/>
  <Override PartName="/ppt/tags/tag316.xml" ContentType="application/vnd.openxmlformats-officedocument.presentationml.tags+xml"/>
  <Override PartName="/ppt/tags/tag363.xml" ContentType="application/vnd.openxmlformats-officedocument.presentationml.tags+xml"/>
  <Override PartName="/ppt/tags/tag502.xml" ContentType="application/vnd.openxmlformats-officedocument.presentationml.tags+xml"/>
  <Override PartName="/ppt/tags/tag647.xml" ContentType="application/vnd.openxmlformats-officedocument.presentationml.tags+xml"/>
  <Override PartName="/ppt/tags/tag694.xml" ContentType="application/vnd.openxmlformats-officedocument.presentationml.tags+xml"/>
  <Override PartName="/ppt/tags/tag40.xml" ContentType="application/vnd.openxmlformats-officedocument.presentationml.tags+xml"/>
  <Override PartName="/ppt/tags/tag108.xml" ContentType="application/vnd.openxmlformats-officedocument.presentationml.tags+xml"/>
  <Override PartName="/ppt/tags/tag155.xml" ContentType="application/vnd.openxmlformats-officedocument.presentationml.tags+xml"/>
  <Override PartName="/ppt/tags/tag341.xml" ContentType="application/vnd.openxmlformats-officedocument.presentationml.tags+xml"/>
  <Override PartName="/ppt/tags/tag439.xml" ContentType="application/vnd.openxmlformats-officedocument.presentationml.tags+xml"/>
  <Override PartName="/ppt/tags/tag486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tags/tag133.xml" ContentType="application/vnd.openxmlformats-officedocument.presentationml.tags+xml"/>
  <Override PartName="/ppt/tags/tag180.xml" ContentType="application/vnd.openxmlformats-officedocument.presentationml.tags+xml"/>
  <Override PartName="/ppt/tags/tag278.xml" ContentType="application/vnd.openxmlformats-officedocument.presentationml.tags+xml"/>
  <Override PartName="/ppt/tags/tag417.xml" ContentType="application/vnd.openxmlformats-officedocument.presentationml.tags+xml"/>
  <Override PartName="/ppt/tags/tag625.xml" ContentType="application/vnd.openxmlformats-officedocument.presentationml.tags+xml"/>
  <Override PartName="/ppt/tags/tag672.xml" ContentType="application/vnd.openxmlformats-officedocument.presentationml.tags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tags/tag209.xml" ContentType="application/vnd.openxmlformats-officedocument.presentationml.tags+xml"/>
  <Override PartName="/ppt/tags/tag256.xml" ContentType="application/vnd.openxmlformats-officedocument.presentationml.tags+xml"/>
  <Override PartName="/ppt/tags/tag464.xml" ContentType="application/vnd.openxmlformats-officedocument.presentationml.tags+xml"/>
  <Override PartName="/ppt/tags/tag603.xml" ContentType="application/vnd.openxmlformats-officedocument.presentationml.tags+xml"/>
  <Override PartName="/ppt/tags/tag650.xml" ContentType="application/vnd.openxmlformats-officedocument.presentationml.tags+xml"/>
  <Override PartName="/ppt/slides/slide18.xml" ContentType="application/vnd.openxmlformats-officedocument.presentationml.slide+xml"/>
  <Override PartName="/ppt/tags/tag4.xml" ContentType="application/vnd.openxmlformats-officedocument.presentationml.tags+xml"/>
  <Override PartName="/ppt/tags/tag111.xml" ContentType="application/vnd.openxmlformats-officedocument.presentationml.tags+xml"/>
  <Override PartName="/ppt/tags/tag442.xml" ContentType="application/vnd.openxmlformats-officedocument.presentationml.tags+xml"/>
  <Override PartName="/ppt/tags/tag587.xml" ContentType="application/vnd.openxmlformats-officedocument.presentationml.tags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234.xml" ContentType="application/vnd.openxmlformats-officedocument.presentationml.tags+xml"/>
  <Override PartName="/ppt/tags/tag281.xml" ContentType="application/vnd.openxmlformats-officedocument.presentationml.tags+xml"/>
  <Override PartName="/ppt/tags/tag379.xml" ContentType="application/vnd.openxmlformats-officedocument.presentationml.tags+xml"/>
  <Override PartName="/ppt/tags/tag518.xml" ContentType="application/vnd.openxmlformats-officedocument.presentationml.tags+xml"/>
  <Override PartName="/ppt/tags/tag565.xml" ContentType="application/vnd.openxmlformats-officedocument.presentationml.tags+xml"/>
  <Override PartName="/ppt/tags/tag56.xml" ContentType="application/vnd.openxmlformats-officedocument.presentationml.tags+xml"/>
  <Override PartName="/ppt/tags/tag357.xml" ContentType="application/vnd.openxmlformats-officedocument.presentationml.tags+xml"/>
  <Override PartName="/ppt/tags/tag420.xml" ContentType="application/vnd.openxmlformats-officedocument.presentationml.tags+xml"/>
  <Override PartName="/ppt/tags/tag688.xml" ContentType="application/vnd.openxmlformats-officedocument.presentationml.tags+xml"/>
  <Override PartName="/ppt/tags/tag704.xml" ContentType="application/vnd.openxmlformats-officedocument.presentationml.tags+xml"/>
  <Override PartName="/ppt/slides/slide21.xml" ContentType="application/vnd.openxmlformats-officedocument.presentationml.slide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12.xml" ContentType="application/vnd.openxmlformats-officedocument.presentationml.tags+xml"/>
  <Override PartName="/ppt/tags/tag543.xml" ContentType="application/vnd.openxmlformats-officedocument.presentationml.tags+xml"/>
  <Override PartName="/ppt/tags/tag590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335.xml" ContentType="application/vnd.openxmlformats-officedocument.presentationml.tags+xml"/>
  <Override PartName="/ppt/tags/tag382.xml" ContentType="application/vnd.openxmlformats-officedocument.presentationml.tags+xml"/>
  <Override PartName="/ppt/tags/tag521.xml" ContentType="application/vnd.openxmlformats-officedocument.presentationml.tags+xml"/>
  <Override PartName="/ppt/tags/tag619.xml" ContentType="application/vnd.openxmlformats-officedocument.presentationml.tags+xml"/>
  <Override PartName="/ppt/tags/tag666.xml" ContentType="application/vnd.openxmlformats-officedocument.presentationml.tags+xml"/>
  <Override PartName="/ppt/tags/tag12.xml" ContentType="application/vnd.openxmlformats-officedocument.presentationml.tags+xml"/>
  <Override PartName="/ppt/tags/tag127.xml" ContentType="application/vnd.openxmlformats-officedocument.presentationml.tags+xml"/>
  <Override PartName="/ppt/tags/tag174.xml" ContentType="application/vnd.openxmlformats-officedocument.presentationml.tags+xml"/>
  <Override PartName="/ppt/tags/tag313.xml" ContentType="application/vnd.openxmlformats-officedocument.presentationml.tags+xml"/>
  <Override PartName="/ppt/tags/tag360.xml" ContentType="application/vnd.openxmlformats-officedocument.presentationml.tags+xml"/>
  <Override PartName="/ppt/tags/tag458.xml" ContentType="application/vnd.openxmlformats-officedocument.presentationml.tags+xml"/>
  <Override PartName="/ppt/tags/tag644.xml" ContentType="application/vnd.openxmlformats-officedocument.presentationml.tags+xml"/>
  <Override PartName="/ppt/tags/tag691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tags/tag297.xml" ContentType="application/vnd.openxmlformats-officedocument.presentationml.tags+xml"/>
  <Override PartName="/ppt/tags/tag436.xml" ContentType="application/vnd.openxmlformats-officedocument.presentationml.tags+xml"/>
  <Override PartName="/ppt/tags/tag483.xml" ContentType="application/vnd.openxmlformats-officedocument.presentationml.tags+xml"/>
  <Override PartName="/ppt/tags/tag228.xml" ContentType="application/vnd.openxmlformats-officedocument.presentationml.tags+xml"/>
  <Override PartName="/ppt/tags/tag275.xml" ContentType="application/vnd.openxmlformats-officedocument.presentationml.tags+xml"/>
  <Override PartName="/ppt/tags/tag622.xml" ContentType="application/vnd.openxmlformats-officedocument.presentationml.tags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414.xml" ContentType="application/vnd.openxmlformats-officedocument.presentationml.tags+xml"/>
  <Override PartName="/ppt/tags/tag461.xml" ContentType="application/vnd.openxmlformats-officedocument.presentationml.tags+xml"/>
  <Override PartName="/ppt/tags/tag559.xml" ContentType="application/vnd.openxmlformats-officedocument.presentationml.tags+xml"/>
  <Override PartName="/ppt/tags/tag600.xml" ContentType="application/vnd.openxmlformats-officedocument.presentationml.tags+xml"/>
  <Override PartName="/ppt/slides/slide15.xml" ContentType="application/vnd.openxmlformats-officedocument.presentationml.slide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253.xml" ContentType="application/vnd.openxmlformats-officedocument.presentationml.tags+xml"/>
  <Override PartName="/ppt/tags/tag398.xml" ContentType="application/vnd.openxmlformats-officedocument.presentationml.tags+xml"/>
  <Override PartName="/ppt/tags/tag537.xml" ContentType="application/vnd.openxmlformats-officedocument.presentationml.tags+xml"/>
  <Override PartName="/ppt/tags/tag584.xml" ContentType="application/vnd.openxmlformats-officedocument.presentationml.tags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231.xml" ContentType="application/vnd.openxmlformats-officedocument.presentationml.tags+xml"/>
  <Override PartName="/ppt/tags/tag329.xml" ContentType="application/vnd.openxmlformats-officedocument.presentationml.tags+xml"/>
  <Override PartName="/ppt/tags/tag376.xml" ContentType="application/vnd.openxmlformats-officedocument.presentationml.tags+xml"/>
  <Override PartName="/ppt/tags/tag168.xml" ContentType="application/vnd.openxmlformats-officedocument.presentationml.tags+xml"/>
  <Override PartName="/ppt/tags/tag499.xml" ContentType="application/vnd.openxmlformats-officedocument.presentationml.tags+xml"/>
  <Override PartName="/ppt/tags/tag515.xml" ContentType="application/vnd.openxmlformats-officedocument.presentationml.tags+xml"/>
  <Override PartName="/ppt/tags/tag562.xml" ContentType="application/vnd.openxmlformats-officedocument.presentationml.tags+xml"/>
  <Override PartName="/ppt/tags/tag701.xml" ContentType="application/vnd.openxmlformats-officedocument.presentationml.tags+xml"/>
  <Default Extension="wdp" ContentType="image/vnd.ms-photo"/>
  <Override PartName="/ppt/tags/tag53.xml" ContentType="application/vnd.openxmlformats-officedocument.presentationml.tags+xml"/>
  <Override PartName="/ppt/tags/tag307.xml" ContentType="application/vnd.openxmlformats-officedocument.presentationml.tags+xml"/>
  <Override PartName="/ppt/tags/tag354.xml" ContentType="application/vnd.openxmlformats-officedocument.presentationml.tags+xml"/>
  <Override PartName="/ppt/tags/tag540.xml" ContentType="application/vnd.openxmlformats-officedocument.presentationml.tags+xml"/>
  <Override PartName="/ppt/tags/tag638.xml" ContentType="application/vnd.openxmlformats-officedocument.presentationml.tags+xml"/>
  <Override PartName="/ppt/tags/tag685.xml" ContentType="application/vnd.openxmlformats-officedocument.presentationml.tags+xml"/>
  <Override PartName="/ppt/diagrams/layout2.xml" ContentType="application/vnd.openxmlformats-officedocument.drawingml.diagramLayout+xml"/>
  <Override PartName="/ppt/tags/tag31.xml" ContentType="application/vnd.openxmlformats-officedocument.presentationml.tags+xml"/>
  <Override PartName="/ppt/tags/tag146.xml" ContentType="application/vnd.openxmlformats-officedocument.presentationml.tags+xml"/>
  <Override PartName="/ppt/tags/tag193.xml" ContentType="application/vnd.openxmlformats-officedocument.presentationml.tags+xml"/>
  <Override PartName="/ppt/tags/tag332.xml" ContentType="application/vnd.openxmlformats-officedocument.presentationml.tags+xml"/>
  <Override PartName="/ppt/tags/tag477.xml" ContentType="application/vnd.openxmlformats-officedocument.presentationml.tags+xml"/>
  <Override PartName="/ppt/tags/tag616.xml" ContentType="application/vnd.openxmlformats-officedocument.presentationml.tags+xml"/>
  <Override PartName="/ppt/tags/tag663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tags/tag269.xml" ContentType="application/vnd.openxmlformats-officedocument.presentationml.tags+xml"/>
  <Override PartName="/ppt/tags/tag408.xml" ContentType="application/vnd.openxmlformats-officedocument.presentationml.tags+xml"/>
  <Override PartName="/ppt/tags/tag455.xml" ContentType="application/vnd.openxmlformats-officedocument.presentationml.tag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247.xml" ContentType="application/vnd.openxmlformats-officedocument.presentationml.tags+xml"/>
  <Override PartName="/ppt/tags/tag294.xml" ContentType="application/vnd.openxmlformats-officedocument.presentationml.tags+xml"/>
  <Override PartName="/ppt/tags/tag310.xml" ContentType="application/vnd.openxmlformats-officedocument.presentationml.tags+xml"/>
  <Override PartName="/ppt/tags/tag578.xml" ContentType="application/vnd.openxmlformats-officedocument.presentationml.tags+xml"/>
  <Override PartName="/ppt/tags/tag641.xml" ContentType="application/vnd.openxmlformats-officedocument.presentationml.tags+xml"/>
  <Override PartName="/ppt/slideMasters/slideMaster1.xml" ContentType="application/vnd.openxmlformats-officedocument.presentationml.slideMaster+xml"/>
  <Override PartName="/ppt/tags/tag102.xml" ContentType="application/vnd.openxmlformats-officedocument.presentationml.tags+xml"/>
  <Override PartName="/ppt/tags/tag433.xml" ContentType="application/vnd.openxmlformats-officedocument.presentationml.tags+xml"/>
  <Override PartName="/ppt/tags/tag480.xml" ContentType="application/vnd.openxmlformats-officedocument.presentationml.tags+xml"/>
  <Override PartName="/ppt/slides/slide34.xml" ContentType="application/vnd.openxmlformats-officedocument.presentationml.slide+xml"/>
  <Override PartName="/ppt/tags/tag69.xml" ContentType="application/vnd.openxmlformats-officedocument.presentationml.tags+xml"/>
  <Override PartName="/ppt/tags/tag225.xml" ContentType="application/vnd.openxmlformats-officedocument.presentationml.tags+xml"/>
  <Override PartName="/ppt/tags/tag272.xml" ContentType="application/vnd.openxmlformats-officedocument.presentationml.tags+xml"/>
  <Override PartName="/ppt/tags/tag411.xml" ContentType="application/vnd.openxmlformats-officedocument.presentationml.tags+xml"/>
  <Override PartName="/ppt/tags/tag509.xml" ContentType="application/vnd.openxmlformats-officedocument.presentationml.tags+xml"/>
  <Override PartName="/ppt/tags/tag556.xml" ContentType="application/vnd.openxmlformats-officedocument.presentationml.tags+xml"/>
  <Default Extension="rels" ContentType="application/vnd.openxmlformats-package.relationships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tags/tag203.xml" ContentType="application/vnd.openxmlformats-officedocument.presentationml.tags+xml"/>
  <Override PartName="/ppt/tags/tag250.xml" ContentType="application/vnd.openxmlformats-officedocument.presentationml.tags+xml"/>
  <Override PartName="/ppt/tags/tag348.xml" ContentType="application/vnd.openxmlformats-officedocument.presentationml.tags+xml"/>
  <Override PartName="/ppt/tags/tag395.xml" ContentType="application/vnd.openxmlformats-officedocument.presentationml.tags+xml"/>
  <Override PartName="/ppt/tags/tag679.xml" ContentType="application/vnd.openxmlformats-officedocument.presentationml.tags+xml"/>
  <Override PartName="/ppt/slides/slide12.xml" ContentType="application/vnd.openxmlformats-officedocument.presentationml.slide+xml"/>
  <Override PartName="/ppt/tags/tag187.xml" ContentType="application/vnd.openxmlformats-officedocument.presentationml.tags+xml"/>
  <Override PartName="/ppt/tags/tag534.xml" ContentType="application/vnd.openxmlformats-officedocument.presentationml.tags+xml"/>
  <Override PartName="/ppt/tags/tag581.xml" ContentType="application/vnd.openxmlformats-officedocument.presentationml.tags+xml"/>
  <Override PartName="/ppt/tags/tag25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65.xml" ContentType="application/vnd.openxmlformats-officedocument.presentationml.tags+xml"/>
  <Override PartName="/ppt/tags/tag326.xml" ContentType="application/vnd.openxmlformats-officedocument.presentationml.tags+xml"/>
  <Override PartName="/ppt/tags/tag373.xml" ContentType="application/vnd.openxmlformats-officedocument.presentationml.tags+xml"/>
  <Override PartName="/ppt/tags/tag512.xml" ContentType="application/vnd.openxmlformats-officedocument.presentationml.tags+xml"/>
  <Override PartName="/ppt/tags/tag657.xml" ContentType="application/vnd.openxmlformats-officedocument.presentationml.tags+xml"/>
  <Override PartName="/ppt/tags/tag50.xml" ContentType="application/vnd.openxmlformats-officedocument.presentationml.tags+xml"/>
  <Override PartName="/ppt/tags/tag304.xml" ContentType="application/vnd.openxmlformats-officedocument.presentationml.tags+xml"/>
  <Override PartName="/ppt/tags/tag351.xml" ContentType="application/vnd.openxmlformats-officedocument.presentationml.tags+xml"/>
  <Override PartName="/ppt/tags/tag449.xml" ContentType="application/vnd.openxmlformats-officedocument.presentationml.tags+xml"/>
  <Override PartName="/ppt/tags/tag496.xml" ContentType="application/vnd.openxmlformats-officedocument.presentationml.tags+xml"/>
  <Override PartName="/ppt/tags/tag635.xml" ContentType="application/vnd.openxmlformats-officedocument.presentationml.tags+xml"/>
  <Override PartName="/ppt/tags/tag682.xml" ContentType="application/vnd.openxmlformats-officedocument.presentationml.tags+xml"/>
  <Override PartName="/ppt/tags/tag143.xml" ContentType="application/vnd.openxmlformats-officedocument.presentationml.tags+xml"/>
  <Override PartName="/ppt/tags/tag190.xml" ContentType="application/vnd.openxmlformats-officedocument.presentationml.tags+xml"/>
  <Override PartName="/ppt/tags/tag288.xml" ContentType="application/vnd.openxmlformats-officedocument.presentationml.tags+xml"/>
  <Override PartName="/ppt/tags/tag427.xml" ContentType="application/vnd.openxmlformats-officedocument.presentationml.tags+xml"/>
  <Override PartName="/ppt/tags/tag474.xml" ContentType="application/vnd.openxmlformats-officedocument.presentationml.tags+xml"/>
  <Override PartName="/ppt/slides/slide28.xml" ContentType="application/vnd.openxmlformats-officedocument.presentationml.slide+xml"/>
  <Override PartName="/ppt/tags/tag219.xml" ContentType="application/vnd.openxmlformats-officedocument.presentationml.tags+xml"/>
  <Override PartName="/ppt/tags/tag266.xml" ContentType="application/vnd.openxmlformats-officedocument.presentationml.tags+xml"/>
  <Override PartName="/ppt/tags/tag597.xml" ContentType="application/vnd.openxmlformats-officedocument.presentationml.tags+xml"/>
  <Override PartName="/ppt/tags/tag613.xml" ContentType="application/vnd.openxmlformats-officedocument.presentationml.tags+xml"/>
  <Override PartName="/ppt/tags/tag660.xml" ContentType="application/vnd.openxmlformats-officedocument.presentationml.tags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tags/tag121.xml" ContentType="application/vnd.openxmlformats-officedocument.presentationml.tags+xml"/>
  <Override PartName="/ppt/tags/tag389.xml" ContentType="application/vnd.openxmlformats-officedocument.presentationml.tags+xml"/>
  <Override PartName="/ppt/tags/tag405.xml" ContentType="application/vnd.openxmlformats-officedocument.presentationml.tags+xml"/>
  <Override PartName="/ppt/tags/tag452.xml" ContentType="application/vnd.openxmlformats-officedocument.presentationml.tags+xml"/>
  <Override PartName="/ppt/diagrams/drawing1.xml" ContentType="application/vnd.ms-office.drawingml.diagramDrawing+xml"/>
  <Override PartName="/ppt/tags/tag88.xml" ContentType="application/vnd.openxmlformats-officedocument.presentationml.tags+xml"/>
  <Override PartName="/ppt/tags/tag244.xml" ContentType="application/vnd.openxmlformats-officedocument.presentationml.tags+xml"/>
  <Override PartName="/ppt/tags/tag291.xml" ContentType="application/vnd.openxmlformats-officedocument.presentationml.tags+xml"/>
  <Override PartName="/ppt/tags/tag430.xml" ContentType="application/vnd.openxmlformats-officedocument.presentationml.tags+xml"/>
  <Override PartName="/ppt/tags/tag528.xml" ContentType="application/vnd.openxmlformats-officedocument.presentationml.tags+xml"/>
  <Override PartName="/ppt/tags/tag575.xml" ContentType="application/vnd.openxmlformats-officedocument.presentationml.tags+xml"/>
  <Default Extension="jpeg" ContentType="image/jpeg"/>
  <Override PartName="/ppt/slides/slide31.xml" ContentType="application/vnd.openxmlformats-officedocument.presentationml.slide+xml"/>
  <Override PartName="/ppt/tags/tag19.xml" ContentType="application/vnd.openxmlformats-officedocument.presentationml.tags+xml"/>
  <Override PartName="/ppt/tags/tag66.xml" ContentType="application/vnd.openxmlformats-officedocument.presentationml.tags+xml"/>
  <Override PartName="/ppt/tags/tag222.xml" ContentType="application/vnd.openxmlformats-officedocument.presentationml.tags+xml"/>
  <Override PartName="/ppt/tags/tag367.xml" ContentType="application/vnd.openxmlformats-officedocument.presentationml.tags+xml"/>
  <Override PartName="/ppt/tags/tag506.xml" ContentType="application/vnd.openxmlformats-officedocument.presentationml.tags+xml"/>
  <Override PartName="/ppt/tags/tag553.xml" ContentType="application/vnd.openxmlformats-officedocument.presentationml.tags+xml"/>
  <Override PartName="/ppt/tags/tag698.xml" ContentType="application/vnd.openxmlformats-officedocument.presentationml.tags+xml"/>
  <Override PartName="/ppt/tags/tag159.xml" ContentType="application/vnd.openxmlformats-officedocument.presentationml.tags+xml"/>
  <Override PartName="/ppt/tags/tag345.xml" ContentType="application/vnd.openxmlformats-officedocument.presentationml.tags+xml"/>
  <Override PartName="/ppt/tags/tag392.xml" ContentType="application/vnd.openxmlformats-officedocument.presentationml.tags+xml"/>
  <Override PartName="/ppt/charts/colors1.xml" ContentType="application/vnd.ms-office.chartcolorstyle+xml"/>
  <Override PartName="/ppt/tags/tag44.xml" ContentType="application/vnd.openxmlformats-officedocument.presentationml.tags+xml"/>
  <Override PartName="/ppt/tags/tag91.xml" ContentType="application/vnd.openxmlformats-officedocument.presentationml.tags+xml"/>
  <Override PartName="/ppt/tags/tag137.xml" ContentType="application/vnd.openxmlformats-officedocument.presentationml.tags+xml"/>
  <Override PartName="/ppt/tags/tag184.xml" ContentType="application/vnd.openxmlformats-officedocument.presentationml.tags+xml"/>
  <Override PartName="/ppt/tags/tag200.xml" ContentType="application/vnd.openxmlformats-officedocument.presentationml.tags+xml"/>
  <Override PartName="/ppt/tags/tag531.xml" ContentType="application/vnd.openxmlformats-officedocument.presentationml.tags+xml"/>
  <Override PartName="/ppt/tags/tag629.xml" ContentType="application/vnd.openxmlformats-officedocument.presentationml.tags+xml"/>
  <Override PartName="/ppt/tags/tag676.xml" ContentType="application/vnd.openxmlformats-officedocument.presentationml.tags+xml"/>
  <Override PartName="/ppt/charts/chart6.xml" ContentType="application/vnd.openxmlformats-officedocument.drawingml.chart+xml"/>
  <Override PartName="/ppt/tags/tag22.xml" ContentType="application/vnd.openxmlformats-officedocument.presentationml.tags+xml"/>
  <Override PartName="/ppt/tags/tag323.xml" ContentType="application/vnd.openxmlformats-officedocument.presentationml.tags+xml"/>
  <Override PartName="/ppt/tags/tag370.xml" ContentType="application/vnd.openxmlformats-officedocument.presentationml.tags+xml"/>
  <Override PartName="/ppt/tags/tag468.xml" ContentType="application/vnd.openxmlformats-officedocument.presentationml.tags+xml"/>
  <Override PartName="/ppt/tags/tag607.xml" ContentType="application/vnd.openxmlformats-officedocument.presentationml.tags+xml"/>
  <Override PartName="/ppt/tags/tag654.xml" ContentType="application/vnd.openxmlformats-officedocument.presentationml.tags+xml"/>
  <Override PartName="/ppt/tags/tag115.xml" ContentType="application/vnd.openxmlformats-officedocument.presentationml.tags+xml"/>
  <Override PartName="/ppt/tags/tag162.xml" ContentType="application/vnd.openxmlformats-officedocument.presentationml.tags+xml"/>
  <Override PartName="/ppt/tags/tag301.xml" ContentType="application/vnd.openxmlformats-officedocument.presentationml.tags+xml"/>
  <Override PartName="/ppt/tags/tag446.xml" ContentType="application/vnd.openxmlformats-officedocument.presentationml.tags+xml"/>
  <Override PartName="/ppt/tags/tag493.xml" ContentType="application/vnd.openxmlformats-officedocument.presentationml.tags+xml"/>
  <Override PartName="/ppt/tags/tag140.xml" ContentType="application/vnd.openxmlformats-officedocument.presentationml.tags+xml"/>
  <Override PartName="/ppt/tags/tag285.xml" ContentType="application/vnd.openxmlformats-officedocument.presentationml.tags+xml"/>
  <Override PartName="/ppt/tags/tag632.xml" ContentType="application/vnd.openxmlformats-officedocument.presentationml.tags+xml"/>
  <Override PartName="/ppt/tags/tag471.xml" ContentType="application/vnd.openxmlformats-officedocument.presentationml.tags+xml"/>
  <Override PartName="/ppt/tags/tag708.xml" ContentType="application/vnd.openxmlformats-officedocument.presentationml.tags+xml"/>
  <Override PartName="/ppt/tags/tag216.xml" ContentType="application/vnd.openxmlformats-officedocument.presentationml.tags+xml"/>
  <Override PartName="/ppt/tags/tag402.xml" ContentType="application/vnd.openxmlformats-officedocument.presentationml.tags+xml"/>
  <Override PartName="/ppt/tags/tag547.xml" ContentType="application/vnd.openxmlformats-officedocument.presentationml.tags+xml"/>
  <Override PartName="/ppt/tags/tag85.xml" ContentType="application/vnd.openxmlformats-officedocument.presentationml.tags+xml"/>
  <Override PartName="/ppt/tags/tag241.xml" ContentType="application/vnd.openxmlformats-officedocument.presentationml.tags+xml"/>
  <Override PartName="/ppt/tags/tag386.xml" ContentType="application/vnd.openxmlformats-officedocument.presentationml.tags+xml"/>
  <Override PartName="/ppt/tags/tag572.xml" ContentType="application/vnd.openxmlformats-officedocument.presentationml.tags+xml"/>
  <Override PartName="/ppt/tags/tag16.xml" ContentType="application/vnd.openxmlformats-officedocument.presentationml.tags+xml"/>
  <Override PartName="/ppt/tags/tag317.xml" ContentType="application/vnd.openxmlformats-officedocument.presentationml.tags+xml"/>
  <Override PartName="/ppt/tags/tag156.xml" ContentType="application/vnd.openxmlformats-officedocument.presentationml.tags+xml"/>
  <Override PartName="/ppt/tags/tag487.xml" ContentType="application/vnd.openxmlformats-officedocument.presentationml.tags+xml"/>
  <Override PartName="/ppt/tags/tag503.xml" ContentType="application/vnd.openxmlformats-officedocument.presentationml.tags+xml"/>
  <Override PartName="/ppt/tags/tag648.xml" ContentType="application/vnd.openxmlformats-officedocument.presentationml.tags+xml"/>
  <Override PartName="/ppt/tags/tag41.xml" ContentType="application/vnd.openxmlformats-officedocument.presentationml.tags+xml"/>
  <Override PartName="/ppt/tags/tag342.xml" ContentType="application/vnd.openxmlformats-officedocument.presentationml.tags+xml"/>
  <Override PartName="/ppt/tags/tag673.xml" ContentType="application/vnd.openxmlformats-officedocument.presentationml.tags+xml"/>
  <Override PartName="/ppt/diagrams/data2.xml" ContentType="application/vnd.openxmlformats-officedocument.drawingml.diagramData+xml"/>
  <Override PartName="/ppt/tags/tag181.xml" ContentType="application/vnd.openxmlformats-officedocument.presentationml.tags+xml"/>
  <Override PartName="/ppt/tags/tag418.xml" ContentType="application/vnd.openxmlformats-officedocument.presentationml.tags+xml"/>
  <Override PartName="/ppt/diagrams/colors4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</p:sldMasterIdLst>
  <p:notesMasterIdLst>
    <p:notesMasterId r:id="rId37"/>
  </p:notesMasterIdLst>
  <p:handoutMasterIdLst>
    <p:handoutMasterId r:id="rId38"/>
  </p:handoutMasterIdLst>
  <p:sldIdLst>
    <p:sldId id="711" r:id="rId2"/>
    <p:sldId id="837" r:id="rId3"/>
    <p:sldId id="813" r:id="rId4"/>
    <p:sldId id="815" r:id="rId5"/>
    <p:sldId id="830" r:id="rId6"/>
    <p:sldId id="860" r:id="rId7"/>
    <p:sldId id="851" r:id="rId8"/>
    <p:sldId id="852" r:id="rId9"/>
    <p:sldId id="868" r:id="rId10"/>
    <p:sldId id="867" r:id="rId11"/>
    <p:sldId id="861" r:id="rId12"/>
    <p:sldId id="862" r:id="rId13"/>
    <p:sldId id="863" r:id="rId14"/>
    <p:sldId id="838" r:id="rId15"/>
    <p:sldId id="864" r:id="rId16"/>
    <p:sldId id="806" r:id="rId17"/>
    <p:sldId id="839" r:id="rId18"/>
    <p:sldId id="856" r:id="rId19"/>
    <p:sldId id="865" r:id="rId20"/>
    <p:sldId id="871" r:id="rId21"/>
    <p:sldId id="857" r:id="rId22"/>
    <p:sldId id="869" r:id="rId23"/>
    <p:sldId id="808" r:id="rId24"/>
    <p:sldId id="809" r:id="rId25"/>
    <p:sldId id="870" r:id="rId26"/>
    <p:sldId id="854" r:id="rId27"/>
    <p:sldId id="858" r:id="rId28"/>
    <p:sldId id="859" r:id="rId29"/>
    <p:sldId id="850" r:id="rId30"/>
    <p:sldId id="629" r:id="rId31"/>
    <p:sldId id="855" r:id="rId32"/>
    <p:sldId id="822" r:id="rId33"/>
    <p:sldId id="823" r:id="rId34"/>
    <p:sldId id="824" r:id="rId35"/>
    <p:sldId id="825" r:id="rId36"/>
  </p:sldIdLst>
  <p:sldSz cx="9906000" cy="6858000" type="A4"/>
  <p:notesSz cx="6797675" cy="9928225"/>
  <p:defaultTextStyle>
    <a:defPPr>
      <a:defRPr lang="en-US"/>
    </a:defPPr>
    <a:lvl1pPr algn="l" defTabSz="534988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534988" indent="-77788" algn="l" defTabSz="534988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1071563" indent="-157163" algn="l" defTabSz="534988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608138" indent="-236538" algn="l" defTabSz="534988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2144713" indent="-315913" algn="l" defTabSz="534988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1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1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1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1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64A2"/>
    <a:srgbClr val="9BBB58"/>
    <a:srgbClr val="166184"/>
    <a:srgbClr val="800000"/>
    <a:srgbClr val="F89646"/>
    <a:srgbClr val="3FC2C0"/>
    <a:srgbClr val="5D9D54"/>
    <a:srgbClr val="F8882D"/>
    <a:srgbClr val="48C1A4"/>
    <a:srgbClr val="36D7B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7526" autoAdjust="0"/>
    <p:restoredTop sz="92975" autoAdjust="0"/>
  </p:normalViewPr>
  <p:slideViewPr>
    <p:cSldViewPr snapToGrid="0" snapToObjects="1">
      <p:cViewPr>
        <p:scale>
          <a:sx n="81" d="100"/>
          <a:sy n="81" d="100"/>
        </p:scale>
        <p:origin x="-1194" y="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\\localhost\\\Users\indragautama\Dropbox\KPPIP\171024_Data%20245+2%20PSN%202017%20vDirSupportCheck2%20vIG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autoTitleDeleted val="1"/>
    <c:plotArea>
      <c:layout>
        <c:manualLayout>
          <c:layoutTarget val="inner"/>
          <c:xMode val="edge"/>
          <c:yMode val="edge"/>
          <c:x val="0.22549122918100503"/>
          <c:y val="7.0949064487446492E-2"/>
          <c:w val="0.54901754163798888"/>
          <c:h val="0.79895769195329802"/>
        </c:manualLayout>
      </c:layout>
      <c:doughnutChart>
        <c:varyColors val="1"/>
        <c:dLbls/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autoTitleDeleted val="1"/>
    <c:plotArea>
      <c:layout>
        <c:manualLayout>
          <c:layoutTarget val="inner"/>
          <c:xMode val="edge"/>
          <c:yMode val="edge"/>
          <c:x val="0.18344974356973906"/>
          <c:y val="2.5174748944506206E-2"/>
          <c:w val="0.63310033474065797"/>
          <c:h val="0.9496505021109881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rgbClr val="984807"/>
              </a:solidFill>
            </c:spPr>
          </c:dPt>
          <c:dPt>
            <c:idx val="1"/>
            <c:spPr>
              <a:solidFill>
                <a:srgbClr val="F79646"/>
              </a:solidFill>
            </c:spPr>
          </c:dPt>
          <c:dPt>
            <c:idx val="2"/>
            <c:spPr>
              <a:solidFill>
                <a:srgbClr val="9BBB59"/>
              </a:solidFill>
            </c:spPr>
          </c:dPt>
          <c:dPt>
            <c:idx val="3"/>
            <c:spPr>
              <a:solidFill>
                <a:srgbClr val="4F6228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Percent val="1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Penyiapan</c:v>
                </c:pt>
                <c:pt idx="1">
                  <c:v>Transaksi</c:v>
                </c:pt>
                <c:pt idx="2">
                  <c:v>Konstruksi</c:v>
                </c:pt>
                <c:pt idx="3">
                  <c:v>Selesai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87</c:v>
                </c:pt>
                <c:pt idx="1">
                  <c:v>9</c:v>
                </c:pt>
                <c:pt idx="2">
                  <c:v>147</c:v>
                </c:pt>
                <c:pt idx="3">
                  <c:v>4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autoTitleDeleted val="1"/>
    <c:plotArea>
      <c:layout>
        <c:manualLayout>
          <c:layoutTarget val="inner"/>
          <c:xMode val="edge"/>
          <c:yMode val="edge"/>
          <c:x val="0.22549122918100503"/>
          <c:y val="3.7152390732127116E-2"/>
          <c:w val="0.59546547480782486"/>
          <c:h val="0.8665510394639370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rgbClr val="3FC2C0"/>
              </a:solidFill>
            </c:spPr>
          </c:dPt>
          <c:dPt>
            <c:idx val="1"/>
            <c:spPr>
              <a:solidFill>
                <a:srgbClr val="5D9D54"/>
              </a:solidFill>
            </c:spPr>
          </c:dPt>
          <c:dPt>
            <c:idx val="2"/>
            <c:spPr>
              <a:solidFill>
                <a:srgbClr val="F8882D"/>
              </a:solidFill>
            </c:spPr>
          </c:dPt>
          <c:dPt>
            <c:idx val="3"/>
            <c:spPr>
              <a:solidFill>
                <a:srgbClr val="13526F"/>
              </a:solidFill>
            </c:spPr>
          </c:dPt>
          <c:dPt>
            <c:idx val="4"/>
            <c:spPr>
              <a:solidFill>
                <a:schemeClr val="bg2">
                  <a:lumMod val="5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Percent val="1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Sheet1!$A$2:$A$6</c:f>
              <c:strCache>
                <c:ptCount val="5"/>
                <c:pt idx="0">
                  <c:v>Perencanaan</c:v>
                </c:pt>
                <c:pt idx="1">
                  <c:v>Pengadaan</c:v>
                </c:pt>
                <c:pt idx="2">
                  <c:v>Kontrak belum konstruksi</c:v>
                </c:pt>
                <c:pt idx="3">
                  <c:v>Konsruksi</c:v>
                </c:pt>
                <c:pt idx="4">
                  <c:v>COD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2328</c:v>
                </c:pt>
                <c:pt idx="1">
                  <c:v>3763</c:v>
                </c:pt>
                <c:pt idx="2">
                  <c:v>13673</c:v>
                </c:pt>
                <c:pt idx="3">
                  <c:v>15126</c:v>
                </c:pt>
                <c:pt idx="4">
                  <c:v>948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21869750656168002"/>
          <c:y val="0.24460338291046904"/>
          <c:w val="0.44561482939632507"/>
          <c:h val="0.7426913823272091"/>
        </c:manualLayout>
      </c:layout>
      <c:doughnut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>
                <c:manualLayout>
                  <c:x val="-1.39892980034408E-2"/>
                  <c:y val="-0.100487350462425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331549667240131E-2"/>
                  <c:y val="-9.71377721136789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PIVOT!$F$44:$F$47</c:f>
              <c:strCache>
                <c:ptCount val="4"/>
                <c:pt idx="0">
                  <c:v>Konstruksi</c:v>
                </c:pt>
                <c:pt idx="1">
                  <c:v>Penyiapan</c:v>
                </c:pt>
                <c:pt idx="2">
                  <c:v>Selesai</c:v>
                </c:pt>
                <c:pt idx="3">
                  <c:v>Transaksi</c:v>
                </c:pt>
              </c:strCache>
            </c:strRef>
          </c:cat>
          <c:val>
            <c:numRef>
              <c:f>PIVOT!$G$44:$G$47</c:f>
              <c:numCache>
                <c:formatCode>General</c:formatCode>
                <c:ptCount val="4"/>
                <c:pt idx="0">
                  <c:v>67</c:v>
                </c:pt>
                <c:pt idx="1">
                  <c:v>44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  <c:spPr>
        <a:noFill/>
        <a:ln w="25400"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0"/>
  <c:chart>
    <c:autoTitleDeleted val="1"/>
    <c:plotArea>
      <c:layout>
        <c:manualLayout>
          <c:layoutTarget val="inner"/>
          <c:xMode val="edge"/>
          <c:yMode val="edge"/>
          <c:x val="0.20070870542043404"/>
          <c:y val="0.10895695798899602"/>
          <c:w val="0.65750845218983622"/>
          <c:h val="0.7177607000042489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PSN</c:v>
                </c:pt>
              </c:strCache>
            </c:strRef>
          </c:tx>
          <c:dPt>
            <c:idx val="0"/>
          </c:dPt>
          <c:dPt>
            <c:idx val="1"/>
          </c:dPt>
          <c:dPt>
            <c:idx val="2"/>
          </c:dPt>
          <c:dPt>
            <c:idx val="3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Selesai 2017</c:v>
                </c:pt>
                <c:pt idx="1">
                  <c:v>Selesai 2018</c:v>
                </c:pt>
                <c:pt idx="2">
                  <c:v>Selesai 2019</c:v>
                </c:pt>
                <c:pt idx="3">
                  <c:v>Selesai &gt;2019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12</c:v>
                </c:pt>
                <c:pt idx="2">
                  <c:v>25</c:v>
                </c:pt>
                <c:pt idx="3">
                  <c:v>24</c:v>
                </c:pt>
              </c:numCache>
            </c:numRef>
          </c:val>
        </c:ser>
        <c:dLbls>
          <c:showVal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0879301148232107"/>
          <c:y val="0.82651827675610401"/>
          <c:w val="0.62934847282213513"/>
          <c:h val="0.17348172324389599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4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85000"/>
                </a:schemeClr>
              </a:solidFill>
            </c:spPr>
          </c:dPt>
          <c:dPt>
            <c:idx val="2"/>
            <c:spPr>
              <a:solidFill>
                <a:schemeClr val="bg1">
                  <a:lumMod val="95000"/>
                </a:schemeClr>
              </a:solidFill>
            </c:spPr>
          </c:dPt>
          <c:dPt>
            <c:idx val="3"/>
            <c:spPr>
              <a:solidFill>
                <a:schemeClr val="accent5"/>
              </a:solidFill>
            </c:spPr>
          </c:dPt>
          <c:dPt>
            <c:idx val="4"/>
            <c:spPr>
              <a:solidFill>
                <a:srgbClr val="F79646"/>
              </a:solidFill>
            </c:spPr>
          </c:dPt>
          <c:dLbls>
            <c:dLbl>
              <c:idx val="0"/>
              <c:layout>
                <c:manualLayout>
                  <c:x val="-8.4214140022020725E-2"/>
                  <c:y val="0.23117859308311398"/>
                </c:manualLayout>
              </c:layout>
              <c:tx>
                <c:rich>
                  <a:bodyPr/>
                  <a:lstStyle/>
                  <a:p>
                    <a:r>
                      <a:rPr lang="mr-IN" dirty="0" smtClean="0"/>
                      <a:t>12%</a:t>
                    </a:r>
                    <a:endParaRPr lang="mr-IN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1996325840945903"/>
                  <c:y val="0.1110274769258810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2994709466761903"/>
                  <c:y val="-2.3705214017651008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9162717236837724E-2"/>
                  <c:y val="-0.1216996282778330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FFFFFF"/>
                      </a:solidFill>
                    </a:defRPr>
                  </a:pPr>
                  <a:endParaRPr lang="en-US"/>
                </a:p>
              </c:txPr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5748885983931704"/>
                  <c:y val="1.7701881199497504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FFFFFF"/>
                      </a:solidFill>
                    </a:defRPr>
                  </a:pPr>
                  <a:endParaRPr lang="en-US"/>
                </a:p>
              </c:txPr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Val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Isu Pelaksanaan Konstruksi</c:v>
                </c:pt>
                <c:pt idx="1">
                  <c:v>Isu Perizinan</c:v>
                </c:pt>
                <c:pt idx="2">
                  <c:v>Isu Pendanaan</c:v>
                </c:pt>
                <c:pt idx="3">
                  <c:v>Isu Pembebasan Lahan</c:v>
                </c:pt>
                <c:pt idx="4">
                  <c:v>Isu Perencanaan dan Penyiapan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0.12000000000000001</c:v>
                </c:pt>
                <c:pt idx="1">
                  <c:v>0.12000000000000001</c:v>
                </c:pt>
                <c:pt idx="2">
                  <c:v>0.15000000000000002</c:v>
                </c:pt>
                <c:pt idx="3">
                  <c:v>0.29000000000000004</c:v>
                </c:pt>
                <c:pt idx="4">
                  <c:v>0.33000000000000007</c:v>
                </c:pt>
              </c:numCache>
            </c:numRef>
          </c:val>
        </c:ser>
        <c:dLbls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Stage</c:v>
                </c:pt>
              </c:strCache>
            </c:strRef>
          </c:tx>
          <c:dPt>
            <c:idx val="0"/>
            <c:spPr>
              <a:solidFill>
                <a:srgbClr val="4F81B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rgbClr val="218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rgbClr val="FFE227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Preparation</c:v>
                </c:pt>
                <c:pt idx="1">
                  <c:v>Transaction stage</c:v>
                </c:pt>
                <c:pt idx="2">
                  <c:v>Construction stage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5</c:v>
                </c:pt>
                <c:pt idx="2">
                  <c:v>20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904257578338051"/>
          <c:y val="4.855259945515502E-2"/>
          <c:w val="0.3733880853408022"/>
          <c:h val="0.8977779156497490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3"/>
  <c:chart>
    <c:autoTitleDeleted val="1"/>
    <c:plotArea>
      <c:layout>
        <c:manualLayout>
          <c:layoutTarget val="inner"/>
          <c:xMode val="edge"/>
          <c:yMode val="edge"/>
          <c:x val="0.15461960277421602"/>
          <c:y val="0.12436208144674302"/>
          <c:w val="0.45872933195812798"/>
          <c:h val="0.6989309196968270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/>
          </c:spPr>
          <c:dPt>
            <c:idx val="0"/>
            <c:spPr>
              <a:solidFill>
                <a:schemeClr val="accent6">
                  <a:lumMod val="20000"/>
                  <a:lumOff val="80000"/>
                </a:schemeClr>
              </a:solidFill>
              <a:effectLst/>
            </c:spPr>
          </c:dPt>
          <c:dPt>
            <c:idx val="1"/>
            <c:spPr>
              <a:solidFill>
                <a:schemeClr val="accent5"/>
              </a:solidFill>
              <a:effectLst/>
            </c:spPr>
          </c:dPt>
          <c:dPt>
            <c:idx val="2"/>
            <c:spPr>
              <a:solidFill>
                <a:schemeClr val="accent6"/>
              </a:solidFill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Percent val="1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APBN/D</c:v>
                </c:pt>
                <c:pt idx="1">
                  <c:v>BUMN/D</c:v>
                </c:pt>
                <c:pt idx="2">
                  <c:v>Swasta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9.6000000000000016E-2</c:v>
                </c:pt>
                <c:pt idx="1">
                  <c:v>0.39500000000000007</c:v>
                </c:pt>
                <c:pt idx="2">
                  <c:v>0.50900000000000001</c:v>
                </c:pt>
              </c:numCache>
            </c:numRef>
          </c:val>
        </c:ser>
        <c:dLbls/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8433534941575882"/>
          <c:y val="9.6237460825618321E-2"/>
          <c:w val="0.28761218424012802"/>
          <c:h val="0.75042115738846416"/>
        </c:manualLayout>
      </c:layout>
    </c:legend>
    <c:plotVisOnly val="1"/>
    <c:dispBlanksAs val="zero"/>
  </c:chart>
  <c:txPr>
    <a:bodyPr/>
    <a:lstStyle/>
    <a:p>
      <a:pPr>
        <a:defRPr sz="1400"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66A698-9A33-2542-B8F3-55843EFC24E0}" type="doc">
      <dgm:prSet loTypeId="urn:microsoft.com/office/officeart/2008/layout/VerticalCurvedList" loCatId="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E9D0C92-8ABC-F74F-920F-D906A21395C4}">
      <dgm:prSet phldrT="[Text]" custT="1"/>
      <dgm:spPr>
        <a:solidFill>
          <a:schemeClr val="accent6"/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sz="2400" b="1" dirty="0" smtClean="0"/>
            <a:t>Pembangunan </a:t>
          </a:r>
          <a:r>
            <a:rPr lang="en-US" sz="2400" b="1" dirty="0" err="1" smtClean="0"/>
            <a:t>Infrastruktur</a:t>
          </a:r>
          <a:r>
            <a:rPr lang="en-US" sz="2400" b="1" dirty="0" smtClean="0"/>
            <a:t> Indonesia</a:t>
          </a:r>
          <a:endParaRPr lang="en-US" sz="2400" b="1" dirty="0"/>
        </a:p>
      </dgm:t>
    </dgm:pt>
    <dgm:pt modelId="{653778B8-3DA1-664D-B2BD-5BBC41DA5FFE}" type="parTrans" cxnId="{FDF33B52-AA12-AC45-B827-3D3F604B0BC3}">
      <dgm:prSet/>
      <dgm:spPr/>
      <dgm:t>
        <a:bodyPr/>
        <a:lstStyle/>
        <a:p>
          <a:endParaRPr lang="en-US" sz="2000" b="1"/>
        </a:p>
      </dgm:t>
    </dgm:pt>
    <dgm:pt modelId="{10F2B927-B7E9-5842-8B00-9ADDD65AB09E}" type="sibTrans" cxnId="{FDF33B52-AA12-AC45-B827-3D3F604B0BC3}">
      <dgm:prSet/>
      <dgm:spPr/>
      <dgm:t>
        <a:bodyPr/>
        <a:lstStyle/>
        <a:p>
          <a:endParaRPr lang="en-US" sz="2000" b="1"/>
        </a:p>
      </dgm:t>
    </dgm:pt>
    <dgm:pt modelId="{71C48F7B-1499-134F-894D-5CBA31D4112A}">
      <dgm:prSet phldrT="[Text]" custT="1"/>
      <dgm:spPr>
        <a:solidFill>
          <a:schemeClr val="bg1">
            <a:lumMod val="50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sz="2400" b="1" dirty="0" err="1" smtClean="0"/>
            <a:t>Upaya</a:t>
          </a:r>
          <a:r>
            <a:rPr lang="en-US" sz="2400" b="1" dirty="0" smtClean="0"/>
            <a:t> </a:t>
          </a:r>
          <a:r>
            <a:rPr lang="en-US" sz="2400" b="1" dirty="0" err="1" smtClean="0"/>
            <a:t>Pemerintah</a:t>
          </a:r>
          <a:r>
            <a:rPr lang="en-US" sz="2400" b="1" dirty="0" smtClean="0"/>
            <a:t> </a:t>
          </a:r>
          <a:r>
            <a:rPr lang="en-US" sz="2400" b="1" dirty="0" err="1" smtClean="0"/>
            <a:t>dalam</a:t>
          </a:r>
          <a:r>
            <a:rPr lang="en-US" sz="2400" b="1" dirty="0" smtClean="0"/>
            <a:t> </a:t>
          </a:r>
          <a:r>
            <a:rPr lang="en-US" sz="2400" b="1" dirty="0" err="1" smtClean="0"/>
            <a:t>Menghadapi</a:t>
          </a:r>
          <a:r>
            <a:rPr lang="en-US" sz="2400" b="1" dirty="0" smtClean="0"/>
            <a:t> </a:t>
          </a:r>
          <a:r>
            <a:rPr lang="en-US" sz="2400" b="1" dirty="0" err="1" smtClean="0"/>
            <a:t>Tantangan</a:t>
          </a:r>
          <a:r>
            <a:rPr lang="en-US" sz="2400" b="1" dirty="0" smtClean="0"/>
            <a:t> Pembangunan </a:t>
          </a:r>
          <a:r>
            <a:rPr lang="en-US" sz="2400" b="1" dirty="0" err="1" smtClean="0"/>
            <a:t>Infrastruktur</a:t>
          </a:r>
          <a:r>
            <a:rPr lang="en-US" sz="2400" b="1" dirty="0" smtClean="0"/>
            <a:t> Indonesia</a:t>
          </a:r>
          <a:endParaRPr lang="en-US" sz="2400" b="1" dirty="0"/>
        </a:p>
      </dgm:t>
    </dgm:pt>
    <dgm:pt modelId="{E48C561F-28C2-CB49-82BC-19D3A3AB31BD}" type="parTrans" cxnId="{C888EE06-368E-3441-A1E1-678FA4D13F04}">
      <dgm:prSet/>
      <dgm:spPr/>
      <dgm:t>
        <a:bodyPr/>
        <a:lstStyle/>
        <a:p>
          <a:endParaRPr lang="en-US"/>
        </a:p>
      </dgm:t>
    </dgm:pt>
    <dgm:pt modelId="{C6AA4902-434A-FE43-99AE-D277901F3343}" type="sibTrans" cxnId="{C888EE06-368E-3441-A1E1-678FA4D13F04}">
      <dgm:prSet/>
      <dgm:spPr/>
      <dgm:t>
        <a:bodyPr/>
        <a:lstStyle/>
        <a:p>
          <a:endParaRPr lang="en-US"/>
        </a:p>
      </dgm:t>
    </dgm:pt>
    <dgm:pt modelId="{A06FF0D7-7D65-DD45-81A3-968AC4A51CFE}">
      <dgm:prSet phldrT="[Text]" custT="1"/>
      <dgm:spPr>
        <a:solidFill>
          <a:schemeClr val="bg1">
            <a:lumMod val="50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sz="2400" b="1" dirty="0" err="1" smtClean="0"/>
            <a:t>Tantangan</a:t>
          </a:r>
          <a:r>
            <a:rPr lang="en-US" sz="2400" b="1" dirty="0" smtClean="0"/>
            <a:t> Pembangunan </a:t>
          </a:r>
          <a:r>
            <a:rPr lang="en-US" sz="2400" b="1" dirty="0" err="1" smtClean="0"/>
            <a:t>Infrastruktur</a:t>
          </a:r>
          <a:r>
            <a:rPr lang="en-US" sz="2400" b="1" dirty="0" smtClean="0"/>
            <a:t> Indonesia</a:t>
          </a:r>
          <a:endParaRPr lang="en-US" sz="2400" b="1" dirty="0"/>
        </a:p>
      </dgm:t>
    </dgm:pt>
    <dgm:pt modelId="{8620159C-38DA-9043-9C83-9FE837979682}" type="parTrans" cxnId="{D12E4C3F-897F-6E4E-84D9-B41A6256CB62}">
      <dgm:prSet/>
      <dgm:spPr/>
      <dgm:t>
        <a:bodyPr/>
        <a:lstStyle/>
        <a:p>
          <a:endParaRPr lang="en-US"/>
        </a:p>
      </dgm:t>
    </dgm:pt>
    <dgm:pt modelId="{FF2BDF7E-30DD-B842-B0FB-6373D5496DED}" type="sibTrans" cxnId="{D12E4C3F-897F-6E4E-84D9-B41A6256CB62}">
      <dgm:prSet/>
      <dgm:spPr/>
      <dgm:t>
        <a:bodyPr/>
        <a:lstStyle/>
        <a:p>
          <a:endParaRPr lang="en-US"/>
        </a:p>
      </dgm:t>
    </dgm:pt>
    <dgm:pt modelId="{E918228B-6AB0-8A44-BFE9-610240C84F1B}" type="pres">
      <dgm:prSet presAssocID="{DC66A698-9A33-2542-B8F3-55843EFC24E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17B3CDA0-026D-774F-877E-21B17CE1EC62}" type="pres">
      <dgm:prSet presAssocID="{DC66A698-9A33-2542-B8F3-55843EFC24E0}" presName="Name1" presStyleCnt="0"/>
      <dgm:spPr/>
    </dgm:pt>
    <dgm:pt modelId="{F465DA46-18FE-7E40-8FD7-FB2FB8140F2C}" type="pres">
      <dgm:prSet presAssocID="{DC66A698-9A33-2542-B8F3-55843EFC24E0}" presName="cycle" presStyleCnt="0"/>
      <dgm:spPr/>
    </dgm:pt>
    <dgm:pt modelId="{2EA299A2-0519-734A-BCA6-15293F089E08}" type="pres">
      <dgm:prSet presAssocID="{DC66A698-9A33-2542-B8F3-55843EFC24E0}" presName="srcNode" presStyleLbl="node1" presStyleIdx="0" presStyleCnt="3"/>
      <dgm:spPr/>
    </dgm:pt>
    <dgm:pt modelId="{271DDA3C-1976-004B-9451-2F4C93216962}" type="pres">
      <dgm:prSet presAssocID="{DC66A698-9A33-2542-B8F3-55843EFC24E0}" presName="conn" presStyleLbl="parChTrans1D2" presStyleIdx="0" presStyleCnt="1"/>
      <dgm:spPr/>
      <dgm:t>
        <a:bodyPr/>
        <a:lstStyle/>
        <a:p>
          <a:endParaRPr lang="en-US"/>
        </a:p>
      </dgm:t>
    </dgm:pt>
    <dgm:pt modelId="{9A8107F5-F1A0-E847-887A-1B858D5B4E36}" type="pres">
      <dgm:prSet presAssocID="{DC66A698-9A33-2542-B8F3-55843EFC24E0}" presName="extraNode" presStyleLbl="node1" presStyleIdx="0" presStyleCnt="3"/>
      <dgm:spPr/>
    </dgm:pt>
    <dgm:pt modelId="{BDD9555C-6ABA-1E4B-A07C-B7517A94042A}" type="pres">
      <dgm:prSet presAssocID="{DC66A698-9A33-2542-B8F3-55843EFC24E0}" presName="dstNode" presStyleLbl="node1" presStyleIdx="0" presStyleCnt="3"/>
      <dgm:spPr/>
    </dgm:pt>
    <dgm:pt modelId="{D994666D-206C-C046-A252-2A68B379E305}" type="pres">
      <dgm:prSet presAssocID="{DE9D0C92-8ABC-F74F-920F-D906A21395C4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EBADED-E4C4-CA48-8ED6-F8A858891E69}" type="pres">
      <dgm:prSet presAssocID="{DE9D0C92-8ABC-F74F-920F-D906A21395C4}" presName="accent_1" presStyleCnt="0"/>
      <dgm:spPr/>
    </dgm:pt>
    <dgm:pt modelId="{C77964F3-13AD-EC40-ABB6-220DA7151AE4}" type="pres">
      <dgm:prSet presAssocID="{DE9D0C92-8ABC-F74F-920F-D906A21395C4}" presName="accentRepeatNode" presStyleLbl="solidFgAcc1" presStyleIdx="0" presStyleCnt="3"/>
      <dgm:spPr/>
    </dgm:pt>
    <dgm:pt modelId="{063EBD78-3F98-9949-B60D-A31B52FB54E3}" type="pres">
      <dgm:prSet presAssocID="{A06FF0D7-7D65-DD45-81A3-968AC4A51CFE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67A09C-51B4-2C41-B65C-1E1FBA800D82}" type="pres">
      <dgm:prSet presAssocID="{A06FF0D7-7D65-DD45-81A3-968AC4A51CFE}" presName="accent_2" presStyleCnt="0"/>
      <dgm:spPr/>
    </dgm:pt>
    <dgm:pt modelId="{D8BE9A9F-E2ED-0E43-B2FF-68B917F82CF0}" type="pres">
      <dgm:prSet presAssocID="{A06FF0D7-7D65-DD45-81A3-968AC4A51CFE}" presName="accentRepeatNode" presStyleLbl="solidFgAcc1" presStyleIdx="1" presStyleCnt="3"/>
      <dgm:spPr/>
    </dgm:pt>
    <dgm:pt modelId="{572351A9-1BF8-1645-B983-9ED2265F6ABC}" type="pres">
      <dgm:prSet presAssocID="{71C48F7B-1499-134F-894D-5CBA31D4112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9A12DB-F011-A142-AAAD-2CD5B15F6D3A}" type="pres">
      <dgm:prSet presAssocID="{71C48F7B-1499-134F-894D-5CBA31D4112A}" presName="accent_3" presStyleCnt="0"/>
      <dgm:spPr/>
    </dgm:pt>
    <dgm:pt modelId="{84A5F0A0-7BD6-9447-B417-5491E9CC2103}" type="pres">
      <dgm:prSet presAssocID="{71C48F7B-1499-134F-894D-5CBA31D4112A}" presName="accentRepeatNode" presStyleLbl="solidFgAcc1" presStyleIdx="2" presStyleCnt="3"/>
      <dgm:spPr/>
    </dgm:pt>
  </dgm:ptLst>
  <dgm:cxnLst>
    <dgm:cxn modelId="{44055ABE-15C7-A941-BB73-98B6F177DEDC}" type="presOf" srcId="{DE9D0C92-8ABC-F74F-920F-D906A21395C4}" destId="{D994666D-206C-C046-A252-2A68B379E305}" srcOrd="0" destOrd="0" presId="urn:microsoft.com/office/officeart/2008/layout/VerticalCurvedList"/>
    <dgm:cxn modelId="{EAC457A1-99AA-0B42-A471-120A1145ECDF}" type="presOf" srcId="{10F2B927-B7E9-5842-8B00-9ADDD65AB09E}" destId="{271DDA3C-1976-004B-9451-2F4C93216962}" srcOrd="0" destOrd="0" presId="urn:microsoft.com/office/officeart/2008/layout/VerticalCurvedList"/>
    <dgm:cxn modelId="{FDF33B52-AA12-AC45-B827-3D3F604B0BC3}" srcId="{DC66A698-9A33-2542-B8F3-55843EFC24E0}" destId="{DE9D0C92-8ABC-F74F-920F-D906A21395C4}" srcOrd="0" destOrd="0" parTransId="{653778B8-3DA1-664D-B2BD-5BBC41DA5FFE}" sibTransId="{10F2B927-B7E9-5842-8B00-9ADDD65AB09E}"/>
    <dgm:cxn modelId="{D12E4C3F-897F-6E4E-84D9-B41A6256CB62}" srcId="{DC66A698-9A33-2542-B8F3-55843EFC24E0}" destId="{A06FF0D7-7D65-DD45-81A3-968AC4A51CFE}" srcOrd="1" destOrd="0" parTransId="{8620159C-38DA-9043-9C83-9FE837979682}" sibTransId="{FF2BDF7E-30DD-B842-B0FB-6373D5496DED}"/>
    <dgm:cxn modelId="{B34B0B8C-FF9F-3143-AE9A-5A8D985F80FB}" type="presOf" srcId="{DC66A698-9A33-2542-B8F3-55843EFC24E0}" destId="{E918228B-6AB0-8A44-BFE9-610240C84F1B}" srcOrd="0" destOrd="0" presId="urn:microsoft.com/office/officeart/2008/layout/VerticalCurvedList"/>
    <dgm:cxn modelId="{AEC31134-6768-DC47-BC6A-4E203CD2052A}" type="presOf" srcId="{A06FF0D7-7D65-DD45-81A3-968AC4A51CFE}" destId="{063EBD78-3F98-9949-B60D-A31B52FB54E3}" srcOrd="0" destOrd="0" presId="urn:microsoft.com/office/officeart/2008/layout/VerticalCurvedList"/>
    <dgm:cxn modelId="{E09699B2-141A-3E44-A77F-6B828BC76320}" type="presOf" srcId="{71C48F7B-1499-134F-894D-5CBA31D4112A}" destId="{572351A9-1BF8-1645-B983-9ED2265F6ABC}" srcOrd="0" destOrd="0" presId="urn:microsoft.com/office/officeart/2008/layout/VerticalCurvedList"/>
    <dgm:cxn modelId="{C888EE06-368E-3441-A1E1-678FA4D13F04}" srcId="{DC66A698-9A33-2542-B8F3-55843EFC24E0}" destId="{71C48F7B-1499-134F-894D-5CBA31D4112A}" srcOrd="2" destOrd="0" parTransId="{E48C561F-28C2-CB49-82BC-19D3A3AB31BD}" sibTransId="{C6AA4902-434A-FE43-99AE-D277901F3343}"/>
    <dgm:cxn modelId="{6993D274-5B8B-F747-B19C-32BA3119BE84}" type="presParOf" srcId="{E918228B-6AB0-8A44-BFE9-610240C84F1B}" destId="{17B3CDA0-026D-774F-877E-21B17CE1EC62}" srcOrd="0" destOrd="0" presId="urn:microsoft.com/office/officeart/2008/layout/VerticalCurvedList"/>
    <dgm:cxn modelId="{43A9558F-35FA-5245-BE06-E11002CA6D11}" type="presParOf" srcId="{17B3CDA0-026D-774F-877E-21B17CE1EC62}" destId="{F465DA46-18FE-7E40-8FD7-FB2FB8140F2C}" srcOrd="0" destOrd="0" presId="urn:microsoft.com/office/officeart/2008/layout/VerticalCurvedList"/>
    <dgm:cxn modelId="{200B327C-67E2-C142-B8C7-ABB01B6D4817}" type="presParOf" srcId="{F465DA46-18FE-7E40-8FD7-FB2FB8140F2C}" destId="{2EA299A2-0519-734A-BCA6-15293F089E08}" srcOrd="0" destOrd="0" presId="urn:microsoft.com/office/officeart/2008/layout/VerticalCurvedList"/>
    <dgm:cxn modelId="{29CF8067-E900-6F43-B320-154723112CC9}" type="presParOf" srcId="{F465DA46-18FE-7E40-8FD7-FB2FB8140F2C}" destId="{271DDA3C-1976-004B-9451-2F4C93216962}" srcOrd="1" destOrd="0" presId="urn:microsoft.com/office/officeart/2008/layout/VerticalCurvedList"/>
    <dgm:cxn modelId="{C2C5C523-88F5-D647-9B3F-1EAA10C1BA2A}" type="presParOf" srcId="{F465DA46-18FE-7E40-8FD7-FB2FB8140F2C}" destId="{9A8107F5-F1A0-E847-887A-1B858D5B4E36}" srcOrd="2" destOrd="0" presId="urn:microsoft.com/office/officeart/2008/layout/VerticalCurvedList"/>
    <dgm:cxn modelId="{1BBC113B-F395-384C-8696-9345847D0DDC}" type="presParOf" srcId="{F465DA46-18FE-7E40-8FD7-FB2FB8140F2C}" destId="{BDD9555C-6ABA-1E4B-A07C-B7517A94042A}" srcOrd="3" destOrd="0" presId="urn:microsoft.com/office/officeart/2008/layout/VerticalCurvedList"/>
    <dgm:cxn modelId="{BEECF7AB-5F22-C543-A9B5-0C151B0CA62B}" type="presParOf" srcId="{17B3CDA0-026D-774F-877E-21B17CE1EC62}" destId="{D994666D-206C-C046-A252-2A68B379E305}" srcOrd="1" destOrd="0" presId="urn:microsoft.com/office/officeart/2008/layout/VerticalCurvedList"/>
    <dgm:cxn modelId="{670174EE-7936-D143-A4AD-6DD07AC2ECB8}" type="presParOf" srcId="{17B3CDA0-026D-774F-877E-21B17CE1EC62}" destId="{6FEBADED-E4C4-CA48-8ED6-F8A858891E69}" srcOrd="2" destOrd="0" presId="urn:microsoft.com/office/officeart/2008/layout/VerticalCurvedList"/>
    <dgm:cxn modelId="{2538EFCE-ECCB-DB47-80C0-8D732A374B0C}" type="presParOf" srcId="{6FEBADED-E4C4-CA48-8ED6-F8A858891E69}" destId="{C77964F3-13AD-EC40-ABB6-220DA7151AE4}" srcOrd="0" destOrd="0" presId="urn:microsoft.com/office/officeart/2008/layout/VerticalCurvedList"/>
    <dgm:cxn modelId="{EC428BE4-233E-0643-95FC-45F40B7BB042}" type="presParOf" srcId="{17B3CDA0-026D-774F-877E-21B17CE1EC62}" destId="{063EBD78-3F98-9949-B60D-A31B52FB54E3}" srcOrd="3" destOrd="0" presId="urn:microsoft.com/office/officeart/2008/layout/VerticalCurvedList"/>
    <dgm:cxn modelId="{582DF004-A880-734C-9E7D-2472DA50CA99}" type="presParOf" srcId="{17B3CDA0-026D-774F-877E-21B17CE1EC62}" destId="{CA67A09C-51B4-2C41-B65C-1E1FBA800D82}" srcOrd="4" destOrd="0" presId="urn:microsoft.com/office/officeart/2008/layout/VerticalCurvedList"/>
    <dgm:cxn modelId="{42785254-1EA1-2F41-A83E-74561683858E}" type="presParOf" srcId="{CA67A09C-51B4-2C41-B65C-1E1FBA800D82}" destId="{D8BE9A9F-E2ED-0E43-B2FF-68B917F82CF0}" srcOrd="0" destOrd="0" presId="urn:microsoft.com/office/officeart/2008/layout/VerticalCurvedList"/>
    <dgm:cxn modelId="{49A937B6-4804-2640-83AC-CC9DE5B83334}" type="presParOf" srcId="{17B3CDA0-026D-774F-877E-21B17CE1EC62}" destId="{572351A9-1BF8-1645-B983-9ED2265F6ABC}" srcOrd="5" destOrd="0" presId="urn:microsoft.com/office/officeart/2008/layout/VerticalCurvedList"/>
    <dgm:cxn modelId="{9D3C46F3-D7EB-DA4D-A649-D0EF23CA2FC0}" type="presParOf" srcId="{17B3CDA0-026D-774F-877E-21B17CE1EC62}" destId="{799A12DB-F011-A142-AAAD-2CD5B15F6D3A}" srcOrd="6" destOrd="0" presId="urn:microsoft.com/office/officeart/2008/layout/VerticalCurvedList"/>
    <dgm:cxn modelId="{B610A87B-B1DE-5C40-8039-CBBDC7DFF17F}" type="presParOf" srcId="{799A12DB-F011-A142-AAAD-2CD5B15F6D3A}" destId="{84A5F0A0-7BD6-9447-B417-5491E9CC210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66A698-9A33-2542-B8F3-55843EFC24E0}" type="doc">
      <dgm:prSet loTypeId="urn:microsoft.com/office/officeart/2008/layout/VerticalCurvedList" loCatId="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E9D0C92-8ABC-F74F-920F-D906A21395C4}">
      <dgm:prSet phldrT="[Text]" custT="1"/>
      <dgm:spPr>
        <a:solidFill>
          <a:srgbClr val="7F7F7F"/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sz="2400" b="1" dirty="0" smtClean="0"/>
            <a:t>Pembangunan </a:t>
          </a:r>
          <a:r>
            <a:rPr lang="en-US" sz="2400" b="1" dirty="0" err="1" smtClean="0"/>
            <a:t>Infrastruktur</a:t>
          </a:r>
          <a:r>
            <a:rPr lang="en-US" sz="2400" b="1" dirty="0" smtClean="0"/>
            <a:t> Indonesia</a:t>
          </a:r>
          <a:endParaRPr lang="en-US" sz="2400" b="1" dirty="0"/>
        </a:p>
      </dgm:t>
    </dgm:pt>
    <dgm:pt modelId="{653778B8-3DA1-664D-B2BD-5BBC41DA5FFE}" type="parTrans" cxnId="{FDF33B52-AA12-AC45-B827-3D3F604B0BC3}">
      <dgm:prSet/>
      <dgm:spPr/>
      <dgm:t>
        <a:bodyPr/>
        <a:lstStyle/>
        <a:p>
          <a:endParaRPr lang="en-US" sz="2000" b="1"/>
        </a:p>
      </dgm:t>
    </dgm:pt>
    <dgm:pt modelId="{10F2B927-B7E9-5842-8B00-9ADDD65AB09E}" type="sibTrans" cxnId="{FDF33B52-AA12-AC45-B827-3D3F604B0BC3}">
      <dgm:prSet/>
      <dgm:spPr/>
      <dgm:t>
        <a:bodyPr/>
        <a:lstStyle/>
        <a:p>
          <a:endParaRPr lang="en-US" sz="2000" b="1"/>
        </a:p>
      </dgm:t>
    </dgm:pt>
    <dgm:pt modelId="{71C48F7B-1499-134F-894D-5CBA31D4112A}">
      <dgm:prSet phldrT="[Text]" custT="1"/>
      <dgm:spPr>
        <a:solidFill>
          <a:schemeClr val="bg1">
            <a:lumMod val="50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sz="2400" b="1" dirty="0" err="1" smtClean="0"/>
            <a:t>Upaya</a:t>
          </a:r>
          <a:r>
            <a:rPr lang="en-US" sz="2400" b="1" dirty="0" smtClean="0"/>
            <a:t> </a:t>
          </a:r>
          <a:r>
            <a:rPr lang="en-US" sz="2400" b="1" dirty="0" err="1" smtClean="0"/>
            <a:t>Pemerintah</a:t>
          </a:r>
          <a:r>
            <a:rPr lang="en-US" sz="2400" b="1" dirty="0" smtClean="0"/>
            <a:t> </a:t>
          </a:r>
          <a:r>
            <a:rPr lang="en-US" sz="2400" b="1" dirty="0" err="1" smtClean="0"/>
            <a:t>dalam</a:t>
          </a:r>
          <a:r>
            <a:rPr lang="en-US" sz="2400" b="1" dirty="0" smtClean="0"/>
            <a:t> </a:t>
          </a:r>
          <a:r>
            <a:rPr lang="en-US" sz="2400" b="1" dirty="0" err="1" smtClean="0"/>
            <a:t>Menghadapi</a:t>
          </a:r>
          <a:r>
            <a:rPr lang="en-US" sz="2400" b="1" dirty="0" smtClean="0"/>
            <a:t> </a:t>
          </a:r>
          <a:r>
            <a:rPr lang="en-US" sz="2400" b="1" dirty="0" err="1" smtClean="0"/>
            <a:t>Tantangan</a:t>
          </a:r>
          <a:r>
            <a:rPr lang="en-US" sz="2400" b="1" dirty="0" smtClean="0"/>
            <a:t> Pembangunan </a:t>
          </a:r>
          <a:r>
            <a:rPr lang="en-US" sz="2400" b="1" dirty="0" err="1" smtClean="0"/>
            <a:t>Infrastruktur</a:t>
          </a:r>
          <a:r>
            <a:rPr lang="en-US" sz="2400" b="1" dirty="0" smtClean="0"/>
            <a:t> Indonesia</a:t>
          </a:r>
          <a:endParaRPr lang="en-US" sz="2400" b="1" dirty="0"/>
        </a:p>
      </dgm:t>
    </dgm:pt>
    <dgm:pt modelId="{E48C561F-28C2-CB49-82BC-19D3A3AB31BD}" type="parTrans" cxnId="{C888EE06-368E-3441-A1E1-678FA4D13F04}">
      <dgm:prSet/>
      <dgm:spPr/>
      <dgm:t>
        <a:bodyPr/>
        <a:lstStyle/>
        <a:p>
          <a:endParaRPr lang="en-US"/>
        </a:p>
      </dgm:t>
    </dgm:pt>
    <dgm:pt modelId="{C6AA4902-434A-FE43-99AE-D277901F3343}" type="sibTrans" cxnId="{C888EE06-368E-3441-A1E1-678FA4D13F04}">
      <dgm:prSet/>
      <dgm:spPr/>
      <dgm:t>
        <a:bodyPr/>
        <a:lstStyle/>
        <a:p>
          <a:endParaRPr lang="en-US"/>
        </a:p>
      </dgm:t>
    </dgm:pt>
    <dgm:pt modelId="{A06FF0D7-7D65-DD45-81A3-968AC4A51CFE}">
      <dgm:prSet phldrT="[Text]" custT="1"/>
      <dgm:spPr>
        <a:solidFill>
          <a:schemeClr val="accent6"/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sz="2400" b="1" dirty="0" err="1" smtClean="0"/>
            <a:t>Tantangan</a:t>
          </a:r>
          <a:r>
            <a:rPr lang="en-US" sz="2400" b="1" dirty="0" smtClean="0"/>
            <a:t> Pembangunan </a:t>
          </a:r>
          <a:r>
            <a:rPr lang="en-US" sz="2400" b="1" dirty="0" err="1" smtClean="0"/>
            <a:t>Infrastruktur</a:t>
          </a:r>
          <a:r>
            <a:rPr lang="en-US" sz="2400" b="1" dirty="0" smtClean="0"/>
            <a:t> Indonesia</a:t>
          </a:r>
          <a:endParaRPr lang="en-US" sz="2400" b="1" dirty="0"/>
        </a:p>
      </dgm:t>
    </dgm:pt>
    <dgm:pt modelId="{8620159C-38DA-9043-9C83-9FE837979682}" type="parTrans" cxnId="{D12E4C3F-897F-6E4E-84D9-B41A6256CB62}">
      <dgm:prSet/>
      <dgm:spPr/>
      <dgm:t>
        <a:bodyPr/>
        <a:lstStyle/>
        <a:p>
          <a:endParaRPr lang="en-US"/>
        </a:p>
      </dgm:t>
    </dgm:pt>
    <dgm:pt modelId="{FF2BDF7E-30DD-B842-B0FB-6373D5496DED}" type="sibTrans" cxnId="{D12E4C3F-897F-6E4E-84D9-B41A6256CB62}">
      <dgm:prSet/>
      <dgm:spPr/>
      <dgm:t>
        <a:bodyPr/>
        <a:lstStyle/>
        <a:p>
          <a:endParaRPr lang="en-US"/>
        </a:p>
      </dgm:t>
    </dgm:pt>
    <dgm:pt modelId="{E918228B-6AB0-8A44-BFE9-610240C84F1B}" type="pres">
      <dgm:prSet presAssocID="{DC66A698-9A33-2542-B8F3-55843EFC24E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17B3CDA0-026D-774F-877E-21B17CE1EC62}" type="pres">
      <dgm:prSet presAssocID="{DC66A698-9A33-2542-B8F3-55843EFC24E0}" presName="Name1" presStyleCnt="0"/>
      <dgm:spPr/>
    </dgm:pt>
    <dgm:pt modelId="{F465DA46-18FE-7E40-8FD7-FB2FB8140F2C}" type="pres">
      <dgm:prSet presAssocID="{DC66A698-9A33-2542-B8F3-55843EFC24E0}" presName="cycle" presStyleCnt="0"/>
      <dgm:spPr/>
    </dgm:pt>
    <dgm:pt modelId="{2EA299A2-0519-734A-BCA6-15293F089E08}" type="pres">
      <dgm:prSet presAssocID="{DC66A698-9A33-2542-B8F3-55843EFC24E0}" presName="srcNode" presStyleLbl="node1" presStyleIdx="0" presStyleCnt="3"/>
      <dgm:spPr/>
    </dgm:pt>
    <dgm:pt modelId="{271DDA3C-1976-004B-9451-2F4C93216962}" type="pres">
      <dgm:prSet presAssocID="{DC66A698-9A33-2542-B8F3-55843EFC24E0}" presName="conn" presStyleLbl="parChTrans1D2" presStyleIdx="0" presStyleCnt="1"/>
      <dgm:spPr/>
      <dgm:t>
        <a:bodyPr/>
        <a:lstStyle/>
        <a:p>
          <a:endParaRPr lang="en-US"/>
        </a:p>
      </dgm:t>
    </dgm:pt>
    <dgm:pt modelId="{9A8107F5-F1A0-E847-887A-1B858D5B4E36}" type="pres">
      <dgm:prSet presAssocID="{DC66A698-9A33-2542-B8F3-55843EFC24E0}" presName="extraNode" presStyleLbl="node1" presStyleIdx="0" presStyleCnt="3"/>
      <dgm:spPr/>
    </dgm:pt>
    <dgm:pt modelId="{BDD9555C-6ABA-1E4B-A07C-B7517A94042A}" type="pres">
      <dgm:prSet presAssocID="{DC66A698-9A33-2542-B8F3-55843EFC24E0}" presName="dstNode" presStyleLbl="node1" presStyleIdx="0" presStyleCnt="3"/>
      <dgm:spPr/>
    </dgm:pt>
    <dgm:pt modelId="{D994666D-206C-C046-A252-2A68B379E305}" type="pres">
      <dgm:prSet presAssocID="{DE9D0C92-8ABC-F74F-920F-D906A21395C4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EBADED-E4C4-CA48-8ED6-F8A858891E69}" type="pres">
      <dgm:prSet presAssocID="{DE9D0C92-8ABC-F74F-920F-D906A21395C4}" presName="accent_1" presStyleCnt="0"/>
      <dgm:spPr/>
    </dgm:pt>
    <dgm:pt modelId="{C77964F3-13AD-EC40-ABB6-220DA7151AE4}" type="pres">
      <dgm:prSet presAssocID="{DE9D0C92-8ABC-F74F-920F-D906A21395C4}" presName="accentRepeatNode" presStyleLbl="solidFgAcc1" presStyleIdx="0" presStyleCnt="3"/>
      <dgm:spPr/>
    </dgm:pt>
    <dgm:pt modelId="{063EBD78-3F98-9949-B60D-A31B52FB54E3}" type="pres">
      <dgm:prSet presAssocID="{A06FF0D7-7D65-DD45-81A3-968AC4A51CFE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67A09C-51B4-2C41-B65C-1E1FBA800D82}" type="pres">
      <dgm:prSet presAssocID="{A06FF0D7-7D65-DD45-81A3-968AC4A51CFE}" presName="accent_2" presStyleCnt="0"/>
      <dgm:spPr/>
    </dgm:pt>
    <dgm:pt modelId="{D8BE9A9F-E2ED-0E43-B2FF-68B917F82CF0}" type="pres">
      <dgm:prSet presAssocID="{A06FF0D7-7D65-DD45-81A3-968AC4A51CFE}" presName="accentRepeatNode" presStyleLbl="solidFgAcc1" presStyleIdx="1" presStyleCnt="3"/>
      <dgm:spPr/>
    </dgm:pt>
    <dgm:pt modelId="{572351A9-1BF8-1645-B983-9ED2265F6ABC}" type="pres">
      <dgm:prSet presAssocID="{71C48F7B-1499-134F-894D-5CBA31D4112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9A12DB-F011-A142-AAAD-2CD5B15F6D3A}" type="pres">
      <dgm:prSet presAssocID="{71C48F7B-1499-134F-894D-5CBA31D4112A}" presName="accent_3" presStyleCnt="0"/>
      <dgm:spPr/>
    </dgm:pt>
    <dgm:pt modelId="{84A5F0A0-7BD6-9447-B417-5491E9CC2103}" type="pres">
      <dgm:prSet presAssocID="{71C48F7B-1499-134F-894D-5CBA31D4112A}" presName="accentRepeatNode" presStyleLbl="solidFgAcc1" presStyleIdx="2" presStyleCnt="3"/>
      <dgm:spPr/>
    </dgm:pt>
  </dgm:ptLst>
  <dgm:cxnLst>
    <dgm:cxn modelId="{D12E4C3F-897F-6E4E-84D9-B41A6256CB62}" srcId="{DC66A698-9A33-2542-B8F3-55843EFC24E0}" destId="{A06FF0D7-7D65-DD45-81A3-968AC4A51CFE}" srcOrd="1" destOrd="0" parTransId="{8620159C-38DA-9043-9C83-9FE837979682}" sibTransId="{FF2BDF7E-30DD-B842-B0FB-6373D5496DED}"/>
    <dgm:cxn modelId="{21B8C5CB-AFDB-2445-8A8C-09DB286DAB69}" type="presOf" srcId="{DC66A698-9A33-2542-B8F3-55843EFC24E0}" destId="{E918228B-6AB0-8A44-BFE9-610240C84F1B}" srcOrd="0" destOrd="0" presId="urn:microsoft.com/office/officeart/2008/layout/VerticalCurvedList"/>
    <dgm:cxn modelId="{C888EE06-368E-3441-A1E1-678FA4D13F04}" srcId="{DC66A698-9A33-2542-B8F3-55843EFC24E0}" destId="{71C48F7B-1499-134F-894D-5CBA31D4112A}" srcOrd="2" destOrd="0" parTransId="{E48C561F-28C2-CB49-82BC-19D3A3AB31BD}" sibTransId="{C6AA4902-434A-FE43-99AE-D277901F3343}"/>
    <dgm:cxn modelId="{FDF33B52-AA12-AC45-B827-3D3F604B0BC3}" srcId="{DC66A698-9A33-2542-B8F3-55843EFC24E0}" destId="{DE9D0C92-8ABC-F74F-920F-D906A21395C4}" srcOrd="0" destOrd="0" parTransId="{653778B8-3DA1-664D-B2BD-5BBC41DA5FFE}" sibTransId="{10F2B927-B7E9-5842-8B00-9ADDD65AB09E}"/>
    <dgm:cxn modelId="{8DF2AAD0-7F87-FC44-AF7F-F284EC057467}" type="presOf" srcId="{DE9D0C92-8ABC-F74F-920F-D906A21395C4}" destId="{D994666D-206C-C046-A252-2A68B379E305}" srcOrd="0" destOrd="0" presId="urn:microsoft.com/office/officeart/2008/layout/VerticalCurvedList"/>
    <dgm:cxn modelId="{B4AEC60B-AAF0-0145-8D60-817D71CF2F70}" type="presOf" srcId="{71C48F7B-1499-134F-894D-5CBA31D4112A}" destId="{572351A9-1BF8-1645-B983-9ED2265F6ABC}" srcOrd="0" destOrd="0" presId="urn:microsoft.com/office/officeart/2008/layout/VerticalCurvedList"/>
    <dgm:cxn modelId="{E434D085-785B-A040-918C-AB80558F1384}" type="presOf" srcId="{10F2B927-B7E9-5842-8B00-9ADDD65AB09E}" destId="{271DDA3C-1976-004B-9451-2F4C93216962}" srcOrd="0" destOrd="0" presId="urn:microsoft.com/office/officeart/2008/layout/VerticalCurvedList"/>
    <dgm:cxn modelId="{8350E10B-3E39-3647-AD8C-4E1816967505}" type="presOf" srcId="{A06FF0D7-7D65-DD45-81A3-968AC4A51CFE}" destId="{063EBD78-3F98-9949-B60D-A31B52FB54E3}" srcOrd="0" destOrd="0" presId="urn:microsoft.com/office/officeart/2008/layout/VerticalCurvedList"/>
    <dgm:cxn modelId="{D698EECF-78F6-A543-8659-8BD4B45FE9B8}" type="presParOf" srcId="{E918228B-6AB0-8A44-BFE9-610240C84F1B}" destId="{17B3CDA0-026D-774F-877E-21B17CE1EC62}" srcOrd="0" destOrd="0" presId="urn:microsoft.com/office/officeart/2008/layout/VerticalCurvedList"/>
    <dgm:cxn modelId="{F648A51E-4423-5C45-B148-3925F36D4F0E}" type="presParOf" srcId="{17B3CDA0-026D-774F-877E-21B17CE1EC62}" destId="{F465DA46-18FE-7E40-8FD7-FB2FB8140F2C}" srcOrd="0" destOrd="0" presId="urn:microsoft.com/office/officeart/2008/layout/VerticalCurvedList"/>
    <dgm:cxn modelId="{FB9F6C8F-51AC-4D4B-926B-B3DF707FE662}" type="presParOf" srcId="{F465DA46-18FE-7E40-8FD7-FB2FB8140F2C}" destId="{2EA299A2-0519-734A-BCA6-15293F089E08}" srcOrd="0" destOrd="0" presId="urn:microsoft.com/office/officeart/2008/layout/VerticalCurvedList"/>
    <dgm:cxn modelId="{4FD213F9-1A91-3D4E-BA24-7314770E81BE}" type="presParOf" srcId="{F465DA46-18FE-7E40-8FD7-FB2FB8140F2C}" destId="{271DDA3C-1976-004B-9451-2F4C93216962}" srcOrd="1" destOrd="0" presId="urn:microsoft.com/office/officeart/2008/layout/VerticalCurvedList"/>
    <dgm:cxn modelId="{53803D4D-F5DB-614A-AEF8-4B9FCFA9BB6B}" type="presParOf" srcId="{F465DA46-18FE-7E40-8FD7-FB2FB8140F2C}" destId="{9A8107F5-F1A0-E847-887A-1B858D5B4E36}" srcOrd="2" destOrd="0" presId="urn:microsoft.com/office/officeart/2008/layout/VerticalCurvedList"/>
    <dgm:cxn modelId="{7691B4C9-F77B-3E41-8650-2114556A14C3}" type="presParOf" srcId="{F465DA46-18FE-7E40-8FD7-FB2FB8140F2C}" destId="{BDD9555C-6ABA-1E4B-A07C-B7517A94042A}" srcOrd="3" destOrd="0" presId="urn:microsoft.com/office/officeart/2008/layout/VerticalCurvedList"/>
    <dgm:cxn modelId="{96796105-6289-F746-85C5-8F58D83B77C6}" type="presParOf" srcId="{17B3CDA0-026D-774F-877E-21B17CE1EC62}" destId="{D994666D-206C-C046-A252-2A68B379E305}" srcOrd="1" destOrd="0" presId="urn:microsoft.com/office/officeart/2008/layout/VerticalCurvedList"/>
    <dgm:cxn modelId="{068A526A-6F12-1744-879E-11C51C9363C1}" type="presParOf" srcId="{17B3CDA0-026D-774F-877E-21B17CE1EC62}" destId="{6FEBADED-E4C4-CA48-8ED6-F8A858891E69}" srcOrd="2" destOrd="0" presId="urn:microsoft.com/office/officeart/2008/layout/VerticalCurvedList"/>
    <dgm:cxn modelId="{705AEE0C-88FE-1F4B-ABAA-B0609A026F34}" type="presParOf" srcId="{6FEBADED-E4C4-CA48-8ED6-F8A858891E69}" destId="{C77964F3-13AD-EC40-ABB6-220DA7151AE4}" srcOrd="0" destOrd="0" presId="urn:microsoft.com/office/officeart/2008/layout/VerticalCurvedList"/>
    <dgm:cxn modelId="{9C3D767A-74CC-8E4A-9541-7F9384693A15}" type="presParOf" srcId="{17B3CDA0-026D-774F-877E-21B17CE1EC62}" destId="{063EBD78-3F98-9949-B60D-A31B52FB54E3}" srcOrd="3" destOrd="0" presId="urn:microsoft.com/office/officeart/2008/layout/VerticalCurvedList"/>
    <dgm:cxn modelId="{462B29E9-F041-F440-AF8B-C1A7FB56C9DB}" type="presParOf" srcId="{17B3CDA0-026D-774F-877E-21B17CE1EC62}" destId="{CA67A09C-51B4-2C41-B65C-1E1FBA800D82}" srcOrd="4" destOrd="0" presId="urn:microsoft.com/office/officeart/2008/layout/VerticalCurvedList"/>
    <dgm:cxn modelId="{F2A7277E-CFE9-D542-ABE7-C1E46383E6B2}" type="presParOf" srcId="{CA67A09C-51B4-2C41-B65C-1E1FBA800D82}" destId="{D8BE9A9F-E2ED-0E43-B2FF-68B917F82CF0}" srcOrd="0" destOrd="0" presId="urn:microsoft.com/office/officeart/2008/layout/VerticalCurvedList"/>
    <dgm:cxn modelId="{CBC78B6B-C7A0-D04A-A2B4-DD91DB7978BD}" type="presParOf" srcId="{17B3CDA0-026D-774F-877E-21B17CE1EC62}" destId="{572351A9-1BF8-1645-B983-9ED2265F6ABC}" srcOrd="5" destOrd="0" presId="urn:microsoft.com/office/officeart/2008/layout/VerticalCurvedList"/>
    <dgm:cxn modelId="{74E28152-1205-684A-A7C5-C42CC14ABD53}" type="presParOf" srcId="{17B3CDA0-026D-774F-877E-21B17CE1EC62}" destId="{799A12DB-F011-A142-AAAD-2CD5B15F6D3A}" srcOrd="6" destOrd="0" presId="urn:microsoft.com/office/officeart/2008/layout/VerticalCurvedList"/>
    <dgm:cxn modelId="{D738105F-F542-7A47-8D13-9A3DC1ADFED6}" type="presParOf" srcId="{799A12DB-F011-A142-AAAD-2CD5B15F6D3A}" destId="{84A5F0A0-7BD6-9447-B417-5491E9CC210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66A698-9A33-2542-B8F3-55843EFC24E0}" type="doc">
      <dgm:prSet loTypeId="urn:microsoft.com/office/officeart/2008/layout/VerticalCurvedList" loCatId="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E9D0C92-8ABC-F74F-920F-D906A21395C4}">
      <dgm:prSet phldrT="[Text]" custT="1"/>
      <dgm:spPr>
        <a:solidFill>
          <a:srgbClr val="7F7F7F"/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sz="2400" b="1" dirty="0" smtClean="0"/>
            <a:t>Pembangunan </a:t>
          </a:r>
          <a:r>
            <a:rPr lang="en-US" sz="2400" b="1" dirty="0" err="1" smtClean="0"/>
            <a:t>Infrastruktur</a:t>
          </a:r>
          <a:r>
            <a:rPr lang="en-US" sz="2400" b="1" dirty="0" smtClean="0"/>
            <a:t> Indonesia</a:t>
          </a:r>
          <a:endParaRPr lang="en-US" sz="2400" b="1" dirty="0"/>
        </a:p>
      </dgm:t>
    </dgm:pt>
    <dgm:pt modelId="{653778B8-3DA1-664D-B2BD-5BBC41DA5FFE}" type="parTrans" cxnId="{FDF33B52-AA12-AC45-B827-3D3F604B0BC3}">
      <dgm:prSet/>
      <dgm:spPr/>
      <dgm:t>
        <a:bodyPr/>
        <a:lstStyle/>
        <a:p>
          <a:endParaRPr lang="en-US" sz="2000" b="1"/>
        </a:p>
      </dgm:t>
    </dgm:pt>
    <dgm:pt modelId="{10F2B927-B7E9-5842-8B00-9ADDD65AB09E}" type="sibTrans" cxnId="{FDF33B52-AA12-AC45-B827-3D3F604B0BC3}">
      <dgm:prSet/>
      <dgm:spPr/>
      <dgm:t>
        <a:bodyPr/>
        <a:lstStyle/>
        <a:p>
          <a:endParaRPr lang="en-US" sz="2000" b="1"/>
        </a:p>
      </dgm:t>
    </dgm:pt>
    <dgm:pt modelId="{71C48F7B-1499-134F-894D-5CBA31D4112A}">
      <dgm:prSet phldrT="[Text]" custT="1"/>
      <dgm:spPr>
        <a:solidFill>
          <a:srgbClr val="F79646"/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sz="2400" b="1" dirty="0" err="1" smtClean="0"/>
            <a:t>Upaya</a:t>
          </a:r>
          <a:r>
            <a:rPr lang="en-US" sz="2400" b="1" dirty="0" smtClean="0"/>
            <a:t> </a:t>
          </a:r>
          <a:r>
            <a:rPr lang="en-US" sz="2400" b="1" dirty="0" err="1" smtClean="0"/>
            <a:t>Pemerintah</a:t>
          </a:r>
          <a:r>
            <a:rPr lang="en-US" sz="2400" b="1" dirty="0" smtClean="0"/>
            <a:t> </a:t>
          </a:r>
          <a:r>
            <a:rPr lang="en-US" sz="2400" b="1" dirty="0" err="1" smtClean="0"/>
            <a:t>dalam</a:t>
          </a:r>
          <a:r>
            <a:rPr lang="en-US" sz="2400" b="1" dirty="0" smtClean="0"/>
            <a:t> </a:t>
          </a:r>
          <a:r>
            <a:rPr lang="en-US" sz="2400" b="1" dirty="0" err="1" smtClean="0"/>
            <a:t>Menghadapi</a:t>
          </a:r>
          <a:r>
            <a:rPr lang="en-US" sz="2400" b="1" dirty="0" smtClean="0"/>
            <a:t> </a:t>
          </a:r>
          <a:r>
            <a:rPr lang="en-US" sz="2400" b="1" dirty="0" err="1" smtClean="0"/>
            <a:t>Tantangan</a:t>
          </a:r>
          <a:r>
            <a:rPr lang="en-US" sz="2400" b="1" dirty="0" smtClean="0"/>
            <a:t> Pembangunan </a:t>
          </a:r>
          <a:r>
            <a:rPr lang="en-US" sz="2400" b="1" dirty="0" err="1" smtClean="0"/>
            <a:t>Infrastruktur</a:t>
          </a:r>
          <a:r>
            <a:rPr lang="en-US" sz="2400" b="1" dirty="0" smtClean="0"/>
            <a:t> Indonesia</a:t>
          </a:r>
          <a:endParaRPr lang="en-US" sz="2400" b="1" dirty="0"/>
        </a:p>
      </dgm:t>
    </dgm:pt>
    <dgm:pt modelId="{E48C561F-28C2-CB49-82BC-19D3A3AB31BD}" type="parTrans" cxnId="{C888EE06-368E-3441-A1E1-678FA4D13F04}">
      <dgm:prSet/>
      <dgm:spPr/>
      <dgm:t>
        <a:bodyPr/>
        <a:lstStyle/>
        <a:p>
          <a:endParaRPr lang="en-US"/>
        </a:p>
      </dgm:t>
    </dgm:pt>
    <dgm:pt modelId="{C6AA4902-434A-FE43-99AE-D277901F3343}" type="sibTrans" cxnId="{C888EE06-368E-3441-A1E1-678FA4D13F04}">
      <dgm:prSet/>
      <dgm:spPr/>
      <dgm:t>
        <a:bodyPr/>
        <a:lstStyle/>
        <a:p>
          <a:endParaRPr lang="en-US"/>
        </a:p>
      </dgm:t>
    </dgm:pt>
    <dgm:pt modelId="{A06FF0D7-7D65-DD45-81A3-968AC4A51CFE}">
      <dgm:prSet phldrT="[Text]" custT="1"/>
      <dgm:spPr>
        <a:solidFill>
          <a:schemeClr val="bg1">
            <a:lumMod val="50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sz="2400" b="1" dirty="0" err="1" smtClean="0"/>
            <a:t>Tantangan</a:t>
          </a:r>
          <a:r>
            <a:rPr lang="en-US" sz="2400" b="1" dirty="0" smtClean="0"/>
            <a:t> Pembangunan </a:t>
          </a:r>
          <a:r>
            <a:rPr lang="en-US" sz="2400" b="1" dirty="0" err="1" smtClean="0"/>
            <a:t>Infrastruktur</a:t>
          </a:r>
          <a:r>
            <a:rPr lang="en-US" sz="2400" b="1" dirty="0" smtClean="0"/>
            <a:t> Indonesia</a:t>
          </a:r>
          <a:endParaRPr lang="en-US" sz="2400" b="1" dirty="0"/>
        </a:p>
      </dgm:t>
    </dgm:pt>
    <dgm:pt modelId="{8620159C-38DA-9043-9C83-9FE837979682}" type="parTrans" cxnId="{D12E4C3F-897F-6E4E-84D9-B41A6256CB62}">
      <dgm:prSet/>
      <dgm:spPr/>
      <dgm:t>
        <a:bodyPr/>
        <a:lstStyle/>
        <a:p>
          <a:endParaRPr lang="en-US"/>
        </a:p>
      </dgm:t>
    </dgm:pt>
    <dgm:pt modelId="{FF2BDF7E-30DD-B842-B0FB-6373D5496DED}" type="sibTrans" cxnId="{D12E4C3F-897F-6E4E-84D9-B41A6256CB62}">
      <dgm:prSet/>
      <dgm:spPr/>
      <dgm:t>
        <a:bodyPr/>
        <a:lstStyle/>
        <a:p>
          <a:endParaRPr lang="en-US"/>
        </a:p>
      </dgm:t>
    </dgm:pt>
    <dgm:pt modelId="{E918228B-6AB0-8A44-BFE9-610240C84F1B}" type="pres">
      <dgm:prSet presAssocID="{DC66A698-9A33-2542-B8F3-55843EFC24E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17B3CDA0-026D-774F-877E-21B17CE1EC62}" type="pres">
      <dgm:prSet presAssocID="{DC66A698-9A33-2542-B8F3-55843EFC24E0}" presName="Name1" presStyleCnt="0"/>
      <dgm:spPr/>
    </dgm:pt>
    <dgm:pt modelId="{F465DA46-18FE-7E40-8FD7-FB2FB8140F2C}" type="pres">
      <dgm:prSet presAssocID="{DC66A698-9A33-2542-B8F3-55843EFC24E0}" presName="cycle" presStyleCnt="0"/>
      <dgm:spPr/>
    </dgm:pt>
    <dgm:pt modelId="{2EA299A2-0519-734A-BCA6-15293F089E08}" type="pres">
      <dgm:prSet presAssocID="{DC66A698-9A33-2542-B8F3-55843EFC24E0}" presName="srcNode" presStyleLbl="node1" presStyleIdx="0" presStyleCnt="3"/>
      <dgm:spPr/>
    </dgm:pt>
    <dgm:pt modelId="{271DDA3C-1976-004B-9451-2F4C93216962}" type="pres">
      <dgm:prSet presAssocID="{DC66A698-9A33-2542-B8F3-55843EFC24E0}" presName="conn" presStyleLbl="parChTrans1D2" presStyleIdx="0" presStyleCnt="1"/>
      <dgm:spPr/>
      <dgm:t>
        <a:bodyPr/>
        <a:lstStyle/>
        <a:p>
          <a:endParaRPr lang="en-US"/>
        </a:p>
      </dgm:t>
    </dgm:pt>
    <dgm:pt modelId="{9A8107F5-F1A0-E847-887A-1B858D5B4E36}" type="pres">
      <dgm:prSet presAssocID="{DC66A698-9A33-2542-B8F3-55843EFC24E0}" presName="extraNode" presStyleLbl="node1" presStyleIdx="0" presStyleCnt="3"/>
      <dgm:spPr/>
    </dgm:pt>
    <dgm:pt modelId="{BDD9555C-6ABA-1E4B-A07C-B7517A94042A}" type="pres">
      <dgm:prSet presAssocID="{DC66A698-9A33-2542-B8F3-55843EFC24E0}" presName="dstNode" presStyleLbl="node1" presStyleIdx="0" presStyleCnt="3"/>
      <dgm:spPr/>
    </dgm:pt>
    <dgm:pt modelId="{D994666D-206C-C046-A252-2A68B379E305}" type="pres">
      <dgm:prSet presAssocID="{DE9D0C92-8ABC-F74F-920F-D906A21395C4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EBADED-E4C4-CA48-8ED6-F8A858891E69}" type="pres">
      <dgm:prSet presAssocID="{DE9D0C92-8ABC-F74F-920F-D906A21395C4}" presName="accent_1" presStyleCnt="0"/>
      <dgm:spPr/>
    </dgm:pt>
    <dgm:pt modelId="{C77964F3-13AD-EC40-ABB6-220DA7151AE4}" type="pres">
      <dgm:prSet presAssocID="{DE9D0C92-8ABC-F74F-920F-D906A21395C4}" presName="accentRepeatNode" presStyleLbl="solidFgAcc1" presStyleIdx="0" presStyleCnt="3"/>
      <dgm:spPr/>
    </dgm:pt>
    <dgm:pt modelId="{063EBD78-3F98-9949-B60D-A31B52FB54E3}" type="pres">
      <dgm:prSet presAssocID="{A06FF0D7-7D65-DD45-81A3-968AC4A51CFE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67A09C-51B4-2C41-B65C-1E1FBA800D82}" type="pres">
      <dgm:prSet presAssocID="{A06FF0D7-7D65-DD45-81A3-968AC4A51CFE}" presName="accent_2" presStyleCnt="0"/>
      <dgm:spPr/>
    </dgm:pt>
    <dgm:pt modelId="{D8BE9A9F-E2ED-0E43-B2FF-68B917F82CF0}" type="pres">
      <dgm:prSet presAssocID="{A06FF0D7-7D65-DD45-81A3-968AC4A51CFE}" presName="accentRepeatNode" presStyleLbl="solidFgAcc1" presStyleIdx="1" presStyleCnt="3"/>
      <dgm:spPr/>
    </dgm:pt>
    <dgm:pt modelId="{572351A9-1BF8-1645-B983-9ED2265F6ABC}" type="pres">
      <dgm:prSet presAssocID="{71C48F7B-1499-134F-894D-5CBA31D4112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9A12DB-F011-A142-AAAD-2CD5B15F6D3A}" type="pres">
      <dgm:prSet presAssocID="{71C48F7B-1499-134F-894D-5CBA31D4112A}" presName="accent_3" presStyleCnt="0"/>
      <dgm:spPr/>
    </dgm:pt>
    <dgm:pt modelId="{84A5F0A0-7BD6-9447-B417-5491E9CC2103}" type="pres">
      <dgm:prSet presAssocID="{71C48F7B-1499-134F-894D-5CBA31D4112A}" presName="accentRepeatNode" presStyleLbl="solidFgAcc1" presStyleIdx="2" presStyleCnt="3"/>
      <dgm:spPr/>
    </dgm:pt>
  </dgm:ptLst>
  <dgm:cxnLst>
    <dgm:cxn modelId="{D12E4C3F-897F-6E4E-84D9-B41A6256CB62}" srcId="{DC66A698-9A33-2542-B8F3-55843EFC24E0}" destId="{A06FF0D7-7D65-DD45-81A3-968AC4A51CFE}" srcOrd="1" destOrd="0" parTransId="{8620159C-38DA-9043-9C83-9FE837979682}" sibTransId="{FF2BDF7E-30DD-B842-B0FB-6373D5496DED}"/>
    <dgm:cxn modelId="{AEC62F34-EE37-714D-B359-BEDC831856D9}" type="presOf" srcId="{71C48F7B-1499-134F-894D-5CBA31D4112A}" destId="{572351A9-1BF8-1645-B983-9ED2265F6ABC}" srcOrd="0" destOrd="0" presId="urn:microsoft.com/office/officeart/2008/layout/VerticalCurvedList"/>
    <dgm:cxn modelId="{F55BFF84-AA6A-4F4F-874D-2AD031500579}" type="presOf" srcId="{DE9D0C92-8ABC-F74F-920F-D906A21395C4}" destId="{D994666D-206C-C046-A252-2A68B379E305}" srcOrd="0" destOrd="0" presId="urn:microsoft.com/office/officeart/2008/layout/VerticalCurvedList"/>
    <dgm:cxn modelId="{C888EE06-368E-3441-A1E1-678FA4D13F04}" srcId="{DC66A698-9A33-2542-B8F3-55843EFC24E0}" destId="{71C48F7B-1499-134F-894D-5CBA31D4112A}" srcOrd="2" destOrd="0" parTransId="{E48C561F-28C2-CB49-82BC-19D3A3AB31BD}" sibTransId="{C6AA4902-434A-FE43-99AE-D277901F3343}"/>
    <dgm:cxn modelId="{FDF33B52-AA12-AC45-B827-3D3F604B0BC3}" srcId="{DC66A698-9A33-2542-B8F3-55843EFC24E0}" destId="{DE9D0C92-8ABC-F74F-920F-D906A21395C4}" srcOrd="0" destOrd="0" parTransId="{653778B8-3DA1-664D-B2BD-5BBC41DA5FFE}" sibTransId="{10F2B927-B7E9-5842-8B00-9ADDD65AB09E}"/>
    <dgm:cxn modelId="{EB9B6F24-8E29-5748-8555-2CA8D8C646FA}" type="presOf" srcId="{DC66A698-9A33-2542-B8F3-55843EFC24E0}" destId="{E918228B-6AB0-8A44-BFE9-610240C84F1B}" srcOrd="0" destOrd="0" presId="urn:microsoft.com/office/officeart/2008/layout/VerticalCurvedList"/>
    <dgm:cxn modelId="{E91E4D0B-36B1-584B-81A1-D7470E99FA1C}" type="presOf" srcId="{10F2B927-B7E9-5842-8B00-9ADDD65AB09E}" destId="{271DDA3C-1976-004B-9451-2F4C93216962}" srcOrd="0" destOrd="0" presId="urn:microsoft.com/office/officeart/2008/layout/VerticalCurvedList"/>
    <dgm:cxn modelId="{F67DF224-548C-B24F-A790-7EFF9DDE2C5F}" type="presOf" srcId="{A06FF0D7-7D65-DD45-81A3-968AC4A51CFE}" destId="{063EBD78-3F98-9949-B60D-A31B52FB54E3}" srcOrd="0" destOrd="0" presId="urn:microsoft.com/office/officeart/2008/layout/VerticalCurvedList"/>
    <dgm:cxn modelId="{04172D76-04DA-9A48-B9AA-A806936BBA08}" type="presParOf" srcId="{E918228B-6AB0-8A44-BFE9-610240C84F1B}" destId="{17B3CDA0-026D-774F-877E-21B17CE1EC62}" srcOrd="0" destOrd="0" presId="urn:microsoft.com/office/officeart/2008/layout/VerticalCurvedList"/>
    <dgm:cxn modelId="{BC616FD3-29D2-E945-B4BD-11DC1B3C4C6D}" type="presParOf" srcId="{17B3CDA0-026D-774F-877E-21B17CE1EC62}" destId="{F465DA46-18FE-7E40-8FD7-FB2FB8140F2C}" srcOrd="0" destOrd="0" presId="urn:microsoft.com/office/officeart/2008/layout/VerticalCurvedList"/>
    <dgm:cxn modelId="{E55C44D4-F123-CE45-978E-D8DD57A071DB}" type="presParOf" srcId="{F465DA46-18FE-7E40-8FD7-FB2FB8140F2C}" destId="{2EA299A2-0519-734A-BCA6-15293F089E08}" srcOrd="0" destOrd="0" presId="urn:microsoft.com/office/officeart/2008/layout/VerticalCurvedList"/>
    <dgm:cxn modelId="{74917D34-830D-AA4F-9DD6-9ABC6ECEFB44}" type="presParOf" srcId="{F465DA46-18FE-7E40-8FD7-FB2FB8140F2C}" destId="{271DDA3C-1976-004B-9451-2F4C93216962}" srcOrd="1" destOrd="0" presId="urn:microsoft.com/office/officeart/2008/layout/VerticalCurvedList"/>
    <dgm:cxn modelId="{89616A0D-F8F7-E746-AE37-3F098862978F}" type="presParOf" srcId="{F465DA46-18FE-7E40-8FD7-FB2FB8140F2C}" destId="{9A8107F5-F1A0-E847-887A-1B858D5B4E36}" srcOrd="2" destOrd="0" presId="urn:microsoft.com/office/officeart/2008/layout/VerticalCurvedList"/>
    <dgm:cxn modelId="{22DD67D1-1C33-A142-9FAC-EDEF64153158}" type="presParOf" srcId="{F465DA46-18FE-7E40-8FD7-FB2FB8140F2C}" destId="{BDD9555C-6ABA-1E4B-A07C-B7517A94042A}" srcOrd="3" destOrd="0" presId="urn:microsoft.com/office/officeart/2008/layout/VerticalCurvedList"/>
    <dgm:cxn modelId="{027E543E-D45F-A641-AA82-4BE791EC8099}" type="presParOf" srcId="{17B3CDA0-026D-774F-877E-21B17CE1EC62}" destId="{D994666D-206C-C046-A252-2A68B379E305}" srcOrd="1" destOrd="0" presId="urn:microsoft.com/office/officeart/2008/layout/VerticalCurvedList"/>
    <dgm:cxn modelId="{AF9AD790-489D-754D-B845-98B21C5F424F}" type="presParOf" srcId="{17B3CDA0-026D-774F-877E-21B17CE1EC62}" destId="{6FEBADED-E4C4-CA48-8ED6-F8A858891E69}" srcOrd="2" destOrd="0" presId="urn:microsoft.com/office/officeart/2008/layout/VerticalCurvedList"/>
    <dgm:cxn modelId="{DFD77131-65CE-0140-8364-856276924A02}" type="presParOf" srcId="{6FEBADED-E4C4-CA48-8ED6-F8A858891E69}" destId="{C77964F3-13AD-EC40-ABB6-220DA7151AE4}" srcOrd="0" destOrd="0" presId="urn:microsoft.com/office/officeart/2008/layout/VerticalCurvedList"/>
    <dgm:cxn modelId="{94E86D5B-83D8-E343-9285-56C58C76110F}" type="presParOf" srcId="{17B3CDA0-026D-774F-877E-21B17CE1EC62}" destId="{063EBD78-3F98-9949-B60D-A31B52FB54E3}" srcOrd="3" destOrd="0" presId="urn:microsoft.com/office/officeart/2008/layout/VerticalCurvedList"/>
    <dgm:cxn modelId="{1DBE9A5A-0754-0B41-ADA8-96FA7E24CC52}" type="presParOf" srcId="{17B3CDA0-026D-774F-877E-21B17CE1EC62}" destId="{CA67A09C-51B4-2C41-B65C-1E1FBA800D82}" srcOrd="4" destOrd="0" presId="urn:microsoft.com/office/officeart/2008/layout/VerticalCurvedList"/>
    <dgm:cxn modelId="{EEC69E55-DBA5-F043-A0CA-529E44A600B6}" type="presParOf" srcId="{CA67A09C-51B4-2C41-B65C-1E1FBA800D82}" destId="{D8BE9A9F-E2ED-0E43-B2FF-68B917F82CF0}" srcOrd="0" destOrd="0" presId="urn:microsoft.com/office/officeart/2008/layout/VerticalCurvedList"/>
    <dgm:cxn modelId="{81036995-9FA6-E241-BA1E-1BF5A3FD3807}" type="presParOf" srcId="{17B3CDA0-026D-774F-877E-21B17CE1EC62}" destId="{572351A9-1BF8-1645-B983-9ED2265F6ABC}" srcOrd="5" destOrd="0" presId="urn:microsoft.com/office/officeart/2008/layout/VerticalCurvedList"/>
    <dgm:cxn modelId="{90BCD9F8-81FB-F542-AF69-53E3C2A9CEB0}" type="presParOf" srcId="{17B3CDA0-026D-774F-877E-21B17CE1EC62}" destId="{799A12DB-F011-A142-AAAD-2CD5B15F6D3A}" srcOrd="6" destOrd="0" presId="urn:microsoft.com/office/officeart/2008/layout/VerticalCurvedList"/>
    <dgm:cxn modelId="{BAF6858E-6975-BF44-A559-2750A1A951F1}" type="presParOf" srcId="{799A12DB-F011-A142-AAAD-2CD5B15F6D3A}" destId="{84A5F0A0-7BD6-9447-B417-5491E9CC210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5E2E4E-9129-4DBA-912E-F17A5BD2E983}" type="doc">
      <dgm:prSet loTypeId="urn:microsoft.com/office/officeart/2005/8/layout/process1" loCatId="process" qsTypeId="urn:microsoft.com/office/officeart/2005/8/quickstyle/simple1" qsCatId="simple" csTypeId="urn:microsoft.com/office/officeart/2005/8/colors/accent1_4" csCatId="accent1" phldr="1"/>
      <dgm:spPr/>
    </dgm:pt>
    <dgm:pt modelId="{BD2F48DD-3615-47BD-8157-8898F85F07A0}">
      <dgm:prSet phldrT="[Text]" custT="1"/>
      <dgm:spPr>
        <a:gradFill flip="none" rotWithShape="0">
          <a:gsLst>
            <a:gs pos="0">
              <a:srgbClr val="0070C0">
                <a:shade val="30000"/>
                <a:satMod val="115000"/>
              </a:srgbClr>
            </a:gs>
            <a:gs pos="50000">
              <a:srgbClr val="0070C0">
                <a:shade val="67500"/>
                <a:satMod val="115000"/>
              </a:srgbClr>
            </a:gs>
            <a:gs pos="100000">
              <a:srgbClr val="0070C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pPr>
            <a:lnSpc>
              <a:spcPts val="1600"/>
            </a:lnSpc>
            <a:spcAft>
              <a:spcPts val="0"/>
            </a:spcAft>
          </a:pPr>
          <a:r>
            <a:rPr lang="en-US" sz="1200" b="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Perarturan</a:t>
          </a:r>
          <a:r>
            <a:rPr lang="en-US" sz="12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1200" b="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Presiden</a:t>
          </a:r>
          <a:r>
            <a:rPr lang="en-US" sz="12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id-ID" sz="12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67</a:t>
          </a:r>
          <a:r>
            <a:rPr lang="en-GB" sz="12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/20</a:t>
          </a:r>
          <a:r>
            <a:rPr lang="id-ID" sz="12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05*</a:t>
          </a:r>
          <a:endParaRPr lang="en-GB" sz="1200" b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F93621D1-BD30-45F5-862C-4AC266F47A85}" type="parTrans" cxnId="{E02D3586-30AC-42F8-A2B7-00EC9244083A}">
      <dgm:prSet/>
      <dgm:spPr/>
      <dgm:t>
        <a:bodyPr/>
        <a:lstStyle/>
        <a:p>
          <a:pPr>
            <a:lnSpc>
              <a:spcPct val="100000"/>
            </a:lnSpc>
          </a:pPr>
          <a:endParaRPr lang="en-GB" sz="1200" b="0">
            <a:latin typeface="Arial" pitchFamily="34" charset="0"/>
            <a:cs typeface="Arial" pitchFamily="34" charset="0"/>
          </a:endParaRPr>
        </a:p>
      </dgm:t>
    </dgm:pt>
    <dgm:pt modelId="{8EA7EAB4-E9B1-445D-81BB-6FCA8CD9CC5B}" type="sibTrans" cxnId="{E02D3586-30AC-42F8-A2B7-00EC9244083A}">
      <dgm:prSet custT="1"/>
      <dgm:spPr>
        <a:solidFill>
          <a:srgbClr val="FF6600"/>
        </a:solidFill>
      </dgm:spPr>
      <dgm:t>
        <a:bodyPr/>
        <a:lstStyle/>
        <a:p>
          <a:pPr>
            <a:lnSpc>
              <a:spcPct val="100000"/>
            </a:lnSpc>
          </a:pPr>
          <a:endParaRPr lang="en-GB" sz="1200" b="0">
            <a:latin typeface="Arial" pitchFamily="34" charset="0"/>
            <a:cs typeface="Arial" pitchFamily="34" charset="0"/>
          </a:endParaRPr>
        </a:p>
      </dgm:t>
    </dgm:pt>
    <dgm:pt modelId="{59A1757B-B075-4EE3-8A19-2E5C67A40590}">
      <dgm:prSet phldrT="[Text]" custT="1"/>
      <dgm:spPr>
        <a:gradFill flip="none" rotWithShape="0">
          <a:gsLst>
            <a:gs pos="0">
              <a:srgbClr val="0070C0">
                <a:shade val="30000"/>
                <a:satMod val="115000"/>
              </a:srgbClr>
            </a:gs>
            <a:gs pos="50000">
              <a:srgbClr val="0070C0">
                <a:shade val="67500"/>
                <a:satMod val="115000"/>
              </a:srgbClr>
            </a:gs>
            <a:gs pos="100000">
              <a:srgbClr val="0070C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pPr>
            <a:lnSpc>
              <a:spcPts val="1600"/>
            </a:lnSpc>
            <a:spcAft>
              <a:spcPts val="0"/>
            </a:spcAft>
          </a:pPr>
          <a:r>
            <a:rPr lang="en-US" sz="1200" b="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Perarturan</a:t>
          </a:r>
          <a:r>
            <a:rPr lang="en-US" sz="12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1200" b="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Presiden</a:t>
          </a:r>
          <a:r>
            <a:rPr lang="id-ID" sz="12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GB" sz="12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78/2010</a:t>
          </a:r>
          <a:endParaRPr lang="en-GB" sz="1200" b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9D54F629-0F7A-47B7-9C32-AF356DEFE680}" type="parTrans" cxnId="{DD11C55A-BACC-4B3F-B2BB-5D38C1EA76C2}">
      <dgm:prSet/>
      <dgm:spPr/>
      <dgm:t>
        <a:bodyPr/>
        <a:lstStyle/>
        <a:p>
          <a:pPr>
            <a:lnSpc>
              <a:spcPct val="100000"/>
            </a:lnSpc>
          </a:pPr>
          <a:endParaRPr lang="en-GB" sz="1200" b="0">
            <a:latin typeface="Arial" pitchFamily="34" charset="0"/>
            <a:cs typeface="Arial" pitchFamily="34" charset="0"/>
          </a:endParaRPr>
        </a:p>
      </dgm:t>
    </dgm:pt>
    <dgm:pt modelId="{9C74936B-6BE0-4C5A-B2D2-8491F56E0384}" type="sibTrans" cxnId="{DD11C55A-BACC-4B3F-B2BB-5D38C1EA76C2}">
      <dgm:prSet custT="1"/>
      <dgm:spPr>
        <a:solidFill>
          <a:srgbClr val="FF6600"/>
        </a:solidFill>
      </dgm:spPr>
      <dgm:t>
        <a:bodyPr/>
        <a:lstStyle/>
        <a:p>
          <a:pPr>
            <a:lnSpc>
              <a:spcPct val="100000"/>
            </a:lnSpc>
          </a:pPr>
          <a:endParaRPr lang="en-GB" sz="1200" b="0">
            <a:latin typeface="Arial" pitchFamily="34" charset="0"/>
            <a:cs typeface="Arial" pitchFamily="34" charset="0"/>
          </a:endParaRPr>
        </a:p>
      </dgm:t>
    </dgm:pt>
    <dgm:pt modelId="{5054D891-3A9B-4B58-ACF6-80D3D51E5755}">
      <dgm:prSet phldrT="[Text]" custT="1"/>
      <dgm:spPr>
        <a:gradFill flip="none" rotWithShape="0">
          <a:gsLst>
            <a:gs pos="0">
              <a:srgbClr val="0070C0">
                <a:shade val="30000"/>
                <a:satMod val="115000"/>
              </a:srgbClr>
            </a:gs>
            <a:gs pos="50000">
              <a:srgbClr val="0070C0">
                <a:shade val="67500"/>
                <a:satMod val="115000"/>
              </a:srgbClr>
            </a:gs>
            <a:gs pos="100000">
              <a:srgbClr val="0070C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pPr>
            <a:lnSpc>
              <a:spcPts val="1600"/>
            </a:lnSpc>
            <a:spcAft>
              <a:spcPts val="0"/>
            </a:spcAft>
          </a:pPr>
          <a:r>
            <a:rPr lang="id-ID" sz="12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Peraturan Menteri Keuangan</a:t>
          </a:r>
          <a:r>
            <a:rPr lang="en-GB" sz="12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260/2010</a:t>
          </a:r>
          <a:endParaRPr lang="en-GB" sz="1200" b="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AC97352A-C9E0-4852-9CF2-82CF8A708331}" type="parTrans" cxnId="{062ED6DF-D812-495C-868E-052412D94993}">
      <dgm:prSet/>
      <dgm:spPr/>
      <dgm:t>
        <a:bodyPr/>
        <a:lstStyle/>
        <a:p>
          <a:pPr>
            <a:lnSpc>
              <a:spcPct val="100000"/>
            </a:lnSpc>
          </a:pPr>
          <a:endParaRPr lang="en-GB" sz="1200" b="0">
            <a:latin typeface="Arial" pitchFamily="34" charset="0"/>
            <a:cs typeface="Arial" pitchFamily="34" charset="0"/>
          </a:endParaRPr>
        </a:p>
      </dgm:t>
    </dgm:pt>
    <dgm:pt modelId="{099F81B5-1A2F-4271-B960-6F99E7159B1B}" type="sibTrans" cxnId="{062ED6DF-D812-495C-868E-052412D94993}">
      <dgm:prSet/>
      <dgm:spPr/>
      <dgm:t>
        <a:bodyPr/>
        <a:lstStyle/>
        <a:p>
          <a:pPr>
            <a:lnSpc>
              <a:spcPct val="100000"/>
            </a:lnSpc>
          </a:pPr>
          <a:endParaRPr lang="en-GB" sz="1200" b="0">
            <a:latin typeface="Arial" pitchFamily="34" charset="0"/>
            <a:cs typeface="Arial" pitchFamily="34" charset="0"/>
          </a:endParaRPr>
        </a:p>
      </dgm:t>
    </dgm:pt>
    <dgm:pt modelId="{1C9F578A-C073-47E1-8A72-A462E3F153AB}" type="pres">
      <dgm:prSet presAssocID="{985E2E4E-9129-4DBA-912E-F17A5BD2E983}" presName="Name0" presStyleCnt="0">
        <dgm:presLayoutVars>
          <dgm:dir/>
          <dgm:resizeHandles val="exact"/>
        </dgm:presLayoutVars>
      </dgm:prSet>
      <dgm:spPr/>
    </dgm:pt>
    <dgm:pt modelId="{0DF2C414-AE08-446A-BF8D-8FF6FA1E5A9D}" type="pres">
      <dgm:prSet presAssocID="{BD2F48DD-3615-47BD-8157-8898F85F07A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64AFEFB-9A14-4B92-A038-D064E3F503C6}" type="pres">
      <dgm:prSet presAssocID="{8EA7EAB4-E9B1-445D-81BB-6FCA8CD9CC5B}" presName="sibTrans" presStyleLbl="sibTrans2D1" presStyleIdx="0" presStyleCnt="2"/>
      <dgm:spPr/>
      <dgm:t>
        <a:bodyPr/>
        <a:lstStyle/>
        <a:p>
          <a:endParaRPr lang="id-ID"/>
        </a:p>
      </dgm:t>
    </dgm:pt>
    <dgm:pt modelId="{19D9A2BA-7BC4-4178-8F59-E3F661DD2D6D}" type="pres">
      <dgm:prSet presAssocID="{8EA7EAB4-E9B1-445D-81BB-6FCA8CD9CC5B}" presName="connectorText" presStyleLbl="sibTrans2D1" presStyleIdx="0" presStyleCnt="2"/>
      <dgm:spPr/>
      <dgm:t>
        <a:bodyPr/>
        <a:lstStyle/>
        <a:p>
          <a:endParaRPr lang="id-ID"/>
        </a:p>
      </dgm:t>
    </dgm:pt>
    <dgm:pt modelId="{AB2B7EDC-7112-494C-A6CB-B8480FDEB838}" type="pres">
      <dgm:prSet presAssocID="{59A1757B-B075-4EE3-8A19-2E5C67A4059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373DEF-AE6D-4CB1-A06A-CF35C3A6063A}" type="pres">
      <dgm:prSet presAssocID="{9C74936B-6BE0-4C5A-B2D2-8491F56E0384}" presName="sibTrans" presStyleLbl="sibTrans2D1" presStyleIdx="1" presStyleCnt="2"/>
      <dgm:spPr/>
      <dgm:t>
        <a:bodyPr/>
        <a:lstStyle/>
        <a:p>
          <a:endParaRPr lang="id-ID"/>
        </a:p>
      </dgm:t>
    </dgm:pt>
    <dgm:pt modelId="{3F8FBF0C-CFEF-4276-A751-4EDE858AC593}" type="pres">
      <dgm:prSet presAssocID="{9C74936B-6BE0-4C5A-B2D2-8491F56E0384}" presName="connectorText" presStyleLbl="sibTrans2D1" presStyleIdx="1" presStyleCnt="2"/>
      <dgm:spPr/>
      <dgm:t>
        <a:bodyPr/>
        <a:lstStyle/>
        <a:p>
          <a:endParaRPr lang="id-ID"/>
        </a:p>
      </dgm:t>
    </dgm:pt>
    <dgm:pt modelId="{F4801D4D-A32F-4929-A79B-35A365E3DDE3}" type="pres">
      <dgm:prSet presAssocID="{5054D891-3A9B-4B58-ACF6-80D3D51E575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21A0CF3-4F78-B043-915C-EB9676081FCD}" type="presOf" srcId="{5054D891-3A9B-4B58-ACF6-80D3D51E5755}" destId="{F4801D4D-A32F-4929-A79B-35A365E3DDE3}" srcOrd="0" destOrd="0" presId="urn:microsoft.com/office/officeart/2005/8/layout/process1"/>
    <dgm:cxn modelId="{FF354A4C-DC17-9842-ACEC-5A2684024069}" type="presOf" srcId="{9C74936B-6BE0-4C5A-B2D2-8491F56E0384}" destId="{AA373DEF-AE6D-4CB1-A06A-CF35C3A6063A}" srcOrd="0" destOrd="0" presId="urn:microsoft.com/office/officeart/2005/8/layout/process1"/>
    <dgm:cxn modelId="{F1FBC507-B560-4143-9940-B70689FDDF30}" type="presOf" srcId="{59A1757B-B075-4EE3-8A19-2E5C67A40590}" destId="{AB2B7EDC-7112-494C-A6CB-B8480FDEB838}" srcOrd="0" destOrd="0" presId="urn:microsoft.com/office/officeart/2005/8/layout/process1"/>
    <dgm:cxn modelId="{E02D3586-30AC-42F8-A2B7-00EC9244083A}" srcId="{985E2E4E-9129-4DBA-912E-F17A5BD2E983}" destId="{BD2F48DD-3615-47BD-8157-8898F85F07A0}" srcOrd="0" destOrd="0" parTransId="{F93621D1-BD30-45F5-862C-4AC266F47A85}" sibTransId="{8EA7EAB4-E9B1-445D-81BB-6FCA8CD9CC5B}"/>
    <dgm:cxn modelId="{0A96F4E9-BF42-7F43-B70D-921F8AFC5A26}" type="presOf" srcId="{8EA7EAB4-E9B1-445D-81BB-6FCA8CD9CC5B}" destId="{164AFEFB-9A14-4B92-A038-D064E3F503C6}" srcOrd="0" destOrd="0" presId="urn:microsoft.com/office/officeart/2005/8/layout/process1"/>
    <dgm:cxn modelId="{3AB32AE4-8E08-484F-A0DA-6C704B6B095A}" type="presOf" srcId="{9C74936B-6BE0-4C5A-B2D2-8491F56E0384}" destId="{3F8FBF0C-CFEF-4276-A751-4EDE858AC593}" srcOrd="1" destOrd="0" presId="urn:microsoft.com/office/officeart/2005/8/layout/process1"/>
    <dgm:cxn modelId="{B67E5D38-64C9-414E-B1F9-0C28118A4E76}" type="presOf" srcId="{BD2F48DD-3615-47BD-8157-8898F85F07A0}" destId="{0DF2C414-AE08-446A-BF8D-8FF6FA1E5A9D}" srcOrd="0" destOrd="0" presId="urn:microsoft.com/office/officeart/2005/8/layout/process1"/>
    <dgm:cxn modelId="{062ED6DF-D812-495C-868E-052412D94993}" srcId="{985E2E4E-9129-4DBA-912E-F17A5BD2E983}" destId="{5054D891-3A9B-4B58-ACF6-80D3D51E5755}" srcOrd="2" destOrd="0" parTransId="{AC97352A-C9E0-4852-9CF2-82CF8A708331}" sibTransId="{099F81B5-1A2F-4271-B960-6F99E7159B1B}"/>
    <dgm:cxn modelId="{DD11C55A-BACC-4B3F-B2BB-5D38C1EA76C2}" srcId="{985E2E4E-9129-4DBA-912E-F17A5BD2E983}" destId="{59A1757B-B075-4EE3-8A19-2E5C67A40590}" srcOrd="1" destOrd="0" parTransId="{9D54F629-0F7A-47B7-9C32-AF356DEFE680}" sibTransId="{9C74936B-6BE0-4C5A-B2D2-8491F56E0384}"/>
    <dgm:cxn modelId="{FC88FE81-CDFE-2544-8A21-D4E470090EDD}" type="presOf" srcId="{985E2E4E-9129-4DBA-912E-F17A5BD2E983}" destId="{1C9F578A-C073-47E1-8A72-A462E3F153AB}" srcOrd="0" destOrd="0" presId="urn:microsoft.com/office/officeart/2005/8/layout/process1"/>
    <dgm:cxn modelId="{8AC8D73B-8197-474C-9B56-74A115DA25C8}" type="presOf" srcId="{8EA7EAB4-E9B1-445D-81BB-6FCA8CD9CC5B}" destId="{19D9A2BA-7BC4-4178-8F59-E3F661DD2D6D}" srcOrd="1" destOrd="0" presId="urn:microsoft.com/office/officeart/2005/8/layout/process1"/>
    <dgm:cxn modelId="{B0ED3C44-74DB-944D-AB68-BAFCA79351C0}" type="presParOf" srcId="{1C9F578A-C073-47E1-8A72-A462E3F153AB}" destId="{0DF2C414-AE08-446A-BF8D-8FF6FA1E5A9D}" srcOrd="0" destOrd="0" presId="urn:microsoft.com/office/officeart/2005/8/layout/process1"/>
    <dgm:cxn modelId="{057A7FC1-BD7B-AE4B-A420-6559708B2E93}" type="presParOf" srcId="{1C9F578A-C073-47E1-8A72-A462E3F153AB}" destId="{164AFEFB-9A14-4B92-A038-D064E3F503C6}" srcOrd="1" destOrd="0" presId="urn:microsoft.com/office/officeart/2005/8/layout/process1"/>
    <dgm:cxn modelId="{DC870786-B08F-6D46-A3AE-060C8A9E8FA1}" type="presParOf" srcId="{164AFEFB-9A14-4B92-A038-D064E3F503C6}" destId="{19D9A2BA-7BC4-4178-8F59-E3F661DD2D6D}" srcOrd="0" destOrd="0" presId="urn:microsoft.com/office/officeart/2005/8/layout/process1"/>
    <dgm:cxn modelId="{936F95D3-56A7-D046-BA5C-C86A124FD9FA}" type="presParOf" srcId="{1C9F578A-C073-47E1-8A72-A462E3F153AB}" destId="{AB2B7EDC-7112-494C-A6CB-B8480FDEB838}" srcOrd="2" destOrd="0" presId="urn:microsoft.com/office/officeart/2005/8/layout/process1"/>
    <dgm:cxn modelId="{B25E252F-0D14-884B-BC5E-EBBCE8617BEF}" type="presParOf" srcId="{1C9F578A-C073-47E1-8A72-A462E3F153AB}" destId="{AA373DEF-AE6D-4CB1-A06A-CF35C3A6063A}" srcOrd="3" destOrd="0" presId="urn:microsoft.com/office/officeart/2005/8/layout/process1"/>
    <dgm:cxn modelId="{2D266DE9-9283-3948-B8D5-926A0F5592EF}" type="presParOf" srcId="{AA373DEF-AE6D-4CB1-A06A-CF35C3A6063A}" destId="{3F8FBF0C-CFEF-4276-A751-4EDE858AC593}" srcOrd="0" destOrd="0" presId="urn:microsoft.com/office/officeart/2005/8/layout/process1"/>
    <dgm:cxn modelId="{2E01A86C-D629-E04A-9C20-33DB61030BE9}" type="presParOf" srcId="{1C9F578A-C073-47E1-8A72-A462E3F153AB}" destId="{F4801D4D-A32F-4929-A79B-35A365E3DDE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1DDA3C-1976-004B-9451-2F4C93216962}">
      <dsp:nvSpPr>
        <dsp:cNvPr id="0" name=""/>
        <dsp:cNvSpPr/>
      </dsp:nvSpPr>
      <dsp:spPr>
        <a:xfrm>
          <a:off x="-5520370" y="-845301"/>
          <a:ext cx="6573753" cy="6573753"/>
        </a:xfrm>
        <a:prstGeom prst="blockArc">
          <a:avLst>
            <a:gd name="adj1" fmla="val 18900000"/>
            <a:gd name="adj2" fmla="val 2700000"/>
            <a:gd name="adj3" fmla="val 329"/>
          </a:avLst>
        </a:prstGeom>
        <a:noFill/>
        <a:ln w="952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94666D-206C-C046-A252-2A68B379E305}">
      <dsp:nvSpPr>
        <dsp:cNvPr id="0" name=""/>
        <dsp:cNvSpPr/>
      </dsp:nvSpPr>
      <dsp:spPr>
        <a:xfrm>
          <a:off x="677781" y="488315"/>
          <a:ext cx="8170231" cy="976630"/>
        </a:xfrm>
        <a:prstGeom prst="rect">
          <a:avLst/>
        </a:prstGeom>
        <a:solidFill>
          <a:schemeClr val="accent6"/>
        </a:soli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520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Pembangunan </a:t>
          </a:r>
          <a:r>
            <a:rPr lang="en-US" sz="2400" b="1" kern="1200" dirty="0" err="1" smtClean="0"/>
            <a:t>Infrastruktur</a:t>
          </a:r>
          <a:r>
            <a:rPr lang="en-US" sz="2400" b="1" kern="1200" dirty="0" smtClean="0"/>
            <a:t> Indonesia</a:t>
          </a:r>
          <a:endParaRPr lang="en-US" sz="2400" b="1" kern="1200" dirty="0"/>
        </a:p>
      </dsp:txBody>
      <dsp:txXfrm>
        <a:off x="677781" y="488315"/>
        <a:ext cx="8170231" cy="976630"/>
      </dsp:txXfrm>
    </dsp:sp>
    <dsp:sp modelId="{C77964F3-13AD-EC40-ABB6-220DA7151AE4}">
      <dsp:nvSpPr>
        <dsp:cNvPr id="0" name=""/>
        <dsp:cNvSpPr/>
      </dsp:nvSpPr>
      <dsp:spPr>
        <a:xfrm>
          <a:off x="67387" y="366236"/>
          <a:ext cx="1220787" cy="12207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3EBD78-3F98-9949-B60D-A31B52FB54E3}">
      <dsp:nvSpPr>
        <dsp:cNvPr id="0" name=""/>
        <dsp:cNvSpPr/>
      </dsp:nvSpPr>
      <dsp:spPr>
        <a:xfrm>
          <a:off x="1032786" y="1953260"/>
          <a:ext cx="7815226" cy="976630"/>
        </a:xfrm>
        <a:prstGeom prst="rect">
          <a:avLst/>
        </a:prstGeom>
        <a:solidFill>
          <a:schemeClr val="bg1">
            <a:lumMod val="50000"/>
          </a:schemeClr>
        </a:soli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520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Tantangan</a:t>
          </a:r>
          <a:r>
            <a:rPr lang="en-US" sz="2400" b="1" kern="1200" dirty="0" smtClean="0"/>
            <a:t> Pembangunan </a:t>
          </a:r>
          <a:r>
            <a:rPr lang="en-US" sz="2400" b="1" kern="1200" dirty="0" err="1" smtClean="0"/>
            <a:t>Infrastruktur</a:t>
          </a:r>
          <a:r>
            <a:rPr lang="en-US" sz="2400" b="1" kern="1200" dirty="0" smtClean="0"/>
            <a:t> Indonesia</a:t>
          </a:r>
          <a:endParaRPr lang="en-US" sz="2400" b="1" kern="1200" dirty="0"/>
        </a:p>
      </dsp:txBody>
      <dsp:txXfrm>
        <a:off x="1032786" y="1953260"/>
        <a:ext cx="7815226" cy="976630"/>
      </dsp:txXfrm>
    </dsp:sp>
    <dsp:sp modelId="{D8BE9A9F-E2ED-0E43-B2FF-68B917F82CF0}">
      <dsp:nvSpPr>
        <dsp:cNvPr id="0" name=""/>
        <dsp:cNvSpPr/>
      </dsp:nvSpPr>
      <dsp:spPr>
        <a:xfrm>
          <a:off x="422392" y="1831181"/>
          <a:ext cx="1220787" cy="12207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2351A9-1BF8-1645-B983-9ED2265F6ABC}">
      <dsp:nvSpPr>
        <dsp:cNvPr id="0" name=""/>
        <dsp:cNvSpPr/>
      </dsp:nvSpPr>
      <dsp:spPr>
        <a:xfrm>
          <a:off x="677781" y="3418205"/>
          <a:ext cx="8170231" cy="976630"/>
        </a:xfrm>
        <a:prstGeom prst="rect">
          <a:avLst/>
        </a:prstGeom>
        <a:solidFill>
          <a:schemeClr val="bg1">
            <a:lumMod val="50000"/>
          </a:schemeClr>
        </a:soli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520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Upaya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Pemerintah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dalam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Menghadapi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Tantangan</a:t>
          </a:r>
          <a:r>
            <a:rPr lang="en-US" sz="2400" b="1" kern="1200" dirty="0" smtClean="0"/>
            <a:t> Pembangunan </a:t>
          </a:r>
          <a:r>
            <a:rPr lang="en-US" sz="2400" b="1" kern="1200" dirty="0" err="1" smtClean="0"/>
            <a:t>Infrastruktur</a:t>
          </a:r>
          <a:r>
            <a:rPr lang="en-US" sz="2400" b="1" kern="1200" dirty="0" smtClean="0"/>
            <a:t> Indonesia</a:t>
          </a:r>
          <a:endParaRPr lang="en-US" sz="2400" b="1" kern="1200" dirty="0"/>
        </a:p>
      </dsp:txBody>
      <dsp:txXfrm>
        <a:off x="677781" y="3418205"/>
        <a:ext cx="8170231" cy="976630"/>
      </dsp:txXfrm>
    </dsp:sp>
    <dsp:sp modelId="{84A5F0A0-7BD6-9447-B417-5491E9CC2103}">
      <dsp:nvSpPr>
        <dsp:cNvPr id="0" name=""/>
        <dsp:cNvSpPr/>
      </dsp:nvSpPr>
      <dsp:spPr>
        <a:xfrm>
          <a:off x="67387" y="3296126"/>
          <a:ext cx="1220787" cy="12207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1DDA3C-1976-004B-9451-2F4C93216962}">
      <dsp:nvSpPr>
        <dsp:cNvPr id="0" name=""/>
        <dsp:cNvSpPr/>
      </dsp:nvSpPr>
      <dsp:spPr>
        <a:xfrm>
          <a:off x="-5520370" y="-845301"/>
          <a:ext cx="6573753" cy="6573753"/>
        </a:xfrm>
        <a:prstGeom prst="blockArc">
          <a:avLst>
            <a:gd name="adj1" fmla="val 18900000"/>
            <a:gd name="adj2" fmla="val 2700000"/>
            <a:gd name="adj3" fmla="val 329"/>
          </a:avLst>
        </a:prstGeom>
        <a:noFill/>
        <a:ln w="952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94666D-206C-C046-A252-2A68B379E305}">
      <dsp:nvSpPr>
        <dsp:cNvPr id="0" name=""/>
        <dsp:cNvSpPr/>
      </dsp:nvSpPr>
      <dsp:spPr>
        <a:xfrm>
          <a:off x="677781" y="488315"/>
          <a:ext cx="8170231" cy="976630"/>
        </a:xfrm>
        <a:prstGeom prst="rect">
          <a:avLst/>
        </a:prstGeom>
        <a:solidFill>
          <a:srgbClr val="7F7F7F"/>
        </a:soli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520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Pembangunan </a:t>
          </a:r>
          <a:r>
            <a:rPr lang="en-US" sz="2400" b="1" kern="1200" dirty="0" err="1" smtClean="0"/>
            <a:t>Infrastruktur</a:t>
          </a:r>
          <a:r>
            <a:rPr lang="en-US" sz="2400" b="1" kern="1200" dirty="0" smtClean="0"/>
            <a:t> Indonesia</a:t>
          </a:r>
          <a:endParaRPr lang="en-US" sz="2400" b="1" kern="1200" dirty="0"/>
        </a:p>
      </dsp:txBody>
      <dsp:txXfrm>
        <a:off x="677781" y="488315"/>
        <a:ext cx="8170231" cy="976630"/>
      </dsp:txXfrm>
    </dsp:sp>
    <dsp:sp modelId="{C77964F3-13AD-EC40-ABB6-220DA7151AE4}">
      <dsp:nvSpPr>
        <dsp:cNvPr id="0" name=""/>
        <dsp:cNvSpPr/>
      </dsp:nvSpPr>
      <dsp:spPr>
        <a:xfrm>
          <a:off x="67387" y="366236"/>
          <a:ext cx="1220787" cy="12207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3EBD78-3F98-9949-B60D-A31B52FB54E3}">
      <dsp:nvSpPr>
        <dsp:cNvPr id="0" name=""/>
        <dsp:cNvSpPr/>
      </dsp:nvSpPr>
      <dsp:spPr>
        <a:xfrm>
          <a:off x="1032786" y="1953260"/>
          <a:ext cx="7815226" cy="976630"/>
        </a:xfrm>
        <a:prstGeom prst="rect">
          <a:avLst/>
        </a:prstGeom>
        <a:solidFill>
          <a:schemeClr val="accent6"/>
        </a:soli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520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Tantangan</a:t>
          </a:r>
          <a:r>
            <a:rPr lang="en-US" sz="2400" b="1" kern="1200" dirty="0" smtClean="0"/>
            <a:t> Pembangunan </a:t>
          </a:r>
          <a:r>
            <a:rPr lang="en-US" sz="2400" b="1" kern="1200" dirty="0" err="1" smtClean="0"/>
            <a:t>Infrastruktur</a:t>
          </a:r>
          <a:r>
            <a:rPr lang="en-US" sz="2400" b="1" kern="1200" dirty="0" smtClean="0"/>
            <a:t> Indonesia</a:t>
          </a:r>
          <a:endParaRPr lang="en-US" sz="2400" b="1" kern="1200" dirty="0"/>
        </a:p>
      </dsp:txBody>
      <dsp:txXfrm>
        <a:off x="1032786" y="1953260"/>
        <a:ext cx="7815226" cy="976630"/>
      </dsp:txXfrm>
    </dsp:sp>
    <dsp:sp modelId="{D8BE9A9F-E2ED-0E43-B2FF-68B917F82CF0}">
      <dsp:nvSpPr>
        <dsp:cNvPr id="0" name=""/>
        <dsp:cNvSpPr/>
      </dsp:nvSpPr>
      <dsp:spPr>
        <a:xfrm>
          <a:off x="422392" y="1831181"/>
          <a:ext cx="1220787" cy="12207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2351A9-1BF8-1645-B983-9ED2265F6ABC}">
      <dsp:nvSpPr>
        <dsp:cNvPr id="0" name=""/>
        <dsp:cNvSpPr/>
      </dsp:nvSpPr>
      <dsp:spPr>
        <a:xfrm>
          <a:off x="677781" y="3418205"/>
          <a:ext cx="8170231" cy="976630"/>
        </a:xfrm>
        <a:prstGeom prst="rect">
          <a:avLst/>
        </a:prstGeom>
        <a:solidFill>
          <a:schemeClr val="bg1">
            <a:lumMod val="50000"/>
          </a:schemeClr>
        </a:soli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520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Upaya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Pemerintah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dalam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Menghadapi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Tantangan</a:t>
          </a:r>
          <a:r>
            <a:rPr lang="en-US" sz="2400" b="1" kern="1200" dirty="0" smtClean="0"/>
            <a:t> Pembangunan </a:t>
          </a:r>
          <a:r>
            <a:rPr lang="en-US" sz="2400" b="1" kern="1200" dirty="0" err="1" smtClean="0"/>
            <a:t>Infrastruktur</a:t>
          </a:r>
          <a:r>
            <a:rPr lang="en-US" sz="2400" b="1" kern="1200" dirty="0" smtClean="0"/>
            <a:t> Indonesia</a:t>
          </a:r>
          <a:endParaRPr lang="en-US" sz="2400" b="1" kern="1200" dirty="0"/>
        </a:p>
      </dsp:txBody>
      <dsp:txXfrm>
        <a:off x="677781" y="3418205"/>
        <a:ext cx="8170231" cy="976630"/>
      </dsp:txXfrm>
    </dsp:sp>
    <dsp:sp modelId="{84A5F0A0-7BD6-9447-B417-5491E9CC2103}">
      <dsp:nvSpPr>
        <dsp:cNvPr id="0" name=""/>
        <dsp:cNvSpPr/>
      </dsp:nvSpPr>
      <dsp:spPr>
        <a:xfrm>
          <a:off x="67387" y="3296126"/>
          <a:ext cx="1220787" cy="12207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1DDA3C-1976-004B-9451-2F4C93216962}">
      <dsp:nvSpPr>
        <dsp:cNvPr id="0" name=""/>
        <dsp:cNvSpPr/>
      </dsp:nvSpPr>
      <dsp:spPr>
        <a:xfrm>
          <a:off x="-5520370" y="-845301"/>
          <a:ext cx="6573753" cy="6573753"/>
        </a:xfrm>
        <a:prstGeom prst="blockArc">
          <a:avLst>
            <a:gd name="adj1" fmla="val 18900000"/>
            <a:gd name="adj2" fmla="val 2700000"/>
            <a:gd name="adj3" fmla="val 329"/>
          </a:avLst>
        </a:prstGeom>
        <a:noFill/>
        <a:ln w="952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94666D-206C-C046-A252-2A68B379E305}">
      <dsp:nvSpPr>
        <dsp:cNvPr id="0" name=""/>
        <dsp:cNvSpPr/>
      </dsp:nvSpPr>
      <dsp:spPr>
        <a:xfrm>
          <a:off x="677781" y="488315"/>
          <a:ext cx="8170231" cy="976630"/>
        </a:xfrm>
        <a:prstGeom prst="rect">
          <a:avLst/>
        </a:prstGeom>
        <a:solidFill>
          <a:srgbClr val="7F7F7F"/>
        </a:soli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520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Pembangunan </a:t>
          </a:r>
          <a:r>
            <a:rPr lang="en-US" sz="2400" b="1" kern="1200" dirty="0" err="1" smtClean="0"/>
            <a:t>Infrastruktur</a:t>
          </a:r>
          <a:r>
            <a:rPr lang="en-US" sz="2400" b="1" kern="1200" dirty="0" smtClean="0"/>
            <a:t> Indonesia</a:t>
          </a:r>
          <a:endParaRPr lang="en-US" sz="2400" b="1" kern="1200" dirty="0"/>
        </a:p>
      </dsp:txBody>
      <dsp:txXfrm>
        <a:off x="677781" y="488315"/>
        <a:ext cx="8170231" cy="976630"/>
      </dsp:txXfrm>
    </dsp:sp>
    <dsp:sp modelId="{C77964F3-13AD-EC40-ABB6-220DA7151AE4}">
      <dsp:nvSpPr>
        <dsp:cNvPr id="0" name=""/>
        <dsp:cNvSpPr/>
      </dsp:nvSpPr>
      <dsp:spPr>
        <a:xfrm>
          <a:off x="67387" y="366236"/>
          <a:ext cx="1220787" cy="12207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3EBD78-3F98-9949-B60D-A31B52FB54E3}">
      <dsp:nvSpPr>
        <dsp:cNvPr id="0" name=""/>
        <dsp:cNvSpPr/>
      </dsp:nvSpPr>
      <dsp:spPr>
        <a:xfrm>
          <a:off x="1032786" y="1953260"/>
          <a:ext cx="7815226" cy="976630"/>
        </a:xfrm>
        <a:prstGeom prst="rect">
          <a:avLst/>
        </a:prstGeom>
        <a:solidFill>
          <a:schemeClr val="bg1">
            <a:lumMod val="50000"/>
          </a:schemeClr>
        </a:soli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520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Tantangan</a:t>
          </a:r>
          <a:r>
            <a:rPr lang="en-US" sz="2400" b="1" kern="1200" dirty="0" smtClean="0"/>
            <a:t> Pembangunan </a:t>
          </a:r>
          <a:r>
            <a:rPr lang="en-US" sz="2400" b="1" kern="1200" dirty="0" err="1" smtClean="0"/>
            <a:t>Infrastruktur</a:t>
          </a:r>
          <a:r>
            <a:rPr lang="en-US" sz="2400" b="1" kern="1200" dirty="0" smtClean="0"/>
            <a:t> Indonesia</a:t>
          </a:r>
          <a:endParaRPr lang="en-US" sz="2400" b="1" kern="1200" dirty="0"/>
        </a:p>
      </dsp:txBody>
      <dsp:txXfrm>
        <a:off x="1032786" y="1953260"/>
        <a:ext cx="7815226" cy="976630"/>
      </dsp:txXfrm>
    </dsp:sp>
    <dsp:sp modelId="{D8BE9A9F-E2ED-0E43-B2FF-68B917F82CF0}">
      <dsp:nvSpPr>
        <dsp:cNvPr id="0" name=""/>
        <dsp:cNvSpPr/>
      </dsp:nvSpPr>
      <dsp:spPr>
        <a:xfrm>
          <a:off x="422392" y="1831181"/>
          <a:ext cx="1220787" cy="12207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2351A9-1BF8-1645-B983-9ED2265F6ABC}">
      <dsp:nvSpPr>
        <dsp:cNvPr id="0" name=""/>
        <dsp:cNvSpPr/>
      </dsp:nvSpPr>
      <dsp:spPr>
        <a:xfrm>
          <a:off x="677781" y="3418205"/>
          <a:ext cx="8170231" cy="976630"/>
        </a:xfrm>
        <a:prstGeom prst="rect">
          <a:avLst/>
        </a:prstGeom>
        <a:solidFill>
          <a:srgbClr val="F79646"/>
        </a:solidFill>
        <a:ln>
          <a:solidFill>
            <a:schemeClr val="bg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520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Upaya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Pemerintah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dalam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Menghadapi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Tantangan</a:t>
          </a:r>
          <a:r>
            <a:rPr lang="en-US" sz="2400" b="1" kern="1200" dirty="0" smtClean="0"/>
            <a:t> Pembangunan </a:t>
          </a:r>
          <a:r>
            <a:rPr lang="en-US" sz="2400" b="1" kern="1200" dirty="0" err="1" smtClean="0"/>
            <a:t>Infrastruktur</a:t>
          </a:r>
          <a:r>
            <a:rPr lang="en-US" sz="2400" b="1" kern="1200" dirty="0" smtClean="0"/>
            <a:t> Indonesia</a:t>
          </a:r>
          <a:endParaRPr lang="en-US" sz="2400" b="1" kern="1200" dirty="0"/>
        </a:p>
      </dsp:txBody>
      <dsp:txXfrm>
        <a:off x="677781" y="3418205"/>
        <a:ext cx="8170231" cy="976630"/>
      </dsp:txXfrm>
    </dsp:sp>
    <dsp:sp modelId="{84A5F0A0-7BD6-9447-B417-5491E9CC2103}">
      <dsp:nvSpPr>
        <dsp:cNvPr id="0" name=""/>
        <dsp:cNvSpPr/>
      </dsp:nvSpPr>
      <dsp:spPr>
        <a:xfrm>
          <a:off x="67387" y="3296126"/>
          <a:ext cx="1220787" cy="12207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F2C414-AE08-446A-BF8D-8FF6FA1E5A9D}">
      <dsp:nvSpPr>
        <dsp:cNvPr id="0" name=""/>
        <dsp:cNvSpPr/>
      </dsp:nvSpPr>
      <dsp:spPr>
        <a:xfrm>
          <a:off x="6027" y="0"/>
          <a:ext cx="1801564" cy="68580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0070C0">
                <a:shade val="30000"/>
                <a:satMod val="115000"/>
              </a:srgbClr>
            </a:gs>
            <a:gs pos="50000">
              <a:srgbClr val="0070C0">
                <a:shade val="67500"/>
                <a:satMod val="115000"/>
              </a:srgbClr>
            </a:gs>
            <a:gs pos="100000">
              <a:srgbClr val="0070C0">
                <a:shade val="100000"/>
                <a:satMod val="115000"/>
              </a:srgbClr>
            </a:gs>
          </a:gsLst>
          <a:lin ang="135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ts val="16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Perarturan</a:t>
          </a:r>
          <a:r>
            <a:rPr lang="en-US" sz="1200" b="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1200" b="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Presiden</a:t>
          </a:r>
          <a:r>
            <a:rPr lang="en-US" sz="1200" b="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id-ID" sz="1200" b="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67</a:t>
          </a:r>
          <a:r>
            <a:rPr lang="en-GB" sz="1200" b="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/20</a:t>
          </a:r>
          <a:r>
            <a:rPr lang="id-ID" sz="1200" b="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05*</a:t>
          </a:r>
          <a:endParaRPr lang="en-GB" sz="1200" b="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6113" y="20086"/>
        <a:ext cx="1761392" cy="645628"/>
      </dsp:txXfrm>
    </dsp:sp>
    <dsp:sp modelId="{164AFEFB-9A14-4B92-A038-D064E3F503C6}">
      <dsp:nvSpPr>
        <dsp:cNvPr id="0" name=""/>
        <dsp:cNvSpPr/>
      </dsp:nvSpPr>
      <dsp:spPr>
        <a:xfrm>
          <a:off x="1987748" y="119506"/>
          <a:ext cx="381931" cy="446787"/>
        </a:xfrm>
        <a:prstGeom prst="rightArrow">
          <a:avLst>
            <a:gd name="adj1" fmla="val 60000"/>
            <a:gd name="adj2" fmla="val 50000"/>
          </a:avLst>
        </a:prstGeom>
        <a:solidFill>
          <a:srgbClr val="FF66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GB" sz="1200" b="0" kern="1200">
            <a:latin typeface="Arial" pitchFamily="34" charset="0"/>
            <a:cs typeface="Arial" pitchFamily="34" charset="0"/>
          </a:endParaRPr>
        </a:p>
      </dsp:txBody>
      <dsp:txXfrm>
        <a:off x="1987748" y="208863"/>
        <a:ext cx="267352" cy="268073"/>
      </dsp:txXfrm>
    </dsp:sp>
    <dsp:sp modelId="{AB2B7EDC-7112-494C-A6CB-B8480FDEB838}">
      <dsp:nvSpPr>
        <dsp:cNvPr id="0" name=""/>
        <dsp:cNvSpPr/>
      </dsp:nvSpPr>
      <dsp:spPr>
        <a:xfrm>
          <a:off x="2528217" y="0"/>
          <a:ext cx="1801564" cy="68580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0070C0">
                <a:shade val="30000"/>
                <a:satMod val="115000"/>
              </a:srgbClr>
            </a:gs>
            <a:gs pos="50000">
              <a:srgbClr val="0070C0">
                <a:shade val="67500"/>
                <a:satMod val="115000"/>
              </a:srgbClr>
            </a:gs>
            <a:gs pos="100000">
              <a:srgbClr val="0070C0">
                <a:shade val="100000"/>
                <a:satMod val="115000"/>
              </a:srgbClr>
            </a:gs>
          </a:gsLst>
          <a:lin ang="135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ts val="16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Perarturan</a:t>
          </a:r>
          <a:r>
            <a:rPr lang="en-US" sz="1200" b="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1200" b="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Presiden</a:t>
          </a:r>
          <a:r>
            <a:rPr lang="id-ID" sz="1200" b="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GB" sz="1200" b="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78/2010</a:t>
          </a:r>
          <a:endParaRPr lang="en-GB" sz="1200" b="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548303" y="20086"/>
        <a:ext cx="1761392" cy="645628"/>
      </dsp:txXfrm>
    </dsp:sp>
    <dsp:sp modelId="{AA373DEF-AE6D-4CB1-A06A-CF35C3A6063A}">
      <dsp:nvSpPr>
        <dsp:cNvPr id="0" name=""/>
        <dsp:cNvSpPr/>
      </dsp:nvSpPr>
      <dsp:spPr>
        <a:xfrm>
          <a:off x="4509938" y="119506"/>
          <a:ext cx="381931" cy="446787"/>
        </a:xfrm>
        <a:prstGeom prst="rightArrow">
          <a:avLst>
            <a:gd name="adj1" fmla="val 60000"/>
            <a:gd name="adj2" fmla="val 50000"/>
          </a:avLst>
        </a:prstGeom>
        <a:solidFill>
          <a:srgbClr val="FF66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GB" sz="1200" b="0" kern="1200">
            <a:latin typeface="Arial" pitchFamily="34" charset="0"/>
            <a:cs typeface="Arial" pitchFamily="34" charset="0"/>
          </a:endParaRPr>
        </a:p>
      </dsp:txBody>
      <dsp:txXfrm>
        <a:off x="4509938" y="208863"/>
        <a:ext cx="267352" cy="268073"/>
      </dsp:txXfrm>
    </dsp:sp>
    <dsp:sp modelId="{F4801D4D-A32F-4929-A79B-35A365E3DDE3}">
      <dsp:nvSpPr>
        <dsp:cNvPr id="0" name=""/>
        <dsp:cNvSpPr/>
      </dsp:nvSpPr>
      <dsp:spPr>
        <a:xfrm>
          <a:off x="5050408" y="0"/>
          <a:ext cx="1801564" cy="68580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0070C0">
                <a:shade val="30000"/>
                <a:satMod val="115000"/>
              </a:srgbClr>
            </a:gs>
            <a:gs pos="50000">
              <a:srgbClr val="0070C0">
                <a:shade val="67500"/>
                <a:satMod val="115000"/>
              </a:srgbClr>
            </a:gs>
            <a:gs pos="100000">
              <a:srgbClr val="0070C0">
                <a:shade val="100000"/>
                <a:satMod val="115000"/>
              </a:srgbClr>
            </a:gs>
          </a:gsLst>
          <a:lin ang="135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ts val="1600"/>
            </a:lnSpc>
            <a:spcBef>
              <a:spcPct val="0"/>
            </a:spcBef>
            <a:spcAft>
              <a:spcPts val="0"/>
            </a:spcAft>
          </a:pPr>
          <a:r>
            <a:rPr lang="id-ID" sz="1200" b="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Peraturan Menteri Keuangan</a:t>
          </a:r>
          <a:r>
            <a:rPr lang="en-GB" sz="1200" b="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260/2010</a:t>
          </a:r>
          <a:endParaRPr lang="en-GB" sz="1200" b="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5070494" y="20086"/>
        <a:ext cx="1761392" cy="645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CFE97675-8E29-FA41-B0EB-519CB89E5537}" type="datetimeFigureOut">
              <a:rPr lang="en-US"/>
              <a:pPr>
                <a:defRPr/>
              </a:pPr>
              <a:t>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6DEB1EE5-1718-B84D-B3DA-A41992FD3A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56296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9C719224-E65F-DC49-9303-78DA94DFC8B7}" type="datetimeFigureOut">
              <a:rPr lang="en-US"/>
              <a:pPr>
                <a:defRPr/>
              </a:pPr>
              <a:t>2/12/2018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3384DCCB-EB15-8141-A91B-68144E5C4C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4480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534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534988" algn="l" defTabSz="534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1071563" algn="l" defTabSz="534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608138" algn="l" defTabSz="534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2144713" algn="l" defTabSz="534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681554" algn="l" defTabSz="53631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17864" algn="l" defTabSz="53631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54175" algn="l" defTabSz="53631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90486" algn="l" defTabSz="53631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534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Overview Of</a:t>
            </a:r>
            <a:r>
              <a:rPr lang="en-US" sz="1400" b="1" baseline="0" dirty="0" smtClean="0"/>
              <a:t> Indonesia Infrastructure-Development Space</a:t>
            </a:r>
          </a:p>
          <a:p>
            <a:pPr marL="0" marR="0" lvl="0" indent="0" algn="l" defTabSz="534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Opportunities For Equity Investors</a:t>
            </a:r>
          </a:p>
          <a:p>
            <a:pPr marL="0" marR="0" lvl="0" indent="0" algn="l" defTabSz="534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Potential Projects </a:t>
            </a:r>
          </a:p>
          <a:p>
            <a:pPr marL="0" marR="0" lvl="0" indent="0" algn="l" defTabSz="534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84DCCB-EB15-8141-A91B-68144E5C4C5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982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D3733E-A21A-254A-82FC-FA1ED093903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2697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Bikin</a:t>
            </a:r>
            <a:r>
              <a:rPr lang="en-US" dirty="0" smtClean="0"/>
              <a:t> button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untuk</a:t>
            </a:r>
            <a:r>
              <a:rPr lang="en-US" baseline="0" dirty="0" smtClean="0"/>
              <a:t> link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attachment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F2A5B-32E1-3A49-AC3A-A46670202BC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3758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5363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Bikin</a:t>
            </a:r>
            <a:r>
              <a:rPr lang="en-US" dirty="0" smtClean="0"/>
              <a:t> button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untuk</a:t>
            </a:r>
            <a:r>
              <a:rPr lang="en-US" baseline="0" dirty="0" smtClean="0"/>
              <a:t> link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attachment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F2A5B-32E1-3A49-AC3A-A46670202BC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0982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534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Overview Of</a:t>
            </a:r>
            <a:r>
              <a:rPr lang="en-US" sz="1400" b="1" baseline="0" dirty="0" smtClean="0"/>
              <a:t> Indonesia Infrastructure-Development Space</a:t>
            </a:r>
          </a:p>
          <a:p>
            <a:pPr marL="0" marR="0" lvl="0" indent="0" algn="l" defTabSz="534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Opportunities For Equity Investors</a:t>
            </a:r>
          </a:p>
          <a:p>
            <a:pPr marL="0" marR="0" lvl="0" indent="0" algn="l" defTabSz="534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Potential Projects </a:t>
            </a:r>
          </a:p>
          <a:p>
            <a:pPr marL="0" marR="0" lvl="0" indent="0" algn="l" defTabSz="534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84DCCB-EB15-8141-A91B-68144E5C4C5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982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534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Overview Of</a:t>
            </a:r>
            <a:r>
              <a:rPr lang="en-US" sz="1400" b="1" baseline="0" dirty="0" smtClean="0"/>
              <a:t> Indonesia Infrastructure-Development Space</a:t>
            </a:r>
          </a:p>
          <a:p>
            <a:pPr marL="0" marR="0" lvl="0" indent="0" algn="l" defTabSz="534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Opportunities For Equity Investors</a:t>
            </a:r>
          </a:p>
          <a:p>
            <a:pPr marL="0" marR="0" lvl="0" indent="0" algn="l" defTabSz="534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 smtClean="0"/>
              <a:t>Potential Projects </a:t>
            </a:r>
          </a:p>
          <a:p>
            <a:pPr marL="0" marR="0" lvl="0" indent="0" algn="l" defTabSz="534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84DCCB-EB15-8141-A91B-68144E5C4C5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982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PMK 129/2016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untuk</a:t>
            </a:r>
            <a:r>
              <a:rPr lang="en-US" baseline="0" dirty="0" smtClean="0"/>
              <a:t> KPBU Prioritas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KPBU lainnya </a:t>
            </a:r>
            <a:r>
              <a:rPr lang="en-US" baseline="0" dirty="0" err="1" smtClean="0"/>
              <a:t>dari</a:t>
            </a:r>
            <a:r>
              <a:rPr lang="en-US" baseline="0" dirty="0" smtClean="0"/>
              <a:t> APBN: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err="1" smtClean="0"/>
              <a:t>Fasilitas</a:t>
            </a:r>
            <a:r>
              <a:rPr lang="en-US" dirty="0" smtClean="0"/>
              <a:t> Penyiapan </a:t>
            </a:r>
            <a:r>
              <a:rPr lang="en-US" dirty="0" err="1" smtClean="0"/>
              <a:t>Proyek</a:t>
            </a:r>
            <a:r>
              <a:rPr lang="en-US" dirty="0" smtClean="0"/>
              <a:t>: a. Penyiapan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Pra-Studi</a:t>
            </a:r>
            <a:r>
              <a:rPr lang="en-US" dirty="0" smtClean="0"/>
              <a:t> </a:t>
            </a:r>
            <a:r>
              <a:rPr lang="en-US" dirty="0" err="1" smtClean="0"/>
              <a:t>Kelayakan</a:t>
            </a:r>
            <a:r>
              <a:rPr lang="en-US" dirty="0" smtClean="0"/>
              <a:t>; </a:t>
            </a:r>
            <a:r>
              <a:rPr lang="en-US" dirty="0" err="1" smtClean="0"/>
              <a:t>dan</a:t>
            </a:r>
            <a:r>
              <a:rPr lang="en-US" dirty="0" smtClean="0"/>
              <a:t> b. Penyiapan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/atau </a:t>
            </a:r>
            <a:r>
              <a:rPr lang="en-US" dirty="0" err="1" smtClean="0"/>
              <a:t>dokumen</a:t>
            </a:r>
            <a:r>
              <a:rPr lang="en-US" dirty="0" smtClean="0"/>
              <a:t> pendukung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Pra-studi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Kelayakan</a:t>
            </a:r>
            <a:endParaRPr lang="en-US" baseline="0" dirty="0" smtClean="0"/>
          </a:p>
          <a:p>
            <a:pPr marL="342900" indent="-342900">
              <a:buAutoNum type="arabicPeriod"/>
            </a:pPr>
            <a:r>
              <a:rPr lang="en-US" baseline="0" dirty="0" err="1" smtClean="0"/>
              <a:t>Fasilitas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Pendampingan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Transaksi</a:t>
            </a:r>
            <a:r>
              <a:rPr lang="en-US" baseline="0" dirty="0" smtClean="0"/>
              <a:t>: a. </a:t>
            </a:r>
            <a:r>
              <a:rPr lang="en-US" baseline="0" dirty="0" err="1" smtClean="0"/>
              <a:t>Pengadaan</a:t>
            </a:r>
            <a:r>
              <a:rPr lang="en-US" baseline="0" dirty="0" smtClean="0"/>
              <a:t> BU; b. </a:t>
            </a:r>
            <a:r>
              <a:rPr lang="en-US" baseline="0" dirty="0" err="1" smtClean="0"/>
              <a:t>Ttd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Perjanjian</a:t>
            </a:r>
            <a:r>
              <a:rPr lang="en-US" baseline="0" dirty="0" smtClean="0"/>
              <a:t> KPBU; c. </a:t>
            </a:r>
            <a:r>
              <a:rPr lang="en-US" baseline="0" dirty="0" err="1" smtClean="0"/>
              <a:t>Perolehan</a:t>
            </a:r>
            <a:r>
              <a:rPr lang="en-US" baseline="0" dirty="0" smtClean="0"/>
              <a:t> pembiayaan</a:t>
            </a:r>
          </a:p>
          <a:p>
            <a:pPr marL="342900" indent="-342900">
              <a:buAutoNum type="arabicPeriod"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PMK 130/2016 </a:t>
            </a:r>
            <a:r>
              <a:rPr lang="en-US" baseline="0" dirty="0" err="1" smtClean="0"/>
              <a:t>dari</a:t>
            </a:r>
            <a:r>
              <a:rPr lang="en-US" baseline="0" dirty="0" smtClean="0"/>
              <a:t> APBN:</a:t>
            </a:r>
          </a:p>
          <a:p>
            <a:pPr marL="342900" indent="-342900">
              <a:buAutoNum type="arabicPeriod"/>
            </a:pPr>
            <a:r>
              <a:rPr lang="en-US" baseline="0" dirty="0" err="1" smtClean="0"/>
              <a:t>Jaminan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Pinjaman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melalui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skema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Swakelola</a:t>
            </a:r>
            <a:endParaRPr lang="en-US" baseline="0" dirty="0" smtClean="0"/>
          </a:p>
          <a:p>
            <a:pPr marL="342900" indent="-342900">
              <a:buAutoNum type="arabicPeriod"/>
            </a:pPr>
            <a:r>
              <a:rPr lang="en-US" baseline="0" dirty="0" err="1" smtClean="0"/>
              <a:t>Jaminan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Kelayakan</a:t>
            </a:r>
            <a:r>
              <a:rPr lang="en-US" baseline="0" dirty="0" smtClean="0"/>
              <a:t> Usaha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84DCCB-EB15-8141-A91B-68144E5C4C5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022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describe any additional projects that are planned or anticipated going forward and the key factors behind any increase/decrease in infrastructure projects.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D3733E-A21A-254A-82FC-FA1ED093903A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182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7263" tIns="53630" rIns="107263" bIns="53630" anchor="ctr"/>
          <a:lstStyle/>
          <a:p>
            <a:pPr algn="ctr" eaLnBrk="1" hangingPunct="1">
              <a:defRPr/>
            </a:pPr>
            <a:endParaRPr lang="id-ID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3640138" y="6750050"/>
            <a:ext cx="6265862" cy="1079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263" tIns="53630" rIns="107263" bIns="53630" anchor="ctr"/>
          <a:lstStyle/>
          <a:p>
            <a:pPr algn="ctr" eaLnBrk="1" hangingPunct="1">
              <a:defRPr/>
            </a:pPr>
            <a:endParaRPr lang="id-ID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393113" y="250825"/>
            <a:ext cx="11906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segi3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02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40757" y="3144820"/>
            <a:ext cx="5862320" cy="600750"/>
          </a:xfrm>
        </p:spPr>
        <p:txBody>
          <a:bodyPr rtlCol="0"/>
          <a:lstStyle>
            <a:lvl1pPr>
              <a:defRPr lang="en-US" sz="3200" b="1">
                <a:solidFill>
                  <a:schemeClr val="accent6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3640802" y="3877735"/>
            <a:ext cx="5862769" cy="7239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95121180"/>
      </p:ext>
    </p:extLst>
  </p:cSld>
  <p:clrMapOvr>
    <a:masterClrMapping/>
  </p:clrMapOvr>
  <p:transition spd="slow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B29EF-1DDC-7448-9DE2-35D75C634C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545634"/>
      </p:ext>
    </p:extLst>
  </p:cSld>
  <p:clrMapOvr>
    <a:masterClrMapping/>
  </p:clrMapOvr>
  <p:transition spd="slow"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263" tIns="53630" rIns="107263" bIns="53630" anchor="ctr"/>
          <a:lstStyle/>
          <a:p>
            <a:pPr algn="ctr" eaLnBrk="1" hangingPunct="1">
              <a:defRPr/>
            </a:pPr>
            <a:endParaRPr lang="id-ID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3640138" y="6750050"/>
            <a:ext cx="6265862" cy="1079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263" tIns="53630" rIns="107263" bIns="53630" anchor="ctr"/>
          <a:lstStyle/>
          <a:p>
            <a:pPr algn="ctr" eaLnBrk="1" hangingPunct="1">
              <a:defRPr/>
            </a:pPr>
            <a:endParaRPr lang="id-ID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14"/>
          <p:cNvPicPr>
            <a:picLocks noChangeAspect="1"/>
          </p:cNvPicPr>
          <p:nvPr userDrawn="1"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4850" y="1828800"/>
            <a:ext cx="84963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>
                    <a:alpha val="2901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782506" y="3876689"/>
            <a:ext cx="8420100" cy="530215"/>
          </a:xfrm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277858"/>
          </a:xfrm>
        </p:spPr>
        <p:txBody>
          <a:bodyPr anchor="t"/>
          <a:lstStyle>
            <a:lvl1pPr algn="l">
              <a:defRPr sz="3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492222557"/>
      </p:ext>
    </p:extLst>
  </p:cSld>
  <p:clrMapOvr>
    <a:masterClrMapping/>
  </p:clrMapOvr>
  <p:transition spd="slow"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002593"/>
            <a:ext cx="4375150" cy="5123043"/>
          </a:xfrm>
        </p:spPr>
        <p:txBody>
          <a:bodyPr>
            <a:normAutofit/>
          </a:bodyPr>
          <a:lstStyle>
            <a:lvl1pPr>
              <a:defRPr sz="23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002593"/>
            <a:ext cx="4375150" cy="5123043"/>
          </a:xfrm>
        </p:spPr>
        <p:txBody>
          <a:bodyPr>
            <a:normAutofit/>
          </a:bodyPr>
          <a:lstStyle>
            <a:lvl1pPr>
              <a:defRPr sz="23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161D6-BAA0-C845-B804-AD3DCC12D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236555"/>
      </p:ext>
    </p:extLst>
  </p:cSld>
  <p:clrMapOvr>
    <a:masterClrMapping/>
  </p:clrMapOvr>
  <p:transition spd="slow"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977588"/>
            <a:ext cx="4376870" cy="641349"/>
          </a:xfrm>
        </p:spPr>
        <p:txBody>
          <a:bodyPr anchor="b">
            <a:normAutofit/>
          </a:bodyPr>
          <a:lstStyle>
            <a:lvl1pPr marL="0" indent="0">
              <a:buNone/>
              <a:defRPr sz="1900" b="1"/>
            </a:lvl1pPr>
            <a:lvl2pPr marL="536311" indent="0">
              <a:buNone/>
              <a:defRPr sz="2300" b="1"/>
            </a:lvl2pPr>
            <a:lvl3pPr marL="1072621" indent="0">
              <a:buNone/>
              <a:defRPr sz="2100" b="1"/>
            </a:lvl3pPr>
            <a:lvl4pPr marL="1608932" indent="0">
              <a:buNone/>
              <a:defRPr sz="1900" b="1"/>
            </a:lvl4pPr>
            <a:lvl5pPr marL="2145243" indent="0">
              <a:buNone/>
              <a:defRPr sz="1900" b="1"/>
            </a:lvl5pPr>
            <a:lvl6pPr marL="2681554" indent="0">
              <a:buNone/>
              <a:defRPr sz="1900" b="1"/>
            </a:lvl6pPr>
            <a:lvl7pPr marL="3217864" indent="0">
              <a:buNone/>
              <a:defRPr sz="1900" b="1"/>
            </a:lvl7pPr>
            <a:lvl8pPr marL="3754175" indent="0">
              <a:buNone/>
              <a:defRPr sz="1900" b="1"/>
            </a:lvl8pPr>
            <a:lvl9pPr marL="4290486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1618939"/>
            <a:ext cx="4376870" cy="39497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3" y="977588"/>
            <a:ext cx="4378590" cy="641349"/>
          </a:xfrm>
        </p:spPr>
        <p:txBody>
          <a:bodyPr anchor="b">
            <a:normAutofit/>
          </a:bodyPr>
          <a:lstStyle>
            <a:lvl1pPr marL="0" indent="0">
              <a:buNone/>
              <a:defRPr sz="1900" b="1"/>
            </a:lvl1pPr>
            <a:lvl2pPr marL="536311" indent="0">
              <a:buNone/>
              <a:defRPr sz="2300" b="1"/>
            </a:lvl2pPr>
            <a:lvl3pPr marL="1072621" indent="0">
              <a:buNone/>
              <a:defRPr sz="2100" b="1"/>
            </a:lvl3pPr>
            <a:lvl4pPr marL="1608932" indent="0">
              <a:buNone/>
              <a:defRPr sz="1900" b="1"/>
            </a:lvl4pPr>
            <a:lvl5pPr marL="2145243" indent="0">
              <a:buNone/>
              <a:defRPr sz="1900" b="1"/>
            </a:lvl5pPr>
            <a:lvl6pPr marL="2681554" indent="0">
              <a:buNone/>
              <a:defRPr sz="1900" b="1"/>
            </a:lvl6pPr>
            <a:lvl7pPr marL="3217864" indent="0">
              <a:buNone/>
              <a:defRPr sz="1900" b="1"/>
            </a:lvl7pPr>
            <a:lvl8pPr marL="3754175" indent="0">
              <a:buNone/>
              <a:defRPr sz="1900" b="1"/>
            </a:lvl8pPr>
            <a:lvl9pPr marL="4290486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3" y="1618939"/>
            <a:ext cx="4378590" cy="39497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EDC82-CB41-F64E-9D6F-0443B779D1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7063463"/>
      </p:ext>
    </p:extLst>
  </p:cSld>
  <p:clrMapOvr>
    <a:masterClrMapping/>
  </p:clrMapOvr>
  <p:transition spd="slow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83826-5972-334C-B892-35960E5157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3064061"/>
      </p:ext>
    </p:extLst>
  </p:cSld>
  <p:clrMapOvr>
    <a:masterClrMapping/>
  </p:clrMapOvr>
  <p:transition spd="slow"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6F57F-010F-7E4C-BB5E-FAD69EC95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438905"/>
      </p:ext>
    </p:extLst>
  </p:cSld>
  <p:clrMapOvr>
    <a:masterClrMapping/>
  </p:clrMapOvr>
  <p:transition spd="slow"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618909"/>
            <a:ext cx="3259006" cy="81619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258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006" cy="4690533"/>
          </a:xfrm>
        </p:spPr>
        <p:txBody>
          <a:bodyPr/>
          <a:lstStyle>
            <a:lvl1pPr marL="0" indent="0">
              <a:buNone/>
              <a:defRPr sz="1600"/>
            </a:lvl1pPr>
            <a:lvl2pPr marL="536311" indent="0">
              <a:buNone/>
              <a:defRPr sz="1400"/>
            </a:lvl2pPr>
            <a:lvl3pPr marL="1072621" indent="0">
              <a:buNone/>
              <a:defRPr sz="1200"/>
            </a:lvl3pPr>
            <a:lvl4pPr marL="1608932" indent="0">
              <a:buNone/>
              <a:defRPr sz="1100"/>
            </a:lvl4pPr>
            <a:lvl5pPr marL="2145243" indent="0">
              <a:buNone/>
              <a:defRPr sz="1100"/>
            </a:lvl5pPr>
            <a:lvl6pPr marL="2681554" indent="0">
              <a:buNone/>
              <a:defRPr sz="1100"/>
            </a:lvl6pPr>
            <a:lvl7pPr marL="3217864" indent="0">
              <a:buNone/>
              <a:defRPr sz="1100"/>
            </a:lvl7pPr>
            <a:lvl8pPr marL="3754175" indent="0">
              <a:buNone/>
              <a:defRPr sz="1100"/>
            </a:lvl8pPr>
            <a:lvl9pPr marL="4290486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EC343-F8AE-854D-8E52-0BDBC4D8C7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1321556"/>
      </p:ext>
    </p:extLst>
  </p:cSld>
  <p:clrMapOvr>
    <a:masterClrMapping/>
  </p:clrMapOvr>
  <p:transition spd="slow"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905619"/>
            <a:ext cx="5943600" cy="4622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3833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36311" indent="0">
              <a:buNone/>
              <a:defRPr sz="3300"/>
            </a:lvl2pPr>
            <a:lvl3pPr marL="1072621" indent="0">
              <a:buNone/>
              <a:defRPr sz="2800"/>
            </a:lvl3pPr>
            <a:lvl4pPr marL="1608932" indent="0">
              <a:buNone/>
              <a:defRPr sz="2300"/>
            </a:lvl4pPr>
            <a:lvl5pPr marL="2145243" indent="0">
              <a:buNone/>
              <a:defRPr sz="2300"/>
            </a:lvl5pPr>
            <a:lvl6pPr marL="2681554" indent="0">
              <a:buNone/>
              <a:defRPr sz="2300"/>
            </a:lvl6pPr>
            <a:lvl7pPr marL="3217864" indent="0">
              <a:buNone/>
              <a:defRPr sz="2300"/>
            </a:lvl7pPr>
            <a:lvl8pPr marL="3754175" indent="0">
              <a:buNone/>
              <a:defRPr sz="2300"/>
            </a:lvl8pPr>
            <a:lvl9pPr marL="4290486" indent="0">
              <a:buNone/>
              <a:defRPr sz="23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868"/>
            <a:ext cx="5943600" cy="804333"/>
          </a:xfrm>
        </p:spPr>
        <p:txBody>
          <a:bodyPr/>
          <a:lstStyle>
            <a:lvl1pPr marL="0" indent="0">
              <a:buNone/>
              <a:defRPr sz="1600"/>
            </a:lvl1pPr>
            <a:lvl2pPr marL="536311" indent="0">
              <a:buNone/>
              <a:defRPr sz="1400"/>
            </a:lvl2pPr>
            <a:lvl3pPr marL="1072621" indent="0">
              <a:buNone/>
              <a:defRPr sz="1200"/>
            </a:lvl3pPr>
            <a:lvl4pPr marL="1608932" indent="0">
              <a:buNone/>
              <a:defRPr sz="1100"/>
            </a:lvl4pPr>
            <a:lvl5pPr marL="2145243" indent="0">
              <a:buNone/>
              <a:defRPr sz="1100"/>
            </a:lvl5pPr>
            <a:lvl6pPr marL="2681554" indent="0">
              <a:buNone/>
              <a:defRPr sz="1100"/>
            </a:lvl6pPr>
            <a:lvl7pPr marL="3217864" indent="0">
              <a:buNone/>
              <a:defRPr sz="1100"/>
            </a:lvl7pPr>
            <a:lvl8pPr marL="3754175" indent="0">
              <a:buNone/>
              <a:defRPr sz="1100"/>
            </a:lvl8pPr>
            <a:lvl9pPr marL="4290486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A3CB3-D10B-D14F-93B3-84FCD2B017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0471771"/>
      </p:ext>
    </p:extLst>
  </p:cSld>
  <p:clrMapOvr>
    <a:masterClrMapping/>
  </p:clrMapOvr>
  <p:transition spd="slow"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189" y="169343"/>
            <a:ext cx="9040813" cy="52387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9" descr="Type:FootnoteFooter;FootnoteCount:0;"/>
          <p:cNvSpPr>
            <a:spLocks noGrp="1"/>
          </p:cNvSpPr>
          <p:nvPr>
            <p:ph type="body" sz="quarter" idx="15"/>
          </p:nvPr>
        </p:nvSpPr>
        <p:spPr>
          <a:xfrm>
            <a:off x="430214" y="6231823"/>
            <a:ext cx="7498080" cy="271451"/>
          </a:xfrm>
        </p:spPr>
        <p:txBody>
          <a:bodyPr tIns="128944" bIns="42981" anchor="b">
            <a:spAutoFit/>
          </a:bodyPr>
          <a:lstStyle>
            <a:lvl1pPr marL="83814" indent="-83814">
              <a:spcBef>
                <a:spcPts val="0"/>
              </a:spcBef>
              <a:defRPr sz="600" i="1">
                <a:latin typeface="Arial" pitchFamily="34" charset="0"/>
                <a:cs typeface="Arial" pitchFamily="34" charset="0"/>
              </a:defRPr>
            </a:lvl1pPr>
            <a:lvl2pPr marL="83814" indent="-83814">
              <a:defRPr sz="600" i="1">
                <a:latin typeface="Arial" pitchFamily="34" charset="0"/>
                <a:cs typeface="Arial" pitchFamily="34" charset="0"/>
              </a:defRPr>
            </a:lvl2pPr>
            <a:lvl3pPr marL="83814" indent="-83814">
              <a:defRPr sz="600" i="1">
                <a:latin typeface="Arial" pitchFamily="34" charset="0"/>
                <a:cs typeface="Arial" pitchFamily="34" charset="0"/>
              </a:defRPr>
            </a:lvl3pPr>
            <a:lvl4pPr marL="83814" indent="-83814">
              <a:defRPr sz="600" i="1">
                <a:latin typeface="Arial" pitchFamily="34" charset="0"/>
                <a:cs typeface="Arial" pitchFamily="34" charset="0"/>
              </a:defRPr>
            </a:lvl4pPr>
            <a:lvl5pPr marL="83814" indent="-83814">
              <a:defRPr sz="600" i="1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88237582"/>
      </p:ext>
    </p:extLst>
  </p:cSld>
  <p:clrMapOvr>
    <a:masterClrMapping/>
  </p:clrMapOvr>
  <p:transition spd="slow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906000" cy="7889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7263" tIns="53630" rIns="107263" bIns="53630" anchor="ctr"/>
          <a:lstStyle/>
          <a:p>
            <a:pPr algn="ctr" eaLnBrk="1" hangingPunct="1">
              <a:defRPr/>
            </a:pPr>
            <a:endParaRPr lang="id-ID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125413"/>
            <a:ext cx="891540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07263" tIns="53630" rIns="107263" bIns="5363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092200"/>
            <a:ext cx="8915400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07263" tIns="53630" rIns="107263" bIns="536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640138" y="6750050"/>
            <a:ext cx="6265862" cy="1079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263" tIns="53630" rIns="107263" bIns="53630" anchor="ctr"/>
          <a:lstStyle/>
          <a:p>
            <a:pPr algn="ctr" eaLnBrk="1" hangingPunct="1">
              <a:defRPr/>
            </a:pPr>
            <a:endParaRPr lang="id-ID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610725" y="6513513"/>
            <a:ext cx="295275" cy="344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7263" tIns="53630" rIns="107263" bIns="53630" anchor="ctr"/>
          <a:lstStyle/>
          <a:p>
            <a:pPr algn="ctr" eaLnBrk="1" hangingPunct="1">
              <a:defRPr/>
            </a:pPr>
            <a:endParaRPr lang="id-ID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72625" y="6500813"/>
            <a:ext cx="379413" cy="365125"/>
          </a:xfrm>
          <a:prstGeom prst="rect">
            <a:avLst/>
          </a:prstGeom>
        </p:spPr>
        <p:txBody>
          <a:bodyPr vert="horz" wrap="square" lIns="107263" tIns="53630" rIns="107263" bIns="5363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800" smtClean="0">
                <a:solidFill>
                  <a:srgbClr val="A6A6A6"/>
                </a:solidFill>
              </a:defRPr>
            </a:lvl1pPr>
          </a:lstStyle>
          <a:p>
            <a:pPr>
              <a:defRPr/>
            </a:pPr>
            <a:fld id="{C3739C58-84D8-EF43-BFBB-D8F0CB6C5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Picture 10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8913" y="6486525"/>
            <a:ext cx="49053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1" descr="segi3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0525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16" r:id="rId2"/>
    <p:sldLayoutId id="2147483924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5" r:id="rId10"/>
  </p:sldLayoutIdLst>
  <p:transition spd="slow">
    <p:strips dir="ru"/>
  </p:transition>
  <p:hf hdr="0" ftr="0" dt="0"/>
  <p:txStyles>
    <p:titleStyle>
      <a:lvl1pPr algn="l" defTabSz="534988" rtl="0" eaLnBrk="0" fontAlgn="base" hangingPunct="0">
        <a:spcBef>
          <a:spcPct val="0"/>
        </a:spcBef>
        <a:spcAft>
          <a:spcPct val="0"/>
        </a:spcAft>
        <a:defRPr lang="en-US" sz="2800" b="1" kern="1200">
          <a:solidFill>
            <a:srgbClr val="F79646"/>
          </a:solidFill>
          <a:latin typeface="Arial"/>
          <a:ea typeface="ＭＳ Ｐゴシック" charset="0"/>
          <a:cs typeface="Arial"/>
        </a:defRPr>
      </a:lvl1pPr>
      <a:lvl2pPr algn="l" defTabSz="534988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79646"/>
          </a:solidFill>
          <a:latin typeface="Arial" charset="0"/>
          <a:ea typeface="ＭＳ Ｐゴシック" charset="0"/>
          <a:cs typeface="Arial" charset="0"/>
        </a:defRPr>
      </a:lvl2pPr>
      <a:lvl3pPr algn="l" defTabSz="534988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79646"/>
          </a:solidFill>
          <a:latin typeface="Arial" charset="0"/>
          <a:ea typeface="ＭＳ Ｐゴシック" charset="0"/>
          <a:cs typeface="Arial" charset="0"/>
        </a:defRPr>
      </a:lvl3pPr>
      <a:lvl4pPr algn="l" defTabSz="534988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79646"/>
          </a:solidFill>
          <a:latin typeface="Arial" charset="0"/>
          <a:ea typeface="ＭＳ Ｐゴシック" charset="0"/>
          <a:cs typeface="Arial" charset="0"/>
        </a:defRPr>
      </a:lvl4pPr>
      <a:lvl5pPr algn="l" defTabSz="534988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79646"/>
          </a:solidFill>
          <a:latin typeface="Arial" charset="0"/>
          <a:ea typeface="ＭＳ Ｐゴシック" charset="0"/>
          <a:cs typeface="Arial" charset="0"/>
        </a:defRPr>
      </a:lvl5pPr>
      <a:lvl6pPr marL="457200" algn="l" defTabSz="534988" rtl="0" fontAlgn="base">
        <a:spcBef>
          <a:spcPct val="0"/>
        </a:spcBef>
        <a:spcAft>
          <a:spcPct val="0"/>
        </a:spcAft>
        <a:defRPr sz="2800" b="1">
          <a:solidFill>
            <a:srgbClr val="F79646"/>
          </a:solidFill>
          <a:latin typeface="Arial" charset="0"/>
          <a:ea typeface="ＭＳ Ｐゴシック" charset="0"/>
        </a:defRPr>
      </a:lvl6pPr>
      <a:lvl7pPr marL="914400" algn="l" defTabSz="534988" rtl="0" fontAlgn="base">
        <a:spcBef>
          <a:spcPct val="0"/>
        </a:spcBef>
        <a:spcAft>
          <a:spcPct val="0"/>
        </a:spcAft>
        <a:defRPr sz="2800" b="1">
          <a:solidFill>
            <a:srgbClr val="F79646"/>
          </a:solidFill>
          <a:latin typeface="Arial" charset="0"/>
          <a:ea typeface="ＭＳ Ｐゴシック" charset="0"/>
        </a:defRPr>
      </a:lvl7pPr>
      <a:lvl8pPr marL="1371600" algn="l" defTabSz="534988" rtl="0" fontAlgn="base">
        <a:spcBef>
          <a:spcPct val="0"/>
        </a:spcBef>
        <a:spcAft>
          <a:spcPct val="0"/>
        </a:spcAft>
        <a:defRPr sz="2800" b="1">
          <a:solidFill>
            <a:srgbClr val="F79646"/>
          </a:solidFill>
          <a:latin typeface="Arial" charset="0"/>
          <a:ea typeface="ＭＳ Ｐゴシック" charset="0"/>
        </a:defRPr>
      </a:lvl8pPr>
      <a:lvl9pPr marL="1828800" algn="l" defTabSz="534988" rtl="0" fontAlgn="base">
        <a:spcBef>
          <a:spcPct val="0"/>
        </a:spcBef>
        <a:spcAft>
          <a:spcPct val="0"/>
        </a:spcAft>
        <a:defRPr sz="2800" b="1">
          <a:solidFill>
            <a:srgbClr val="F79646"/>
          </a:solidFill>
          <a:latin typeface="Arial" charset="0"/>
          <a:ea typeface="ＭＳ Ｐゴシック" charset="0"/>
        </a:defRPr>
      </a:lvl9pPr>
    </p:titleStyle>
    <p:bodyStyle>
      <a:lvl1pPr marL="401638" indent="-401638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900" kern="1200">
          <a:solidFill>
            <a:srgbClr val="7F7F7F"/>
          </a:solidFill>
          <a:latin typeface="Arial"/>
          <a:ea typeface="ＭＳ Ｐゴシック" charset="0"/>
          <a:cs typeface="Arial"/>
        </a:defRPr>
      </a:lvl1pPr>
      <a:lvl2pPr marL="869950" indent="-334963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900" kern="1200">
          <a:solidFill>
            <a:srgbClr val="7F7F7F"/>
          </a:solidFill>
          <a:latin typeface="Arial"/>
          <a:ea typeface="ＭＳ Ｐゴシック" charset="0"/>
          <a:cs typeface="Arial"/>
        </a:defRPr>
      </a:lvl2pPr>
      <a:lvl3pPr marL="133985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900" kern="1200">
          <a:solidFill>
            <a:srgbClr val="7F7F7F"/>
          </a:solidFill>
          <a:latin typeface="Arial"/>
          <a:ea typeface="ＭＳ Ｐゴシック" charset="0"/>
          <a:cs typeface="Arial"/>
        </a:defRPr>
      </a:lvl3pPr>
      <a:lvl4pPr marL="1876425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900" kern="1200">
          <a:solidFill>
            <a:srgbClr val="7F7F7F"/>
          </a:solidFill>
          <a:latin typeface="Arial"/>
          <a:ea typeface="ＭＳ Ｐゴシック" charset="0"/>
          <a:cs typeface="Arial"/>
        </a:defRPr>
      </a:lvl4pPr>
      <a:lvl5pPr marL="241300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900" kern="1200">
          <a:solidFill>
            <a:srgbClr val="7F7F7F"/>
          </a:solidFill>
          <a:latin typeface="Arial"/>
          <a:ea typeface="ＭＳ Ｐゴシック" charset="0"/>
          <a:cs typeface="Arial"/>
        </a:defRPr>
      </a:lvl5pPr>
      <a:lvl6pPr marL="2949709" indent="-268155" algn="l" defTabSz="53631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020" indent="-268155" algn="l" defTabSz="53631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2331" indent="-268155" algn="l" defTabSz="53631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8641" indent="-268155" algn="l" defTabSz="53631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631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311" algn="l" defTabSz="53631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621" algn="l" defTabSz="53631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8932" algn="l" defTabSz="53631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243" algn="l" defTabSz="53631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1554" algn="l" defTabSz="53631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7864" algn="l" defTabSz="53631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4175" algn="l" defTabSz="53631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0486" algn="l" defTabSz="53631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tags" Target="../tags/tag117.xml"/><Relationship Id="rId299" Type="http://schemas.openxmlformats.org/officeDocument/2006/relationships/tags" Target="../tags/tag299.xml"/><Relationship Id="rId671" Type="http://schemas.openxmlformats.org/officeDocument/2006/relationships/tags" Target="../tags/tag671.xml"/><Relationship Id="rId21" Type="http://schemas.openxmlformats.org/officeDocument/2006/relationships/tags" Target="../tags/tag21.xml"/><Relationship Id="rId63" Type="http://schemas.openxmlformats.org/officeDocument/2006/relationships/tags" Target="../tags/tag63.xml"/><Relationship Id="rId159" Type="http://schemas.openxmlformats.org/officeDocument/2006/relationships/tags" Target="../tags/tag159.xml"/><Relationship Id="rId324" Type="http://schemas.openxmlformats.org/officeDocument/2006/relationships/tags" Target="../tags/tag324.xml"/><Relationship Id="rId366" Type="http://schemas.openxmlformats.org/officeDocument/2006/relationships/tags" Target="../tags/tag366.xml"/><Relationship Id="rId531" Type="http://schemas.openxmlformats.org/officeDocument/2006/relationships/tags" Target="../tags/tag531.xml"/><Relationship Id="rId573" Type="http://schemas.openxmlformats.org/officeDocument/2006/relationships/tags" Target="../tags/tag573.xml"/><Relationship Id="rId629" Type="http://schemas.openxmlformats.org/officeDocument/2006/relationships/tags" Target="../tags/tag629.xml"/><Relationship Id="rId170" Type="http://schemas.openxmlformats.org/officeDocument/2006/relationships/tags" Target="../tags/tag170.xml"/><Relationship Id="rId226" Type="http://schemas.openxmlformats.org/officeDocument/2006/relationships/tags" Target="../tags/tag226.xml"/><Relationship Id="rId433" Type="http://schemas.openxmlformats.org/officeDocument/2006/relationships/tags" Target="../tags/tag433.xml"/><Relationship Id="rId268" Type="http://schemas.openxmlformats.org/officeDocument/2006/relationships/tags" Target="../tags/tag268.xml"/><Relationship Id="rId475" Type="http://schemas.openxmlformats.org/officeDocument/2006/relationships/tags" Target="../tags/tag475.xml"/><Relationship Id="rId640" Type="http://schemas.openxmlformats.org/officeDocument/2006/relationships/tags" Target="../tags/tag640.xml"/><Relationship Id="rId682" Type="http://schemas.openxmlformats.org/officeDocument/2006/relationships/tags" Target="../tags/tag682.xml"/><Relationship Id="rId32" Type="http://schemas.openxmlformats.org/officeDocument/2006/relationships/tags" Target="../tags/tag32.xml"/><Relationship Id="rId74" Type="http://schemas.openxmlformats.org/officeDocument/2006/relationships/tags" Target="../tags/tag74.xml"/><Relationship Id="rId128" Type="http://schemas.openxmlformats.org/officeDocument/2006/relationships/tags" Target="../tags/tag128.xml"/><Relationship Id="rId335" Type="http://schemas.openxmlformats.org/officeDocument/2006/relationships/tags" Target="../tags/tag335.xml"/><Relationship Id="rId377" Type="http://schemas.openxmlformats.org/officeDocument/2006/relationships/tags" Target="../tags/tag377.xml"/><Relationship Id="rId500" Type="http://schemas.openxmlformats.org/officeDocument/2006/relationships/tags" Target="../tags/tag500.xml"/><Relationship Id="rId542" Type="http://schemas.openxmlformats.org/officeDocument/2006/relationships/tags" Target="../tags/tag542.xml"/><Relationship Id="rId584" Type="http://schemas.openxmlformats.org/officeDocument/2006/relationships/tags" Target="../tags/tag584.xml"/><Relationship Id="rId5" Type="http://schemas.openxmlformats.org/officeDocument/2006/relationships/tags" Target="../tags/tag5.xml"/><Relationship Id="rId181" Type="http://schemas.openxmlformats.org/officeDocument/2006/relationships/tags" Target="../tags/tag181.xml"/><Relationship Id="rId237" Type="http://schemas.openxmlformats.org/officeDocument/2006/relationships/tags" Target="../tags/tag237.xml"/><Relationship Id="rId402" Type="http://schemas.openxmlformats.org/officeDocument/2006/relationships/tags" Target="../tags/tag402.xml"/><Relationship Id="rId279" Type="http://schemas.openxmlformats.org/officeDocument/2006/relationships/tags" Target="../tags/tag279.xml"/><Relationship Id="rId444" Type="http://schemas.openxmlformats.org/officeDocument/2006/relationships/tags" Target="../tags/tag444.xml"/><Relationship Id="rId486" Type="http://schemas.openxmlformats.org/officeDocument/2006/relationships/tags" Target="../tags/tag486.xml"/><Relationship Id="rId651" Type="http://schemas.openxmlformats.org/officeDocument/2006/relationships/tags" Target="../tags/tag651.xml"/><Relationship Id="rId693" Type="http://schemas.openxmlformats.org/officeDocument/2006/relationships/tags" Target="../tags/tag693.xml"/><Relationship Id="rId707" Type="http://schemas.openxmlformats.org/officeDocument/2006/relationships/tags" Target="../tags/tag707.xml"/><Relationship Id="rId43" Type="http://schemas.openxmlformats.org/officeDocument/2006/relationships/tags" Target="../tags/tag43.xml"/><Relationship Id="rId139" Type="http://schemas.openxmlformats.org/officeDocument/2006/relationships/tags" Target="../tags/tag139.xml"/><Relationship Id="rId290" Type="http://schemas.openxmlformats.org/officeDocument/2006/relationships/tags" Target="../tags/tag290.xml"/><Relationship Id="rId304" Type="http://schemas.openxmlformats.org/officeDocument/2006/relationships/tags" Target="../tags/tag304.xml"/><Relationship Id="rId346" Type="http://schemas.openxmlformats.org/officeDocument/2006/relationships/tags" Target="../tags/tag346.xml"/><Relationship Id="rId388" Type="http://schemas.openxmlformats.org/officeDocument/2006/relationships/tags" Target="../tags/tag388.xml"/><Relationship Id="rId511" Type="http://schemas.openxmlformats.org/officeDocument/2006/relationships/tags" Target="../tags/tag511.xml"/><Relationship Id="rId553" Type="http://schemas.openxmlformats.org/officeDocument/2006/relationships/tags" Target="../tags/tag553.xml"/><Relationship Id="rId609" Type="http://schemas.openxmlformats.org/officeDocument/2006/relationships/tags" Target="../tags/tag609.xml"/><Relationship Id="rId85" Type="http://schemas.openxmlformats.org/officeDocument/2006/relationships/tags" Target="../tags/tag85.xml"/><Relationship Id="rId150" Type="http://schemas.openxmlformats.org/officeDocument/2006/relationships/tags" Target="../tags/tag150.xml"/><Relationship Id="rId192" Type="http://schemas.openxmlformats.org/officeDocument/2006/relationships/tags" Target="../tags/tag192.xml"/><Relationship Id="rId206" Type="http://schemas.openxmlformats.org/officeDocument/2006/relationships/tags" Target="../tags/tag206.xml"/><Relationship Id="rId413" Type="http://schemas.openxmlformats.org/officeDocument/2006/relationships/tags" Target="../tags/tag413.xml"/><Relationship Id="rId595" Type="http://schemas.openxmlformats.org/officeDocument/2006/relationships/tags" Target="../tags/tag595.xml"/><Relationship Id="rId248" Type="http://schemas.openxmlformats.org/officeDocument/2006/relationships/tags" Target="../tags/tag248.xml"/><Relationship Id="rId455" Type="http://schemas.openxmlformats.org/officeDocument/2006/relationships/tags" Target="../tags/tag455.xml"/><Relationship Id="rId497" Type="http://schemas.openxmlformats.org/officeDocument/2006/relationships/tags" Target="../tags/tag497.xml"/><Relationship Id="rId620" Type="http://schemas.openxmlformats.org/officeDocument/2006/relationships/tags" Target="../tags/tag620.xml"/><Relationship Id="rId662" Type="http://schemas.openxmlformats.org/officeDocument/2006/relationships/tags" Target="../tags/tag662.xml"/><Relationship Id="rId718" Type="http://schemas.openxmlformats.org/officeDocument/2006/relationships/image" Target="../media/image10.png"/><Relationship Id="rId12" Type="http://schemas.openxmlformats.org/officeDocument/2006/relationships/tags" Target="../tags/tag12.xml"/><Relationship Id="rId108" Type="http://schemas.openxmlformats.org/officeDocument/2006/relationships/tags" Target="../tags/tag108.xml"/><Relationship Id="rId315" Type="http://schemas.openxmlformats.org/officeDocument/2006/relationships/tags" Target="../tags/tag315.xml"/><Relationship Id="rId357" Type="http://schemas.openxmlformats.org/officeDocument/2006/relationships/tags" Target="../tags/tag357.xml"/><Relationship Id="rId522" Type="http://schemas.openxmlformats.org/officeDocument/2006/relationships/tags" Target="../tags/tag522.xml"/><Relationship Id="rId54" Type="http://schemas.openxmlformats.org/officeDocument/2006/relationships/tags" Target="../tags/tag54.xml"/><Relationship Id="rId96" Type="http://schemas.openxmlformats.org/officeDocument/2006/relationships/tags" Target="../tags/tag96.xml"/><Relationship Id="rId161" Type="http://schemas.openxmlformats.org/officeDocument/2006/relationships/tags" Target="../tags/tag161.xml"/><Relationship Id="rId217" Type="http://schemas.openxmlformats.org/officeDocument/2006/relationships/tags" Target="../tags/tag217.xml"/><Relationship Id="rId399" Type="http://schemas.openxmlformats.org/officeDocument/2006/relationships/tags" Target="../tags/tag399.xml"/><Relationship Id="rId564" Type="http://schemas.openxmlformats.org/officeDocument/2006/relationships/tags" Target="../tags/tag564.xml"/><Relationship Id="rId259" Type="http://schemas.openxmlformats.org/officeDocument/2006/relationships/tags" Target="../tags/tag259.xml"/><Relationship Id="rId424" Type="http://schemas.openxmlformats.org/officeDocument/2006/relationships/tags" Target="../tags/tag424.xml"/><Relationship Id="rId466" Type="http://schemas.openxmlformats.org/officeDocument/2006/relationships/tags" Target="../tags/tag466.xml"/><Relationship Id="rId631" Type="http://schemas.openxmlformats.org/officeDocument/2006/relationships/tags" Target="../tags/tag631.xml"/><Relationship Id="rId673" Type="http://schemas.openxmlformats.org/officeDocument/2006/relationships/tags" Target="../tags/tag673.xml"/><Relationship Id="rId23" Type="http://schemas.openxmlformats.org/officeDocument/2006/relationships/tags" Target="../tags/tag23.xml"/><Relationship Id="rId119" Type="http://schemas.openxmlformats.org/officeDocument/2006/relationships/tags" Target="../tags/tag119.xml"/><Relationship Id="rId270" Type="http://schemas.openxmlformats.org/officeDocument/2006/relationships/tags" Target="../tags/tag270.xml"/><Relationship Id="rId326" Type="http://schemas.openxmlformats.org/officeDocument/2006/relationships/tags" Target="../tags/tag326.xml"/><Relationship Id="rId533" Type="http://schemas.openxmlformats.org/officeDocument/2006/relationships/tags" Target="../tags/tag533.xml"/><Relationship Id="rId65" Type="http://schemas.openxmlformats.org/officeDocument/2006/relationships/tags" Target="../tags/tag65.xml"/><Relationship Id="rId130" Type="http://schemas.openxmlformats.org/officeDocument/2006/relationships/tags" Target="../tags/tag130.xml"/><Relationship Id="rId368" Type="http://schemas.openxmlformats.org/officeDocument/2006/relationships/tags" Target="../tags/tag368.xml"/><Relationship Id="rId575" Type="http://schemas.openxmlformats.org/officeDocument/2006/relationships/tags" Target="../tags/tag575.xml"/><Relationship Id="rId172" Type="http://schemas.openxmlformats.org/officeDocument/2006/relationships/tags" Target="../tags/tag172.xml"/><Relationship Id="rId228" Type="http://schemas.openxmlformats.org/officeDocument/2006/relationships/tags" Target="../tags/tag228.xml"/><Relationship Id="rId435" Type="http://schemas.openxmlformats.org/officeDocument/2006/relationships/tags" Target="../tags/tag435.xml"/><Relationship Id="rId477" Type="http://schemas.openxmlformats.org/officeDocument/2006/relationships/tags" Target="../tags/tag477.xml"/><Relationship Id="rId600" Type="http://schemas.openxmlformats.org/officeDocument/2006/relationships/tags" Target="../tags/tag600.xml"/><Relationship Id="rId642" Type="http://schemas.openxmlformats.org/officeDocument/2006/relationships/tags" Target="../tags/tag642.xml"/><Relationship Id="rId684" Type="http://schemas.openxmlformats.org/officeDocument/2006/relationships/tags" Target="../tags/tag684.xml"/><Relationship Id="rId281" Type="http://schemas.openxmlformats.org/officeDocument/2006/relationships/tags" Target="../tags/tag281.xml"/><Relationship Id="rId337" Type="http://schemas.openxmlformats.org/officeDocument/2006/relationships/tags" Target="../tags/tag337.xml"/><Relationship Id="rId502" Type="http://schemas.openxmlformats.org/officeDocument/2006/relationships/tags" Target="../tags/tag502.xml"/><Relationship Id="rId34" Type="http://schemas.openxmlformats.org/officeDocument/2006/relationships/tags" Target="../tags/tag34.xml"/><Relationship Id="rId76" Type="http://schemas.openxmlformats.org/officeDocument/2006/relationships/tags" Target="../tags/tag76.xml"/><Relationship Id="rId141" Type="http://schemas.openxmlformats.org/officeDocument/2006/relationships/tags" Target="../tags/tag141.xml"/><Relationship Id="rId379" Type="http://schemas.openxmlformats.org/officeDocument/2006/relationships/tags" Target="../tags/tag379.xml"/><Relationship Id="rId544" Type="http://schemas.openxmlformats.org/officeDocument/2006/relationships/tags" Target="../tags/tag544.xml"/><Relationship Id="rId586" Type="http://schemas.openxmlformats.org/officeDocument/2006/relationships/tags" Target="../tags/tag586.xml"/><Relationship Id="rId7" Type="http://schemas.openxmlformats.org/officeDocument/2006/relationships/tags" Target="../tags/tag7.xml"/><Relationship Id="rId183" Type="http://schemas.openxmlformats.org/officeDocument/2006/relationships/tags" Target="../tags/tag183.xml"/><Relationship Id="rId239" Type="http://schemas.openxmlformats.org/officeDocument/2006/relationships/tags" Target="../tags/tag239.xml"/><Relationship Id="rId390" Type="http://schemas.openxmlformats.org/officeDocument/2006/relationships/tags" Target="../tags/tag390.xml"/><Relationship Id="rId404" Type="http://schemas.openxmlformats.org/officeDocument/2006/relationships/tags" Target="../tags/tag404.xml"/><Relationship Id="rId446" Type="http://schemas.openxmlformats.org/officeDocument/2006/relationships/tags" Target="../tags/tag446.xml"/><Relationship Id="rId611" Type="http://schemas.openxmlformats.org/officeDocument/2006/relationships/tags" Target="../tags/tag611.xml"/><Relationship Id="rId653" Type="http://schemas.openxmlformats.org/officeDocument/2006/relationships/tags" Target="../tags/tag653.xml"/><Relationship Id="rId250" Type="http://schemas.openxmlformats.org/officeDocument/2006/relationships/tags" Target="../tags/tag250.xml"/><Relationship Id="rId292" Type="http://schemas.openxmlformats.org/officeDocument/2006/relationships/tags" Target="../tags/tag292.xml"/><Relationship Id="rId306" Type="http://schemas.openxmlformats.org/officeDocument/2006/relationships/tags" Target="../tags/tag306.xml"/><Relationship Id="rId488" Type="http://schemas.openxmlformats.org/officeDocument/2006/relationships/tags" Target="../tags/tag488.xml"/><Relationship Id="rId695" Type="http://schemas.openxmlformats.org/officeDocument/2006/relationships/tags" Target="../tags/tag695.xml"/><Relationship Id="rId709" Type="http://schemas.openxmlformats.org/officeDocument/2006/relationships/tags" Target="../tags/tag709.xml"/><Relationship Id="rId45" Type="http://schemas.openxmlformats.org/officeDocument/2006/relationships/tags" Target="../tags/tag45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348" Type="http://schemas.openxmlformats.org/officeDocument/2006/relationships/tags" Target="../tags/tag348.xml"/><Relationship Id="rId513" Type="http://schemas.openxmlformats.org/officeDocument/2006/relationships/tags" Target="../tags/tag513.xml"/><Relationship Id="rId555" Type="http://schemas.openxmlformats.org/officeDocument/2006/relationships/tags" Target="../tags/tag555.xml"/><Relationship Id="rId597" Type="http://schemas.openxmlformats.org/officeDocument/2006/relationships/tags" Target="../tags/tag597.xml"/><Relationship Id="rId720" Type="http://schemas.openxmlformats.org/officeDocument/2006/relationships/image" Target="../media/image12.png"/><Relationship Id="rId152" Type="http://schemas.openxmlformats.org/officeDocument/2006/relationships/tags" Target="../tags/tag152.xml"/><Relationship Id="rId194" Type="http://schemas.openxmlformats.org/officeDocument/2006/relationships/tags" Target="../tags/tag194.xml"/><Relationship Id="rId208" Type="http://schemas.openxmlformats.org/officeDocument/2006/relationships/tags" Target="../tags/tag208.xml"/><Relationship Id="rId415" Type="http://schemas.openxmlformats.org/officeDocument/2006/relationships/tags" Target="../tags/tag415.xml"/><Relationship Id="rId457" Type="http://schemas.openxmlformats.org/officeDocument/2006/relationships/tags" Target="../tags/tag457.xml"/><Relationship Id="rId622" Type="http://schemas.openxmlformats.org/officeDocument/2006/relationships/tags" Target="../tags/tag622.xml"/><Relationship Id="rId261" Type="http://schemas.openxmlformats.org/officeDocument/2006/relationships/tags" Target="../tags/tag261.xml"/><Relationship Id="rId499" Type="http://schemas.openxmlformats.org/officeDocument/2006/relationships/tags" Target="../tags/tag499.xml"/><Relationship Id="rId664" Type="http://schemas.openxmlformats.org/officeDocument/2006/relationships/tags" Target="../tags/tag664.xml"/><Relationship Id="rId14" Type="http://schemas.openxmlformats.org/officeDocument/2006/relationships/tags" Target="../tags/tag14.xml"/><Relationship Id="rId56" Type="http://schemas.openxmlformats.org/officeDocument/2006/relationships/tags" Target="../tags/tag56.xml"/><Relationship Id="rId317" Type="http://schemas.openxmlformats.org/officeDocument/2006/relationships/tags" Target="../tags/tag317.xml"/><Relationship Id="rId359" Type="http://schemas.openxmlformats.org/officeDocument/2006/relationships/tags" Target="../tags/tag359.xml"/><Relationship Id="rId524" Type="http://schemas.openxmlformats.org/officeDocument/2006/relationships/tags" Target="../tags/tag524.xml"/><Relationship Id="rId566" Type="http://schemas.openxmlformats.org/officeDocument/2006/relationships/tags" Target="../tags/tag566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63" Type="http://schemas.openxmlformats.org/officeDocument/2006/relationships/tags" Target="../tags/tag163.xml"/><Relationship Id="rId219" Type="http://schemas.openxmlformats.org/officeDocument/2006/relationships/tags" Target="../tags/tag219.xml"/><Relationship Id="rId370" Type="http://schemas.openxmlformats.org/officeDocument/2006/relationships/tags" Target="../tags/tag370.xml"/><Relationship Id="rId426" Type="http://schemas.openxmlformats.org/officeDocument/2006/relationships/tags" Target="../tags/tag426.xml"/><Relationship Id="rId633" Type="http://schemas.openxmlformats.org/officeDocument/2006/relationships/tags" Target="../tags/tag633.xml"/><Relationship Id="rId230" Type="http://schemas.openxmlformats.org/officeDocument/2006/relationships/tags" Target="../tags/tag230.xml"/><Relationship Id="rId468" Type="http://schemas.openxmlformats.org/officeDocument/2006/relationships/tags" Target="../tags/tag468.xml"/><Relationship Id="rId675" Type="http://schemas.openxmlformats.org/officeDocument/2006/relationships/tags" Target="../tags/tag675.xml"/><Relationship Id="rId25" Type="http://schemas.openxmlformats.org/officeDocument/2006/relationships/tags" Target="../tags/tag25.xml"/><Relationship Id="rId67" Type="http://schemas.openxmlformats.org/officeDocument/2006/relationships/tags" Target="../tags/tag67.xml"/><Relationship Id="rId272" Type="http://schemas.openxmlformats.org/officeDocument/2006/relationships/tags" Target="../tags/tag272.xml"/><Relationship Id="rId328" Type="http://schemas.openxmlformats.org/officeDocument/2006/relationships/tags" Target="../tags/tag328.xml"/><Relationship Id="rId535" Type="http://schemas.openxmlformats.org/officeDocument/2006/relationships/tags" Target="../tags/tag535.xml"/><Relationship Id="rId577" Type="http://schemas.openxmlformats.org/officeDocument/2006/relationships/tags" Target="../tags/tag577.xml"/><Relationship Id="rId700" Type="http://schemas.openxmlformats.org/officeDocument/2006/relationships/tags" Target="../tags/tag700.xml"/><Relationship Id="rId132" Type="http://schemas.openxmlformats.org/officeDocument/2006/relationships/tags" Target="../tags/tag132.xml"/><Relationship Id="rId174" Type="http://schemas.openxmlformats.org/officeDocument/2006/relationships/tags" Target="../tags/tag174.xml"/><Relationship Id="rId381" Type="http://schemas.openxmlformats.org/officeDocument/2006/relationships/tags" Target="../tags/tag381.xml"/><Relationship Id="rId602" Type="http://schemas.openxmlformats.org/officeDocument/2006/relationships/tags" Target="../tags/tag602.xml"/><Relationship Id="rId241" Type="http://schemas.openxmlformats.org/officeDocument/2006/relationships/tags" Target="../tags/tag241.xml"/><Relationship Id="rId437" Type="http://schemas.openxmlformats.org/officeDocument/2006/relationships/tags" Target="../tags/tag437.xml"/><Relationship Id="rId479" Type="http://schemas.openxmlformats.org/officeDocument/2006/relationships/tags" Target="../tags/tag479.xml"/><Relationship Id="rId644" Type="http://schemas.openxmlformats.org/officeDocument/2006/relationships/tags" Target="../tags/tag644.xml"/><Relationship Id="rId686" Type="http://schemas.openxmlformats.org/officeDocument/2006/relationships/tags" Target="../tags/tag686.xml"/><Relationship Id="rId36" Type="http://schemas.openxmlformats.org/officeDocument/2006/relationships/tags" Target="../tags/tag36.xml"/><Relationship Id="rId283" Type="http://schemas.openxmlformats.org/officeDocument/2006/relationships/tags" Target="../tags/tag283.xml"/><Relationship Id="rId339" Type="http://schemas.openxmlformats.org/officeDocument/2006/relationships/tags" Target="../tags/tag339.xml"/><Relationship Id="rId490" Type="http://schemas.openxmlformats.org/officeDocument/2006/relationships/tags" Target="../tags/tag490.xml"/><Relationship Id="rId504" Type="http://schemas.openxmlformats.org/officeDocument/2006/relationships/tags" Target="../tags/tag504.xml"/><Relationship Id="rId546" Type="http://schemas.openxmlformats.org/officeDocument/2006/relationships/tags" Target="../tags/tag546.xml"/><Relationship Id="rId711" Type="http://schemas.openxmlformats.org/officeDocument/2006/relationships/tags" Target="../tags/tag711.xml"/><Relationship Id="rId78" Type="http://schemas.openxmlformats.org/officeDocument/2006/relationships/tags" Target="../tags/tag78.xml"/><Relationship Id="rId101" Type="http://schemas.openxmlformats.org/officeDocument/2006/relationships/tags" Target="../tags/tag101.xml"/><Relationship Id="rId143" Type="http://schemas.openxmlformats.org/officeDocument/2006/relationships/tags" Target="../tags/tag143.xml"/><Relationship Id="rId185" Type="http://schemas.openxmlformats.org/officeDocument/2006/relationships/tags" Target="../tags/tag185.xml"/><Relationship Id="rId350" Type="http://schemas.openxmlformats.org/officeDocument/2006/relationships/tags" Target="../tags/tag350.xml"/><Relationship Id="rId406" Type="http://schemas.openxmlformats.org/officeDocument/2006/relationships/tags" Target="../tags/tag406.xml"/><Relationship Id="rId588" Type="http://schemas.openxmlformats.org/officeDocument/2006/relationships/tags" Target="../tags/tag588.xml"/><Relationship Id="rId9" Type="http://schemas.openxmlformats.org/officeDocument/2006/relationships/tags" Target="../tags/tag9.xml"/><Relationship Id="rId210" Type="http://schemas.openxmlformats.org/officeDocument/2006/relationships/tags" Target="../tags/tag210.xml"/><Relationship Id="rId392" Type="http://schemas.openxmlformats.org/officeDocument/2006/relationships/tags" Target="../tags/tag392.xml"/><Relationship Id="rId448" Type="http://schemas.openxmlformats.org/officeDocument/2006/relationships/tags" Target="../tags/tag448.xml"/><Relationship Id="rId613" Type="http://schemas.openxmlformats.org/officeDocument/2006/relationships/tags" Target="../tags/tag613.xml"/><Relationship Id="rId655" Type="http://schemas.openxmlformats.org/officeDocument/2006/relationships/tags" Target="../tags/tag655.xml"/><Relationship Id="rId697" Type="http://schemas.openxmlformats.org/officeDocument/2006/relationships/tags" Target="../tags/tag697.xml"/><Relationship Id="rId252" Type="http://schemas.openxmlformats.org/officeDocument/2006/relationships/tags" Target="../tags/tag252.xml"/><Relationship Id="rId294" Type="http://schemas.openxmlformats.org/officeDocument/2006/relationships/tags" Target="../tags/tag294.xml"/><Relationship Id="rId308" Type="http://schemas.openxmlformats.org/officeDocument/2006/relationships/tags" Target="../tags/tag308.xml"/><Relationship Id="rId515" Type="http://schemas.openxmlformats.org/officeDocument/2006/relationships/tags" Target="../tags/tag515.xml"/><Relationship Id="rId722" Type="http://schemas.openxmlformats.org/officeDocument/2006/relationships/image" Target="../media/image14.png"/><Relationship Id="rId47" Type="http://schemas.openxmlformats.org/officeDocument/2006/relationships/tags" Target="../tags/tag47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54" Type="http://schemas.openxmlformats.org/officeDocument/2006/relationships/tags" Target="../tags/tag154.xml"/><Relationship Id="rId361" Type="http://schemas.openxmlformats.org/officeDocument/2006/relationships/tags" Target="../tags/tag361.xml"/><Relationship Id="rId557" Type="http://schemas.openxmlformats.org/officeDocument/2006/relationships/tags" Target="../tags/tag557.xml"/><Relationship Id="rId599" Type="http://schemas.openxmlformats.org/officeDocument/2006/relationships/tags" Target="../tags/tag599.xml"/><Relationship Id="rId196" Type="http://schemas.openxmlformats.org/officeDocument/2006/relationships/tags" Target="../tags/tag196.xml"/><Relationship Id="rId417" Type="http://schemas.openxmlformats.org/officeDocument/2006/relationships/tags" Target="../tags/tag417.xml"/><Relationship Id="rId459" Type="http://schemas.openxmlformats.org/officeDocument/2006/relationships/tags" Target="../tags/tag459.xml"/><Relationship Id="rId624" Type="http://schemas.openxmlformats.org/officeDocument/2006/relationships/tags" Target="../tags/tag624.xml"/><Relationship Id="rId666" Type="http://schemas.openxmlformats.org/officeDocument/2006/relationships/tags" Target="../tags/tag666.xml"/><Relationship Id="rId16" Type="http://schemas.openxmlformats.org/officeDocument/2006/relationships/tags" Target="../tags/tag16.xml"/><Relationship Id="rId221" Type="http://schemas.openxmlformats.org/officeDocument/2006/relationships/tags" Target="../tags/tag221.xml"/><Relationship Id="rId263" Type="http://schemas.openxmlformats.org/officeDocument/2006/relationships/tags" Target="../tags/tag263.xml"/><Relationship Id="rId319" Type="http://schemas.openxmlformats.org/officeDocument/2006/relationships/tags" Target="../tags/tag319.xml"/><Relationship Id="rId470" Type="http://schemas.openxmlformats.org/officeDocument/2006/relationships/tags" Target="../tags/tag470.xml"/><Relationship Id="rId526" Type="http://schemas.openxmlformats.org/officeDocument/2006/relationships/tags" Target="../tags/tag526.xml"/><Relationship Id="rId58" Type="http://schemas.openxmlformats.org/officeDocument/2006/relationships/tags" Target="../tags/tag58.xml"/><Relationship Id="rId123" Type="http://schemas.openxmlformats.org/officeDocument/2006/relationships/tags" Target="../tags/tag123.xml"/><Relationship Id="rId330" Type="http://schemas.openxmlformats.org/officeDocument/2006/relationships/tags" Target="../tags/tag330.xml"/><Relationship Id="rId568" Type="http://schemas.openxmlformats.org/officeDocument/2006/relationships/tags" Target="../tags/tag568.xml"/><Relationship Id="rId165" Type="http://schemas.openxmlformats.org/officeDocument/2006/relationships/tags" Target="../tags/tag165.xml"/><Relationship Id="rId372" Type="http://schemas.openxmlformats.org/officeDocument/2006/relationships/tags" Target="../tags/tag372.xml"/><Relationship Id="rId428" Type="http://schemas.openxmlformats.org/officeDocument/2006/relationships/tags" Target="../tags/tag428.xml"/><Relationship Id="rId635" Type="http://schemas.openxmlformats.org/officeDocument/2006/relationships/tags" Target="../tags/tag635.xml"/><Relationship Id="rId677" Type="http://schemas.openxmlformats.org/officeDocument/2006/relationships/tags" Target="../tags/tag677.xml"/><Relationship Id="rId232" Type="http://schemas.openxmlformats.org/officeDocument/2006/relationships/tags" Target="../tags/tag232.xml"/><Relationship Id="rId274" Type="http://schemas.openxmlformats.org/officeDocument/2006/relationships/tags" Target="../tags/tag274.xml"/><Relationship Id="rId481" Type="http://schemas.openxmlformats.org/officeDocument/2006/relationships/tags" Target="../tags/tag481.xml"/><Relationship Id="rId702" Type="http://schemas.openxmlformats.org/officeDocument/2006/relationships/tags" Target="../tags/tag702.xml"/><Relationship Id="rId27" Type="http://schemas.openxmlformats.org/officeDocument/2006/relationships/tags" Target="../tags/tag27.xml"/><Relationship Id="rId69" Type="http://schemas.openxmlformats.org/officeDocument/2006/relationships/tags" Target="../tags/tag69.xml"/><Relationship Id="rId134" Type="http://schemas.openxmlformats.org/officeDocument/2006/relationships/tags" Target="../tags/tag134.xml"/><Relationship Id="rId537" Type="http://schemas.openxmlformats.org/officeDocument/2006/relationships/tags" Target="../tags/tag537.xml"/><Relationship Id="rId579" Type="http://schemas.openxmlformats.org/officeDocument/2006/relationships/tags" Target="../tags/tag579.xml"/><Relationship Id="rId80" Type="http://schemas.openxmlformats.org/officeDocument/2006/relationships/tags" Target="../tags/tag80.xml"/><Relationship Id="rId176" Type="http://schemas.openxmlformats.org/officeDocument/2006/relationships/tags" Target="../tags/tag176.xml"/><Relationship Id="rId341" Type="http://schemas.openxmlformats.org/officeDocument/2006/relationships/tags" Target="../tags/tag341.xml"/><Relationship Id="rId383" Type="http://schemas.openxmlformats.org/officeDocument/2006/relationships/tags" Target="../tags/tag383.xml"/><Relationship Id="rId439" Type="http://schemas.openxmlformats.org/officeDocument/2006/relationships/tags" Target="../tags/tag439.xml"/><Relationship Id="rId590" Type="http://schemas.openxmlformats.org/officeDocument/2006/relationships/tags" Target="../tags/tag590.xml"/><Relationship Id="rId604" Type="http://schemas.openxmlformats.org/officeDocument/2006/relationships/tags" Target="../tags/tag604.xml"/><Relationship Id="rId646" Type="http://schemas.openxmlformats.org/officeDocument/2006/relationships/tags" Target="../tags/tag646.xml"/><Relationship Id="rId201" Type="http://schemas.openxmlformats.org/officeDocument/2006/relationships/tags" Target="../tags/tag201.xml"/><Relationship Id="rId243" Type="http://schemas.openxmlformats.org/officeDocument/2006/relationships/tags" Target="../tags/tag243.xml"/><Relationship Id="rId285" Type="http://schemas.openxmlformats.org/officeDocument/2006/relationships/tags" Target="../tags/tag285.xml"/><Relationship Id="rId450" Type="http://schemas.openxmlformats.org/officeDocument/2006/relationships/tags" Target="../tags/tag450.xml"/><Relationship Id="rId506" Type="http://schemas.openxmlformats.org/officeDocument/2006/relationships/tags" Target="../tags/tag506.xml"/><Relationship Id="rId688" Type="http://schemas.openxmlformats.org/officeDocument/2006/relationships/tags" Target="../tags/tag688.xml"/><Relationship Id="rId38" Type="http://schemas.openxmlformats.org/officeDocument/2006/relationships/tags" Target="../tags/tag38.xml"/><Relationship Id="rId103" Type="http://schemas.openxmlformats.org/officeDocument/2006/relationships/tags" Target="../tags/tag103.xml"/><Relationship Id="rId310" Type="http://schemas.openxmlformats.org/officeDocument/2006/relationships/tags" Target="../tags/tag310.xml"/><Relationship Id="rId492" Type="http://schemas.openxmlformats.org/officeDocument/2006/relationships/tags" Target="../tags/tag492.xml"/><Relationship Id="rId548" Type="http://schemas.openxmlformats.org/officeDocument/2006/relationships/tags" Target="../tags/tag548.xml"/><Relationship Id="rId713" Type="http://schemas.openxmlformats.org/officeDocument/2006/relationships/image" Target="../media/image5.png"/><Relationship Id="rId91" Type="http://schemas.openxmlformats.org/officeDocument/2006/relationships/tags" Target="../tags/tag91.xml"/><Relationship Id="rId145" Type="http://schemas.openxmlformats.org/officeDocument/2006/relationships/tags" Target="../tags/tag145.xml"/><Relationship Id="rId187" Type="http://schemas.openxmlformats.org/officeDocument/2006/relationships/tags" Target="../tags/tag187.xml"/><Relationship Id="rId352" Type="http://schemas.openxmlformats.org/officeDocument/2006/relationships/tags" Target="../tags/tag352.xml"/><Relationship Id="rId394" Type="http://schemas.openxmlformats.org/officeDocument/2006/relationships/tags" Target="../tags/tag394.xml"/><Relationship Id="rId408" Type="http://schemas.openxmlformats.org/officeDocument/2006/relationships/tags" Target="../tags/tag408.xml"/><Relationship Id="rId615" Type="http://schemas.openxmlformats.org/officeDocument/2006/relationships/tags" Target="../tags/tag615.xml"/><Relationship Id="rId212" Type="http://schemas.openxmlformats.org/officeDocument/2006/relationships/tags" Target="../tags/tag212.xml"/><Relationship Id="rId254" Type="http://schemas.openxmlformats.org/officeDocument/2006/relationships/tags" Target="../tags/tag254.xml"/><Relationship Id="rId657" Type="http://schemas.openxmlformats.org/officeDocument/2006/relationships/tags" Target="../tags/tag657.xml"/><Relationship Id="rId699" Type="http://schemas.openxmlformats.org/officeDocument/2006/relationships/tags" Target="../tags/tag699.xml"/><Relationship Id="rId49" Type="http://schemas.openxmlformats.org/officeDocument/2006/relationships/tags" Target="../tags/tag49.xml"/><Relationship Id="rId114" Type="http://schemas.openxmlformats.org/officeDocument/2006/relationships/tags" Target="../tags/tag114.xml"/><Relationship Id="rId296" Type="http://schemas.openxmlformats.org/officeDocument/2006/relationships/tags" Target="../tags/tag296.xml"/><Relationship Id="rId461" Type="http://schemas.openxmlformats.org/officeDocument/2006/relationships/tags" Target="../tags/tag461.xml"/><Relationship Id="rId517" Type="http://schemas.openxmlformats.org/officeDocument/2006/relationships/tags" Target="../tags/tag517.xml"/><Relationship Id="rId559" Type="http://schemas.openxmlformats.org/officeDocument/2006/relationships/tags" Target="../tags/tag559.xml"/><Relationship Id="rId60" Type="http://schemas.openxmlformats.org/officeDocument/2006/relationships/tags" Target="../tags/tag60.xml"/><Relationship Id="rId156" Type="http://schemas.openxmlformats.org/officeDocument/2006/relationships/tags" Target="../tags/tag156.xml"/><Relationship Id="rId198" Type="http://schemas.openxmlformats.org/officeDocument/2006/relationships/tags" Target="../tags/tag198.xml"/><Relationship Id="rId321" Type="http://schemas.openxmlformats.org/officeDocument/2006/relationships/tags" Target="../tags/tag321.xml"/><Relationship Id="rId363" Type="http://schemas.openxmlformats.org/officeDocument/2006/relationships/tags" Target="../tags/tag363.xml"/><Relationship Id="rId419" Type="http://schemas.openxmlformats.org/officeDocument/2006/relationships/tags" Target="../tags/tag419.xml"/><Relationship Id="rId570" Type="http://schemas.openxmlformats.org/officeDocument/2006/relationships/tags" Target="../tags/tag570.xml"/><Relationship Id="rId626" Type="http://schemas.openxmlformats.org/officeDocument/2006/relationships/tags" Target="../tags/tag626.xml"/><Relationship Id="rId223" Type="http://schemas.openxmlformats.org/officeDocument/2006/relationships/tags" Target="../tags/tag223.xml"/><Relationship Id="rId430" Type="http://schemas.openxmlformats.org/officeDocument/2006/relationships/tags" Target="../tags/tag430.xml"/><Relationship Id="rId668" Type="http://schemas.openxmlformats.org/officeDocument/2006/relationships/tags" Target="../tags/tag668.xml"/><Relationship Id="rId18" Type="http://schemas.openxmlformats.org/officeDocument/2006/relationships/tags" Target="../tags/tag18.xml"/><Relationship Id="rId265" Type="http://schemas.openxmlformats.org/officeDocument/2006/relationships/tags" Target="../tags/tag265.xml"/><Relationship Id="rId472" Type="http://schemas.openxmlformats.org/officeDocument/2006/relationships/tags" Target="../tags/tag472.xml"/><Relationship Id="rId528" Type="http://schemas.openxmlformats.org/officeDocument/2006/relationships/tags" Target="../tags/tag528.xml"/><Relationship Id="rId125" Type="http://schemas.openxmlformats.org/officeDocument/2006/relationships/tags" Target="../tags/tag125.xml"/><Relationship Id="rId167" Type="http://schemas.openxmlformats.org/officeDocument/2006/relationships/tags" Target="../tags/tag167.xml"/><Relationship Id="rId332" Type="http://schemas.openxmlformats.org/officeDocument/2006/relationships/tags" Target="../tags/tag332.xml"/><Relationship Id="rId374" Type="http://schemas.openxmlformats.org/officeDocument/2006/relationships/tags" Target="../tags/tag374.xml"/><Relationship Id="rId581" Type="http://schemas.openxmlformats.org/officeDocument/2006/relationships/tags" Target="../tags/tag581.xml"/><Relationship Id="rId71" Type="http://schemas.openxmlformats.org/officeDocument/2006/relationships/tags" Target="../tags/tag71.xml"/><Relationship Id="rId234" Type="http://schemas.openxmlformats.org/officeDocument/2006/relationships/tags" Target="../tags/tag234.xml"/><Relationship Id="rId637" Type="http://schemas.openxmlformats.org/officeDocument/2006/relationships/tags" Target="../tags/tag637.xml"/><Relationship Id="rId679" Type="http://schemas.openxmlformats.org/officeDocument/2006/relationships/tags" Target="../tags/tag679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76" Type="http://schemas.openxmlformats.org/officeDocument/2006/relationships/tags" Target="../tags/tag276.xml"/><Relationship Id="rId441" Type="http://schemas.openxmlformats.org/officeDocument/2006/relationships/tags" Target="../tags/tag441.xml"/><Relationship Id="rId483" Type="http://schemas.openxmlformats.org/officeDocument/2006/relationships/tags" Target="../tags/tag483.xml"/><Relationship Id="rId539" Type="http://schemas.openxmlformats.org/officeDocument/2006/relationships/tags" Target="../tags/tag539.xml"/><Relationship Id="rId690" Type="http://schemas.openxmlformats.org/officeDocument/2006/relationships/tags" Target="../tags/tag690.xml"/><Relationship Id="rId704" Type="http://schemas.openxmlformats.org/officeDocument/2006/relationships/tags" Target="../tags/tag704.xml"/><Relationship Id="rId40" Type="http://schemas.openxmlformats.org/officeDocument/2006/relationships/tags" Target="../tags/tag40.xml"/><Relationship Id="rId136" Type="http://schemas.openxmlformats.org/officeDocument/2006/relationships/tags" Target="../tags/tag136.xml"/><Relationship Id="rId178" Type="http://schemas.openxmlformats.org/officeDocument/2006/relationships/tags" Target="../tags/tag178.xml"/><Relationship Id="rId301" Type="http://schemas.openxmlformats.org/officeDocument/2006/relationships/tags" Target="../tags/tag301.xml"/><Relationship Id="rId343" Type="http://schemas.openxmlformats.org/officeDocument/2006/relationships/tags" Target="../tags/tag343.xml"/><Relationship Id="rId550" Type="http://schemas.openxmlformats.org/officeDocument/2006/relationships/tags" Target="../tags/tag550.xml"/><Relationship Id="rId82" Type="http://schemas.openxmlformats.org/officeDocument/2006/relationships/tags" Target="../tags/tag82.xml"/><Relationship Id="rId203" Type="http://schemas.openxmlformats.org/officeDocument/2006/relationships/tags" Target="../tags/tag203.xml"/><Relationship Id="rId385" Type="http://schemas.openxmlformats.org/officeDocument/2006/relationships/tags" Target="../tags/tag385.xml"/><Relationship Id="rId592" Type="http://schemas.openxmlformats.org/officeDocument/2006/relationships/tags" Target="../tags/tag592.xml"/><Relationship Id="rId606" Type="http://schemas.openxmlformats.org/officeDocument/2006/relationships/tags" Target="../tags/tag606.xml"/><Relationship Id="rId648" Type="http://schemas.openxmlformats.org/officeDocument/2006/relationships/tags" Target="../tags/tag648.xml"/><Relationship Id="rId245" Type="http://schemas.openxmlformats.org/officeDocument/2006/relationships/tags" Target="../tags/tag245.xml"/><Relationship Id="rId287" Type="http://schemas.openxmlformats.org/officeDocument/2006/relationships/tags" Target="../tags/tag287.xml"/><Relationship Id="rId410" Type="http://schemas.openxmlformats.org/officeDocument/2006/relationships/tags" Target="../tags/tag410.xml"/><Relationship Id="rId452" Type="http://schemas.openxmlformats.org/officeDocument/2006/relationships/tags" Target="../tags/tag452.xml"/><Relationship Id="rId494" Type="http://schemas.openxmlformats.org/officeDocument/2006/relationships/tags" Target="../tags/tag494.xml"/><Relationship Id="rId508" Type="http://schemas.openxmlformats.org/officeDocument/2006/relationships/tags" Target="../tags/tag508.xml"/><Relationship Id="rId715" Type="http://schemas.openxmlformats.org/officeDocument/2006/relationships/image" Target="../media/image7.png"/><Relationship Id="rId105" Type="http://schemas.openxmlformats.org/officeDocument/2006/relationships/tags" Target="../tags/tag105.xml"/><Relationship Id="rId147" Type="http://schemas.openxmlformats.org/officeDocument/2006/relationships/tags" Target="../tags/tag147.xml"/><Relationship Id="rId312" Type="http://schemas.openxmlformats.org/officeDocument/2006/relationships/tags" Target="../tags/tag312.xml"/><Relationship Id="rId354" Type="http://schemas.openxmlformats.org/officeDocument/2006/relationships/tags" Target="../tags/tag354.xml"/><Relationship Id="rId51" Type="http://schemas.openxmlformats.org/officeDocument/2006/relationships/tags" Target="../tags/tag51.xml"/><Relationship Id="rId93" Type="http://schemas.openxmlformats.org/officeDocument/2006/relationships/tags" Target="../tags/tag93.xml"/><Relationship Id="rId189" Type="http://schemas.openxmlformats.org/officeDocument/2006/relationships/tags" Target="../tags/tag189.xml"/><Relationship Id="rId396" Type="http://schemas.openxmlformats.org/officeDocument/2006/relationships/tags" Target="../tags/tag396.xml"/><Relationship Id="rId561" Type="http://schemas.openxmlformats.org/officeDocument/2006/relationships/tags" Target="../tags/tag561.xml"/><Relationship Id="rId617" Type="http://schemas.openxmlformats.org/officeDocument/2006/relationships/tags" Target="../tags/tag617.xml"/><Relationship Id="rId659" Type="http://schemas.openxmlformats.org/officeDocument/2006/relationships/tags" Target="../tags/tag659.xml"/><Relationship Id="rId3" Type="http://schemas.openxmlformats.org/officeDocument/2006/relationships/tags" Target="../tags/tag3.xml"/><Relationship Id="rId214" Type="http://schemas.openxmlformats.org/officeDocument/2006/relationships/tags" Target="../tags/tag214.xml"/><Relationship Id="rId235" Type="http://schemas.openxmlformats.org/officeDocument/2006/relationships/tags" Target="../tags/tag235.xml"/><Relationship Id="rId256" Type="http://schemas.openxmlformats.org/officeDocument/2006/relationships/tags" Target="../tags/tag256.xml"/><Relationship Id="rId277" Type="http://schemas.openxmlformats.org/officeDocument/2006/relationships/tags" Target="../tags/tag277.xml"/><Relationship Id="rId298" Type="http://schemas.openxmlformats.org/officeDocument/2006/relationships/tags" Target="../tags/tag298.xml"/><Relationship Id="rId400" Type="http://schemas.openxmlformats.org/officeDocument/2006/relationships/tags" Target="../tags/tag400.xml"/><Relationship Id="rId421" Type="http://schemas.openxmlformats.org/officeDocument/2006/relationships/tags" Target="../tags/tag421.xml"/><Relationship Id="rId442" Type="http://schemas.openxmlformats.org/officeDocument/2006/relationships/tags" Target="../tags/tag442.xml"/><Relationship Id="rId463" Type="http://schemas.openxmlformats.org/officeDocument/2006/relationships/tags" Target="../tags/tag463.xml"/><Relationship Id="rId484" Type="http://schemas.openxmlformats.org/officeDocument/2006/relationships/tags" Target="../tags/tag484.xml"/><Relationship Id="rId519" Type="http://schemas.openxmlformats.org/officeDocument/2006/relationships/tags" Target="../tags/tag519.xml"/><Relationship Id="rId670" Type="http://schemas.openxmlformats.org/officeDocument/2006/relationships/tags" Target="../tags/tag670.xml"/><Relationship Id="rId705" Type="http://schemas.openxmlformats.org/officeDocument/2006/relationships/tags" Target="../tags/tag705.xml"/><Relationship Id="rId116" Type="http://schemas.openxmlformats.org/officeDocument/2006/relationships/tags" Target="../tags/tag116.xml"/><Relationship Id="rId137" Type="http://schemas.openxmlformats.org/officeDocument/2006/relationships/tags" Target="../tags/tag137.xml"/><Relationship Id="rId158" Type="http://schemas.openxmlformats.org/officeDocument/2006/relationships/tags" Target="../tags/tag158.xml"/><Relationship Id="rId302" Type="http://schemas.openxmlformats.org/officeDocument/2006/relationships/tags" Target="../tags/tag302.xml"/><Relationship Id="rId323" Type="http://schemas.openxmlformats.org/officeDocument/2006/relationships/tags" Target="../tags/tag323.xml"/><Relationship Id="rId344" Type="http://schemas.openxmlformats.org/officeDocument/2006/relationships/tags" Target="../tags/tag344.xml"/><Relationship Id="rId530" Type="http://schemas.openxmlformats.org/officeDocument/2006/relationships/tags" Target="../tags/tag530.xml"/><Relationship Id="rId691" Type="http://schemas.openxmlformats.org/officeDocument/2006/relationships/tags" Target="../tags/tag691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179" Type="http://schemas.openxmlformats.org/officeDocument/2006/relationships/tags" Target="../tags/tag179.xml"/><Relationship Id="rId365" Type="http://schemas.openxmlformats.org/officeDocument/2006/relationships/tags" Target="../tags/tag365.xml"/><Relationship Id="rId386" Type="http://schemas.openxmlformats.org/officeDocument/2006/relationships/tags" Target="../tags/tag386.xml"/><Relationship Id="rId551" Type="http://schemas.openxmlformats.org/officeDocument/2006/relationships/tags" Target="../tags/tag551.xml"/><Relationship Id="rId572" Type="http://schemas.openxmlformats.org/officeDocument/2006/relationships/tags" Target="../tags/tag572.xml"/><Relationship Id="rId593" Type="http://schemas.openxmlformats.org/officeDocument/2006/relationships/tags" Target="../tags/tag593.xml"/><Relationship Id="rId607" Type="http://schemas.openxmlformats.org/officeDocument/2006/relationships/tags" Target="../tags/tag607.xml"/><Relationship Id="rId628" Type="http://schemas.openxmlformats.org/officeDocument/2006/relationships/tags" Target="../tags/tag628.xml"/><Relationship Id="rId649" Type="http://schemas.openxmlformats.org/officeDocument/2006/relationships/tags" Target="../tags/tag649.xml"/><Relationship Id="rId190" Type="http://schemas.openxmlformats.org/officeDocument/2006/relationships/tags" Target="../tags/tag190.xml"/><Relationship Id="rId204" Type="http://schemas.openxmlformats.org/officeDocument/2006/relationships/tags" Target="../tags/tag204.xml"/><Relationship Id="rId225" Type="http://schemas.openxmlformats.org/officeDocument/2006/relationships/tags" Target="../tags/tag225.xml"/><Relationship Id="rId246" Type="http://schemas.openxmlformats.org/officeDocument/2006/relationships/tags" Target="../tags/tag246.xml"/><Relationship Id="rId267" Type="http://schemas.openxmlformats.org/officeDocument/2006/relationships/tags" Target="../tags/tag267.xml"/><Relationship Id="rId288" Type="http://schemas.openxmlformats.org/officeDocument/2006/relationships/tags" Target="../tags/tag288.xml"/><Relationship Id="rId411" Type="http://schemas.openxmlformats.org/officeDocument/2006/relationships/tags" Target="../tags/tag411.xml"/><Relationship Id="rId432" Type="http://schemas.openxmlformats.org/officeDocument/2006/relationships/tags" Target="../tags/tag432.xml"/><Relationship Id="rId453" Type="http://schemas.openxmlformats.org/officeDocument/2006/relationships/tags" Target="../tags/tag453.xml"/><Relationship Id="rId474" Type="http://schemas.openxmlformats.org/officeDocument/2006/relationships/tags" Target="../tags/tag474.xml"/><Relationship Id="rId509" Type="http://schemas.openxmlformats.org/officeDocument/2006/relationships/tags" Target="../tags/tag509.xml"/><Relationship Id="rId660" Type="http://schemas.openxmlformats.org/officeDocument/2006/relationships/tags" Target="../tags/tag660.xml"/><Relationship Id="rId106" Type="http://schemas.openxmlformats.org/officeDocument/2006/relationships/tags" Target="../tags/tag106.xml"/><Relationship Id="rId127" Type="http://schemas.openxmlformats.org/officeDocument/2006/relationships/tags" Target="../tags/tag127.xml"/><Relationship Id="rId313" Type="http://schemas.openxmlformats.org/officeDocument/2006/relationships/tags" Target="../tags/tag313.xml"/><Relationship Id="rId495" Type="http://schemas.openxmlformats.org/officeDocument/2006/relationships/tags" Target="../tags/tag495.xml"/><Relationship Id="rId681" Type="http://schemas.openxmlformats.org/officeDocument/2006/relationships/tags" Target="../tags/tag681.xml"/><Relationship Id="rId716" Type="http://schemas.openxmlformats.org/officeDocument/2006/relationships/image" Target="../media/image8.png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52" Type="http://schemas.openxmlformats.org/officeDocument/2006/relationships/tags" Target="../tags/tag52.xml"/><Relationship Id="rId73" Type="http://schemas.openxmlformats.org/officeDocument/2006/relationships/tags" Target="../tags/tag73.xml"/><Relationship Id="rId94" Type="http://schemas.openxmlformats.org/officeDocument/2006/relationships/tags" Target="../tags/tag94.xml"/><Relationship Id="rId148" Type="http://schemas.openxmlformats.org/officeDocument/2006/relationships/tags" Target="../tags/tag148.xml"/><Relationship Id="rId169" Type="http://schemas.openxmlformats.org/officeDocument/2006/relationships/tags" Target="../tags/tag169.xml"/><Relationship Id="rId334" Type="http://schemas.openxmlformats.org/officeDocument/2006/relationships/tags" Target="../tags/tag334.xml"/><Relationship Id="rId355" Type="http://schemas.openxmlformats.org/officeDocument/2006/relationships/tags" Target="../tags/tag355.xml"/><Relationship Id="rId376" Type="http://schemas.openxmlformats.org/officeDocument/2006/relationships/tags" Target="../tags/tag376.xml"/><Relationship Id="rId397" Type="http://schemas.openxmlformats.org/officeDocument/2006/relationships/tags" Target="../tags/tag397.xml"/><Relationship Id="rId520" Type="http://schemas.openxmlformats.org/officeDocument/2006/relationships/tags" Target="../tags/tag520.xml"/><Relationship Id="rId541" Type="http://schemas.openxmlformats.org/officeDocument/2006/relationships/tags" Target="../tags/tag541.xml"/><Relationship Id="rId562" Type="http://schemas.openxmlformats.org/officeDocument/2006/relationships/tags" Target="../tags/tag562.xml"/><Relationship Id="rId583" Type="http://schemas.openxmlformats.org/officeDocument/2006/relationships/tags" Target="../tags/tag583.xml"/><Relationship Id="rId618" Type="http://schemas.openxmlformats.org/officeDocument/2006/relationships/tags" Target="../tags/tag618.xml"/><Relationship Id="rId639" Type="http://schemas.openxmlformats.org/officeDocument/2006/relationships/tags" Target="../tags/tag639.xml"/><Relationship Id="rId4" Type="http://schemas.openxmlformats.org/officeDocument/2006/relationships/tags" Target="../tags/tag4.xml"/><Relationship Id="rId180" Type="http://schemas.openxmlformats.org/officeDocument/2006/relationships/tags" Target="../tags/tag180.xml"/><Relationship Id="rId215" Type="http://schemas.openxmlformats.org/officeDocument/2006/relationships/tags" Target="../tags/tag215.xml"/><Relationship Id="rId236" Type="http://schemas.openxmlformats.org/officeDocument/2006/relationships/tags" Target="../tags/tag236.xml"/><Relationship Id="rId257" Type="http://schemas.openxmlformats.org/officeDocument/2006/relationships/tags" Target="../tags/tag257.xml"/><Relationship Id="rId278" Type="http://schemas.openxmlformats.org/officeDocument/2006/relationships/tags" Target="../tags/tag278.xml"/><Relationship Id="rId401" Type="http://schemas.openxmlformats.org/officeDocument/2006/relationships/tags" Target="../tags/tag401.xml"/><Relationship Id="rId422" Type="http://schemas.openxmlformats.org/officeDocument/2006/relationships/tags" Target="../tags/tag422.xml"/><Relationship Id="rId443" Type="http://schemas.openxmlformats.org/officeDocument/2006/relationships/tags" Target="../tags/tag443.xml"/><Relationship Id="rId464" Type="http://schemas.openxmlformats.org/officeDocument/2006/relationships/tags" Target="../tags/tag464.xml"/><Relationship Id="rId650" Type="http://schemas.openxmlformats.org/officeDocument/2006/relationships/tags" Target="../tags/tag650.xml"/><Relationship Id="rId303" Type="http://schemas.openxmlformats.org/officeDocument/2006/relationships/tags" Target="../tags/tag303.xml"/><Relationship Id="rId485" Type="http://schemas.openxmlformats.org/officeDocument/2006/relationships/tags" Target="../tags/tag485.xml"/><Relationship Id="rId692" Type="http://schemas.openxmlformats.org/officeDocument/2006/relationships/tags" Target="../tags/tag692.xml"/><Relationship Id="rId706" Type="http://schemas.openxmlformats.org/officeDocument/2006/relationships/tags" Target="../tags/tag706.xml"/><Relationship Id="rId42" Type="http://schemas.openxmlformats.org/officeDocument/2006/relationships/tags" Target="../tags/tag42.xml"/><Relationship Id="rId84" Type="http://schemas.openxmlformats.org/officeDocument/2006/relationships/tags" Target="../tags/tag84.xml"/><Relationship Id="rId138" Type="http://schemas.openxmlformats.org/officeDocument/2006/relationships/tags" Target="../tags/tag138.xml"/><Relationship Id="rId345" Type="http://schemas.openxmlformats.org/officeDocument/2006/relationships/tags" Target="../tags/tag345.xml"/><Relationship Id="rId387" Type="http://schemas.openxmlformats.org/officeDocument/2006/relationships/tags" Target="../tags/tag387.xml"/><Relationship Id="rId510" Type="http://schemas.openxmlformats.org/officeDocument/2006/relationships/tags" Target="../tags/tag510.xml"/><Relationship Id="rId552" Type="http://schemas.openxmlformats.org/officeDocument/2006/relationships/tags" Target="../tags/tag552.xml"/><Relationship Id="rId594" Type="http://schemas.openxmlformats.org/officeDocument/2006/relationships/tags" Target="../tags/tag594.xml"/><Relationship Id="rId608" Type="http://schemas.openxmlformats.org/officeDocument/2006/relationships/tags" Target="../tags/tag608.xml"/><Relationship Id="rId191" Type="http://schemas.openxmlformats.org/officeDocument/2006/relationships/tags" Target="../tags/tag191.xml"/><Relationship Id="rId205" Type="http://schemas.openxmlformats.org/officeDocument/2006/relationships/tags" Target="../tags/tag205.xml"/><Relationship Id="rId247" Type="http://schemas.openxmlformats.org/officeDocument/2006/relationships/tags" Target="../tags/tag247.xml"/><Relationship Id="rId412" Type="http://schemas.openxmlformats.org/officeDocument/2006/relationships/tags" Target="../tags/tag412.xml"/><Relationship Id="rId107" Type="http://schemas.openxmlformats.org/officeDocument/2006/relationships/tags" Target="../tags/tag107.xml"/><Relationship Id="rId289" Type="http://schemas.openxmlformats.org/officeDocument/2006/relationships/tags" Target="../tags/tag289.xml"/><Relationship Id="rId454" Type="http://schemas.openxmlformats.org/officeDocument/2006/relationships/tags" Target="../tags/tag454.xml"/><Relationship Id="rId496" Type="http://schemas.openxmlformats.org/officeDocument/2006/relationships/tags" Target="../tags/tag496.xml"/><Relationship Id="rId661" Type="http://schemas.openxmlformats.org/officeDocument/2006/relationships/tags" Target="../tags/tag661.xml"/><Relationship Id="rId717" Type="http://schemas.openxmlformats.org/officeDocument/2006/relationships/image" Target="../media/image9.png"/><Relationship Id="rId11" Type="http://schemas.openxmlformats.org/officeDocument/2006/relationships/tags" Target="../tags/tag11.xml"/><Relationship Id="rId53" Type="http://schemas.openxmlformats.org/officeDocument/2006/relationships/tags" Target="../tags/tag53.xml"/><Relationship Id="rId149" Type="http://schemas.openxmlformats.org/officeDocument/2006/relationships/tags" Target="../tags/tag149.xml"/><Relationship Id="rId314" Type="http://schemas.openxmlformats.org/officeDocument/2006/relationships/tags" Target="../tags/tag314.xml"/><Relationship Id="rId356" Type="http://schemas.openxmlformats.org/officeDocument/2006/relationships/tags" Target="../tags/tag356.xml"/><Relationship Id="rId398" Type="http://schemas.openxmlformats.org/officeDocument/2006/relationships/tags" Target="../tags/tag398.xml"/><Relationship Id="rId521" Type="http://schemas.openxmlformats.org/officeDocument/2006/relationships/tags" Target="../tags/tag521.xml"/><Relationship Id="rId563" Type="http://schemas.openxmlformats.org/officeDocument/2006/relationships/tags" Target="../tags/tag563.xml"/><Relationship Id="rId619" Type="http://schemas.openxmlformats.org/officeDocument/2006/relationships/tags" Target="../tags/tag619.xml"/><Relationship Id="rId95" Type="http://schemas.openxmlformats.org/officeDocument/2006/relationships/tags" Target="../tags/tag95.xml"/><Relationship Id="rId160" Type="http://schemas.openxmlformats.org/officeDocument/2006/relationships/tags" Target="../tags/tag160.xml"/><Relationship Id="rId216" Type="http://schemas.openxmlformats.org/officeDocument/2006/relationships/tags" Target="../tags/tag216.xml"/><Relationship Id="rId423" Type="http://schemas.openxmlformats.org/officeDocument/2006/relationships/tags" Target="../tags/tag423.xml"/><Relationship Id="rId258" Type="http://schemas.openxmlformats.org/officeDocument/2006/relationships/tags" Target="../tags/tag258.xml"/><Relationship Id="rId465" Type="http://schemas.openxmlformats.org/officeDocument/2006/relationships/tags" Target="../tags/tag465.xml"/><Relationship Id="rId630" Type="http://schemas.openxmlformats.org/officeDocument/2006/relationships/tags" Target="../tags/tag630.xml"/><Relationship Id="rId672" Type="http://schemas.openxmlformats.org/officeDocument/2006/relationships/tags" Target="../tags/tag672.xml"/><Relationship Id="rId22" Type="http://schemas.openxmlformats.org/officeDocument/2006/relationships/tags" Target="../tags/tag22.xml"/><Relationship Id="rId64" Type="http://schemas.openxmlformats.org/officeDocument/2006/relationships/tags" Target="../tags/tag64.xml"/><Relationship Id="rId118" Type="http://schemas.openxmlformats.org/officeDocument/2006/relationships/tags" Target="../tags/tag118.xml"/><Relationship Id="rId325" Type="http://schemas.openxmlformats.org/officeDocument/2006/relationships/tags" Target="../tags/tag325.xml"/><Relationship Id="rId367" Type="http://schemas.openxmlformats.org/officeDocument/2006/relationships/tags" Target="../tags/tag367.xml"/><Relationship Id="rId532" Type="http://schemas.openxmlformats.org/officeDocument/2006/relationships/tags" Target="../tags/tag532.xml"/><Relationship Id="rId574" Type="http://schemas.openxmlformats.org/officeDocument/2006/relationships/tags" Target="../tags/tag574.xml"/><Relationship Id="rId171" Type="http://schemas.openxmlformats.org/officeDocument/2006/relationships/tags" Target="../tags/tag171.xml"/><Relationship Id="rId227" Type="http://schemas.openxmlformats.org/officeDocument/2006/relationships/tags" Target="../tags/tag227.xml"/><Relationship Id="rId269" Type="http://schemas.openxmlformats.org/officeDocument/2006/relationships/tags" Target="../tags/tag269.xml"/><Relationship Id="rId434" Type="http://schemas.openxmlformats.org/officeDocument/2006/relationships/tags" Target="../tags/tag434.xml"/><Relationship Id="rId476" Type="http://schemas.openxmlformats.org/officeDocument/2006/relationships/tags" Target="../tags/tag476.xml"/><Relationship Id="rId641" Type="http://schemas.openxmlformats.org/officeDocument/2006/relationships/tags" Target="../tags/tag641.xml"/><Relationship Id="rId683" Type="http://schemas.openxmlformats.org/officeDocument/2006/relationships/tags" Target="../tags/tag683.xml"/><Relationship Id="rId33" Type="http://schemas.openxmlformats.org/officeDocument/2006/relationships/tags" Target="../tags/tag33.xml"/><Relationship Id="rId129" Type="http://schemas.openxmlformats.org/officeDocument/2006/relationships/tags" Target="../tags/tag129.xml"/><Relationship Id="rId280" Type="http://schemas.openxmlformats.org/officeDocument/2006/relationships/tags" Target="../tags/tag280.xml"/><Relationship Id="rId336" Type="http://schemas.openxmlformats.org/officeDocument/2006/relationships/tags" Target="../tags/tag336.xml"/><Relationship Id="rId501" Type="http://schemas.openxmlformats.org/officeDocument/2006/relationships/tags" Target="../tags/tag501.xml"/><Relationship Id="rId543" Type="http://schemas.openxmlformats.org/officeDocument/2006/relationships/tags" Target="../tags/tag543.xml"/><Relationship Id="rId75" Type="http://schemas.openxmlformats.org/officeDocument/2006/relationships/tags" Target="../tags/tag75.xml"/><Relationship Id="rId140" Type="http://schemas.openxmlformats.org/officeDocument/2006/relationships/tags" Target="../tags/tag140.xml"/><Relationship Id="rId182" Type="http://schemas.openxmlformats.org/officeDocument/2006/relationships/tags" Target="../tags/tag182.xml"/><Relationship Id="rId378" Type="http://schemas.openxmlformats.org/officeDocument/2006/relationships/tags" Target="../tags/tag378.xml"/><Relationship Id="rId403" Type="http://schemas.openxmlformats.org/officeDocument/2006/relationships/tags" Target="../tags/tag403.xml"/><Relationship Id="rId585" Type="http://schemas.openxmlformats.org/officeDocument/2006/relationships/tags" Target="../tags/tag585.xml"/><Relationship Id="rId6" Type="http://schemas.openxmlformats.org/officeDocument/2006/relationships/tags" Target="../tags/tag6.xml"/><Relationship Id="rId238" Type="http://schemas.openxmlformats.org/officeDocument/2006/relationships/tags" Target="../tags/tag238.xml"/><Relationship Id="rId445" Type="http://schemas.openxmlformats.org/officeDocument/2006/relationships/tags" Target="../tags/tag445.xml"/><Relationship Id="rId487" Type="http://schemas.openxmlformats.org/officeDocument/2006/relationships/tags" Target="../tags/tag487.xml"/><Relationship Id="rId610" Type="http://schemas.openxmlformats.org/officeDocument/2006/relationships/tags" Target="../tags/tag610.xml"/><Relationship Id="rId652" Type="http://schemas.openxmlformats.org/officeDocument/2006/relationships/tags" Target="../tags/tag652.xml"/><Relationship Id="rId694" Type="http://schemas.openxmlformats.org/officeDocument/2006/relationships/tags" Target="../tags/tag694.xml"/><Relationship Id="rId708" Type="http://schemas.openxmlformats.org/officeDocument/2006/relationships/tags" Target="../tags/tag708.xml"/><Relationship Id="rId291" Type="http://schemas.openxmlformats.org/officeDocument/2006/relationships/tags" Target="../tags/tag291.xml"/><Relationship Id="rId305" Type="http://schemas.openxmlformats.org/officeDocument/2006/relationships/tags" Target="../tags/tag305.xml"/><Relationship Id="rId347" Type="http://schemas.openxmlformats.org/officeDocument/2006/relationships/tags" Target="../tags/tag347.xml"/><Relationship Id="rId512" Type="http://schemas.openxmlformats.org/officeDocument/2006/relationships/tags" Target="../tags/tag512.xml"/><Relationship Id="rId44" Type="http://schemas.openxmlformats.org/officeDocument/2006/relationships/tags" Target="../tags/tag44.xml"/><Relationship Id="rId86" Type="http://schemas.openxmlformats.org/officeDocument/2006/relationships/tags" Target="../tags/tag86.xml"/><Relationship Id="rId151" Type="http://schemas.openxmlformats.org/officeDocument/2006/relationships/tags" Target="../tags/tag151.xml"/><Relationship Id="rId389" Type="http://schemas.openxmlformats.org/officeDocument/2006/relationships/tags" Target="../tags/tag389.xml"/><Relationship Id="rId554" Type="http://schemas.openxmlformats.org/officeDocument/2006/relationships/tags" Target="../tags/tag554.xml"/><Relationship Id="rId596" Type="http://schemas.openxmlformats.org/officeDocument/2006/relationships/tags" Target="../tags/tag596.xml"/><Relationship Id="rId193" Type="http://schemas.openxmlformats.org/officeDocument/2006/relationships/tags" Target="../tags/tag193.xml"/><Relationship Id="rId207" Type="http://schemas.openxmlformats.org/officeDocument/2006/relationships/tags" Target="../tags/tag207.xml"/><Relationship Id="rId249" Type="http://schemas.openxmlformats.org/officeDocument/2006/relationships/tags" Target="../tags/tag249.xml"/><Relationship Id="rId414" Type="http://schemas.openxmlformats.org/officeDocument/2006/relationships/tags" Target="../tags/tag414.xml"/><Relationship Id="rId456" Type="http://schemas.openxmlformats.org/officeDocument/2006/relationships/tags" Target="../tags/tag456.xml"/><Relationship Id="rId498" Type="http://schemas.openxmlformats.org/officeDocument/2006/relationships/tags" Target="../tags/tag498.xml"/><Relationship Id="rId621" Type="http://schemas.openxmlformats.org/officeDocument/2006/relationships/tags" Target="../tags/tag621.xml"/><Relationship Id="rId663" Type="http://schemas.openxmlformats.org/officeDocument/2006/relationships/tags" Target="../tags/tag663.xml"/><Relationship Id="rId13" Type="http://schemas.openxmlformats.org/officeDocument/2006/relationships/tags" Target="../tags/tag13.xml"/><Relationship Id="rId109" Type="http://schemas.openxmlformats.org/officeDocument/2006/relationships/tags" Target="../tags/tag109.xml"/><Relationship Id="rId260" Type="http://schemas.openxmlformats.org/officeDocument/2006/relationships/tags" Target="../tags/tag260.xml"/><Relationship Id="rId316" Type="http://schemas.openxmlformats.org/officeDocument/2006/relationships/tags" Target="../tags/tag316.xml"/><Relationship Id="rId523" Type="http://schemas.openxmlformats.org/officeDocument/2006/relationships/tags" Target="../tags/tag523.xml"/><Relationship Id="rId719" Type="http://schemas.openxmlformats.org/officeDocument/2006/relationships/image" Target="../media/image11.png"/><Relationship Id="rId55" Type="http://schemas.openxmlformats.org/officeDocument/2006/relationships/tags" Target="../tags/tag55.xml"/><Relationship Id="rId97" Type="http://schemas.openxmlformats.org/officeDocument/2006/relationships/tags" Target="../tags/tag97.xml"/><Relationship Id="rId120" Type="http://schemas.openxmlformats.org/officeDocument/2006/relationships/tags" Target="../tags/tag120.xml"/><Relationship Id="rId358" Type="http://schemas.openxmlformats.org/officeDocument/2006/relationships/tags" Target="../tags/tag358.xml"/><Relationship Id="rId565" Type="http://schemas.openxmlformats.org/officeDocument/2006/relationships/tags" Target="../tags/tag565.xml"/><Relationship Id="rId162" Type="http://schemas.openxmlformats.org/officeDocument/2006/relationships/tags" Target="../tags/tag162.xml"/><Relationship Id="rId218" Type="http://schemas.openxmlformats.org/officeDocument/2006/relationships/tags" Target="../tags/tag218.xml"/><Relationship Id="rId425" Type="http://schemas.openxmlformats.org/officeDocument/2006/relationships/tags" Target="../tags/tag425.xml"/><Relationship Id="rId467" Type="http://schemas.openxmlformats.org/officeDocument/2006/relationships/tags" Target="../tags/tag467.xml"/><Relationship Id="rId632" Type="http://schemas.openxmlformats.org/officeDocument/2006/relationships/tags" Target="../tags/tag632.xml"/><Relationship Id="rId271" Type="http://schemas.openxmlformats.org/officeDocument/2006/relationships/tags" Target="../tags/tag271.xml"/><Relationship Id="rId674" Type="http://schemas.openxmlformats.org/officeDocument/2006/relationships/tags" Target="../tags/tag674.xml"/><Relationship Id="rId24" Type="http://schemas.openxmlformats.org/officeDocument/2006/relationships/tags" Target="../tags/tag24.xml"/><Relationship Id="rId66" Type="http://schemas.openxmlformats.org/officeDocument/2006/relationships/tags" Target="../tags/tag66.xml"/><Relationship Id="rId131" Type="http://schemas.openxmlformats.org/officeDocument/2006/relationships/tags" Target="../tags/tag131.xml"/><Relationship Id="rId327" Type="http://schemas.openxmlformats.org/officeDocument/2006/relationships/tags" Target="../tags/tag327.xml"/><Relationship Id="rId369" Type="http://schemas.openxmlformats.org/officeDocument/2006/relationships/tags" Target="../tags/tag369.xml"/><Relationship Id="rId534" Type="http://schemas.openxmlformats.org/officeDocument/2006/relationships/tags" Target="../tags/tag534.xml"/><Relationship Id="rId576" Type="http://schemas.openxmlformats.org/officeDocument/2006/relationships/tags" Target="../tags/tag576.xml"/><Relationship Id="rId173" Type="http://schemas.openxmlformats.org/officeDocument/2006/relationships/tags" Target="../tags/tag173.xml"/><Relationship Id="rId229" Type="http://schemas.openxmlformats.org/officeDocument/2006/relationships/tags" Target="../tags/tag229.xml"/><Relationship Id="rId380" Type="http://schemas.openxmlformats.org/officeDocument/2006/relationships/tags" Target="../tags/tag380.xml"/><Relationship Id="rId436" Type="http://schemas.openxmlformats.org/officeDocument/2006/relationships/tags" Target="../tags/tag436.xml"/><Relationship Id="rId601" Type="http://schemas.openxmlformats.org/officeDocument/2006/relationships/tags" Target="../tags/tag601.xml"/><Relationship Id="rId643" Type="http://schemas.openxmlformats.org/officeDocument/2006/relationships/tags" Target="../tags/tag643.xml"/><Relationship Id="rId240" Type="http://schemas.openxmlformats.org/officeDocument/2006/relationships/tags" Target="../tags/tag240.xml"/><Relationship Id="rId478" Type="http://schemas.openxmlformats.org/officeDocument/2006/relationships/tags" Target="../tags/tag478.xml"/><Relationship Id="rId685" Type="http://schemas.openxmlformats.org/officeDocument/2006/relationships/tags" Target="../tags/tag685.xml"/><Relationship Id="rId35" Type="http://schemas.openxmlformats.org/officeDocument/2006/relationships/tags" Target="../tags/tag35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282" Type="http://schemas.openxmlformats.org/officeDocument/2006/relationships/tags" Target="../tags/tag282.xml"/><Relationship Id="rId338" Type="http://schemas.openxmlformats.org/officeDocument/2006/relationships/tags" Target="../tags/tag338.xml"/><Relationship Id="rId503" Type="http://schemas.openxmlformats.org/officeDocument/2006/relationships/tags" Target="../tags/tag503.xml"/><Relationship Id="rId545" Type="http://schemas.openxmlformats.org/officeDocument/2006/relationships/tags" Target="../tags/tag545.xml"/><Relationship Id="rId587" Type="http://schemas.openxmlformats.org/officeDocument/2006/relationships/tags" Target="../tags/tag587.xml"/><Relationship Id="rId710" Type="http://schemas.openxmlformats.org/officeDocument/2006/relationships/tags" Target="../tags/tag710.xml"/><Relationship Id="rId8" Type="http://schemas.openxmlformats.org/officeDocument/2006/relationships/tags" Target="../tags/tag8.xml"/><Relationship Id="rId142" Type="http://schemas.openxmlformats.org/officeDocument/2006/relationships/tags" Target="../tags/tag142.xml"/><Relationship Id="rId184" Type="http://schemas.openxmlformats.org/officeDocument/2006/relationships/tags" Target="../tags/tag184.xml"/><Relationship Id="rId391" Type="http://schemas.openxmlformats.org/officeDocument/2006/relationships/tags" Target="../tags/tag391.xml"/><Relationship Id="rId405" Type="http://schemas.openxmlformats.org/officeDocument/2006/relationships/tags" Target="../tags/tag405.xml"/><Relationship Id="rId447" Type="http://schemas.openxmlformats.org/officeDocument/2006/relationships/tags" Target="../tags/tag447.xml"/><Relationship Id="rId612" Type="http://schemas.openxmlformats.org/officeDocument/2006/relationships/tags" Target="../tags/tag612.xml"/><Relationship Id="rId251" Type="http://schemas.openxmlformats.org/officeDocument/2006/relationships/tags" Target="../tags/tag251.xml"/><Relationship Id="rId489" Type="http://schemas.openxmlformats.org/officeDocument/2006/relationships/tags" Target="../tags/tag489.xml"/><Relationship Id="rId654" Type="http://schemas.openxmlformats.org/officeDocument/2006/relationships/tags" Target="../tags/tag654.xml"/><Relationship Id="rId696" Type="http://schemas.openxmlformats.org/officeDocument/2006/relationships/tags" Target="../tags/tag696.xml"/><Relationship Id="rId46" Type="http://schemas.openxmlformats.org/officeDocument/2006/relationships/tags" Target="../tags/tag46.xml"/><Relationship Id="rId293" Type="http://schemas.openxmlformats.org/officeDocument/2006/relationships/tags" Target="../tags/tag293.xml"/><Relationship Id="rId307" Type="http://schemas.openxmlformats.org/officeDocument/2006/relationships/tags" Target="../tags/tag307.xml"/><Relationship Id="rId349" Type="http://schemas.openxmlformats.org/officeDocument/2006/relationships/tags" Target="../tags/tag349.xml"/><Relationship Id="rId514" Type="http://schemas.openxmlformats.org/officeDocument/2006/relationships/tags" Target="../tags/tag514.xml"/><Relationship Id="rId556" Type="http://schemas.openxmlformats.org/officeDocument/2006/relationships/tags" Target="../tags/tag556.xml"/><Relationship Id="rId721" Type="http://schemas.openxmlformats.org/officeDocument/2006/relationships/image" Target="../media/image13.png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53" Type="http://schemas.openxmlformats.org/officeDocument/2006/relationships/tags" Target="../tags/tag153.xml"/><Relationship Id="rId195" Type="http://schemas.openxmlformats.org/officeDocument/2006/relationships/tags" Target="../tags/tag195.xml"/><Relationship Id="rId209" Type="http://schemas.openxmlformats.org/officeDocument/2006/relationships/tags" Target="../tags/tag209.xml"/><Relationship Id="rId360" Type="http://schemas.openxmlformats.org/officeDocument/2006/relationships/tags" Target="../tags/tag360.xml"/><Relationship Id="rId416" Type="http://schemas.openxmlformats.org/officeDocument/2006/relationships/tags" Target="../tags/tag416.xml"/><Relationship Id="rId598" Type="http://schemas.openxmlformats.org/officeDocument/2006/relationships/tags" Target="../tags/tag598.xml"/><Relationship Id="rId220" Type="http://schemas.openxmlformats.org/officeDocument/2006/relationships/tags" Target="../tags/tag220.xml"/><Relationship Id="rId458" Type="http://schemas.openxmlformats.org/officeDocument/2006/relationships/tags" Target="../tags/tag458.xml"/><Relationship Id="rId623" Type="http://schemas.openxmlformats.org/officeDocument/2006/relationships/tags" Target="../tags/tag623.xml"/><Relationship Id="rId665" Type="http://schemas.openxmlformats.org/officeDocument/2006/relationships/tags" Target="../tags/tag665.xml"/><Relationship Id="rId15" Type="http://schemas.openxmlformats.org/officeDocument/2006/relationships/tags" Target="../tags/tag15.xml"/><Relationship Id="rId57" Type="http://schemas.openxmlformats.org/officeDocument/2006/relationships/tags" Target="../tags/tag57.xml"/><Relationship Id="rId262" Type="http://schemas.openxmlformats.org/officeDocument/2006/relationships/tags" Target="../tags/tag262.xml"/><Relationship Id="rId318" Type="http://schemas.openxmlformats.org/officeDocument/2006/relationships/tags" Target="../tags/tag318.xml"/><Relationship Id="rId525" Type="http://schemas.openxmlformats.org/officeDocument/2006/relationships/tags" Target="../tags/tag525.xml"/><Relationship Id="rId567" Type="http://schemas.openxmlformats.org/officeDocument/2006/relationships/tags" Target="../tags/tag567.xml"/><Relationship Id="rId99" Type="http://schemas.openxmlformats.org/officeDocument/2006/relationships/tags" Target="../tags/tag99.xml"/><Relationship Id="rId122" Type="http://schemas.openxmlformats.org/officeDocument/2006/relationships/tags" Target="../tags/tag122.xml"/><Relationship Id="rId164" Type="http://schemas.openxmlformats.org/officeDocument/2006/relationships/tags" Target="../tags/tag164.xml"/><Relationship Id="rId371" Type="http://schemas.openxmlformats.org/officeDocument/2006/relationships/tags" Target="../tags/tag371.xml"/><Relationship Id="rId427" Type="http://schemas.openxmlformats.org/officeDocument/2006/relationships/tags" Target="../tags/tag427.xml"/><Relationship Id="rId469" Type="http://schemas.openxmlformats.org/officeDocument/2006/relationships/tags" Target="../tags/tag469.xml"/><Relationship Id="rId634" Type="http://schemas.openxmlformats.org/officeDocument/2006/relationships/tags" Target="../tags/tag634.xml"/><Relationship Id="rId676" Type="http://schemas.openxmlformats.org/officeDocument/2006/relationships/tags" Target="../tags/tag676.xml"/><Relationship Id="rId26" Type="http://schemas.openxmlformats.org/officeDocument/2006/relationships/tags" Target="../tags/tag26.xml"/><Relationship Id="rId231" Type="http://schemas.openxmlformats.org/officeDocument/2006/relationships/tags" Target="../tags/tag231.xml"/><Relationship Id="rId273" Type="http://schemas.openxmlformats.org/officeDocument/2006/relationships/tags" Target="../tags/tag273.xml"/><Relationship Id="rId329" Type="http://schemas.openxmlformats.org/officeDocument/2006/relationships/tags" Target="../tags/tag329.xml"/><Relationship Id="rId480" Type="http://schemas.openxmlformats.org/officeDocument/2006/relationships/tags" Target="../tags/tag480.xml"/><Relationship Id="rId536" Type="http://schemas.openxmlformats.org/officeDocument/2006/relationships/tags" Target="../tags/tag536.xml"/><Relationship Id="rId701" Type="http://schemas.openxmlformats.org/officeDocument/2006/relationships/tags" Target="../tags/tag701.xml"/><Relationship Id="rId68" Type="http://schemas.openxmlformats.org/officeDocument/2006/relationships/tags" Target="../tags/tag68.xml"/><Relationship Id="rId133" Type="http://schemas.openxmlformats.org/officeDocument/2006/relationships/tags" Target="../tags/tag133.xml"/><Relationship Id="rId175" Type="http://schemas.openxmlformats.org/officeDocument/2006/relationships/tags" Target="../tags/tag175.xml"/><Relationship Id="rId340" Type="http://schemas.openxmlformats.org/officeDocument/2006/relationships/tags" Target="../tags/tag340.xml"/><Relationship Id="rId578" Type="http://schemas.openxmlformats.org/officeDocument/2006/relationships/tags" Target="../tags/tag578.xml"/><Relationship Id="rId200" Type="http://schemas.openxmlformats.org/officeDocument/2006/relationships/tags" Target="../tags/tag200.xml"/><Relationship Id="rId382" Type="http://schemas.openxmlformats.org/officeDocument/2006/relationships/tags" Target="../tags/tag382.xml"/><Relationship Id="rId438" Type="http://schemas.openxmlformats.org/officeDocument/2006/relationships/tags" Target="../tags/tag438.xml"/><Relationship Id="rId603" Type="http://schemas.openxmlformats.org/officeDocument/2006/relationships/tags" Target="../tags/tag603.xml"/><Relationship Id="rId645" Type="http://schemas.openxmlformats.org/officeDocument/2006/relationships/tags" Target="../tags/tag645.xml"/><Relationship Id="rId687" Type="http://schemas.openxmlformats.org/officeDocument/2006/relationships/tags" Target="../tags/tag687.xml"/><Relationship Id="rId242" Type="http://schemas.openxmlformats.org/officeDocument/2006/relationships/tags" Target="../tags/tag242.xml"/><Relationship Id="rId284" Type="http://schemas.openxmlformats.org/officeDocument/2006/relationships/tags" Target="../tags/tag284.xml"/><Relationship Id="rId491" Type="http://schemas.openxmlformats.org/officeDocument/2006/relationships/tags" Target="../tags/tag491.xml"/><Relationship Id="rId505" Type="http://schemas.openxmlformats.org/officeDocument/2006/relationships/tags" Target="../tags/tag505.xml"/><Relationship Id="rId712" Type="http://schemas.openxmlformats.org/officeDocument/2006/relationships/slideLayout" Target="../slideLayouts/slideLayout2.xml"/><Relationship Id="rId37" Type="http://schemas.openxmlformats.org/officeDocument/2006/relationships/tags" Target="../tags/tag37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44" Type="http://schemas.openxmlformats.org/officeDocument/2006/relationships/tags" Target="../tags/tag144.xml"/><Relationship Id="rId547" Type="http://schemas.openxmlformats.org/officeDocument/2006/relationships/tags" Target="../tags/tag547.xml"/><Relationship Id="rId589" Type="http://schemas.openxmlformats.org/officeDocument/2006/relationships/tags" Target="../tags/tag589.xml"/><Relationship Id="rId90" Type="http://schemas.openxmlformats.org/officeDocument/2006/relationships/tags" Target="../tags/tag90.xml"/><Relationship Id="rId186" Type="http://schemas.openxmlformats.org/officeDocument/2006/relationships/tags" Target="../tags/tag186.xml"/><Relationship Id="rId351" Type="http://schemas.openxmlformats.org/officeDocument/2006/relationships/tags" Target="../tags/tag351.xml"/><Relationship Id="rId393" Type="http://schemas.openxmlformats.org/officeDocument/2006/relationships/tags" Target="../tags/tag393.xml"/><Relationship Id="rId407" Type="http://schemas.openxmlformats.org/officeDocument/2006/relationships/tags" Target="../tags/tag407.xml"/><Relationship Id="rId449" Type="http://schemas.openxmlformats.org/officeDocument/2006/relationships/tags" Target="../tags/tag449.xml"/><Relationship Id="rId614" Type="http://schemas.openxmlformats.org/officeDocument/2006/relationships/tags" Target="../tags/tag614.xml"/><Relationship Id="rId656" Type="http://schemas.openxmlformats.org/officeDocument/2006/relationships/tags" Target="../tags/tag656.xml"/><Relationship Id="rId211" Type="http://schemas.openxmlformats.org/officeDocument/2006/relationships/tags" Target="../tags/tag211.xml"/><Relationship Id="rId253" Type="http://schemas.openxmlformats.org/officeDocument/2006/relationships/tags" Target="../tags/tag253.xml"/><Relationship Id="rId295" Type="http://schemas.openxmlformats.org/officeDocument/2006/relationships/tags" Target="../tags/tag295.xml"/><Relationship Id="rId309" Type="http://schemas.openxmlformats.org/officeDocument/2006/relationships/tags" Target="../tags/tag309.xml"/><Relationship Id="rId460" Type="http://schemas.openxmlformats.org/officeDocument/2006/relationships/tags" Target="../tags/tag460.xml"/><Relationship Id="rId516" Type="http://schemas.openxmlformats.org/officeDocument/2006/relationships/tags" Target="../tags/tag516.xml"/><Relationship Id="rId698" Type="http://schemas.openxmlformats.org/officeDocument/2006/relationships/tags" Target="../tags/tag698.xml"/><Relationship Id="rId48" Type="http://schemas.openxmlformats.org/officeDocument/2006/relationships/tags" Target="../tags/tag48.xml"/><Relationship Id="rId113" Type="http://schemas.openxmlformats.org/officeDocument/2006/relationships/tags" Target="../tags/tag113.xml"/><Relationship Id="rId320" Type="http://schemas.openxmlformats.org/officeDocument/2006/relationships/tags" Target="../tags/tag320.xml"/><Relationship Id="rId558" Type="http://schemas.openxmlformats.org/officeDocument/2006/relationships/tags" Target="../tags/tag558.xml"/><Relationship Id="rId155" Type="http://schemas.openxmlformats.org/officeDocument/2006/relationships/tags" Target="../tags/tag155.xml"/><Relationship Id="rId197" Type="http://schemas.openxmlformats.org/officeDocument/2006/relationships/tags" Target="../tags/tag197.xml"/><Relationship Id="rId362" Type="http://schemas.openxmlformats.org/officeDocument/2006/relationships/tags" Target="../tags/tag362.xml"/><Relationship Id="rId418" Type="http://schemas.openxmlformats.org/officeDocument/2006/relationships/tags" Target="../tags/tag418.xml"/><Relationship Id="rId625" Type="http://schemas.openxmlformats.org/officeDocument/2006/relationships/tags" Target="../tags/tag625.xml"/><Relationship Id="rId222" Type="http://schemas.openxmlformats.org/officeDocument/2006/relationships/tags" Target="../tags/tag222.xml"/><Relationship Id="rId264" Type="http://schemas.openxmlformats.org/officeDocument/2006/relationships/tags" Target="../tags/tag264.xml"/><Relationship Id="rId471" Type="http://schemas.openxmlformats.org/officeDocument/2006/relationships/tags" Target="../tags/tag471.xml"/><Relationship Id="rId667" Type="http://schemas.openxmlformats.org/officeDocument/2006/relationships/tags" Target="../tags/tag667.xml"/><Relationship Id="rId17" Type="http://schemas.openxmlformats.org/officeDocument/2006/relationships/tags" Target="../tags/tag17.xml"/><Relationship Id="rId59" Type="http://schemas.openxmlformats.org/officeDocument/2006/relationships/tags" Target="../tags/tag59.xml"/><Relationship Id="rId124" Type="http://schemas.openxmlformats.org/officeDocument/2006/relationships/tags" Target="../tags/tag124.xml"/><Relationship Id="rId527" Type="http://schemas.openxmlformats.org/officeDocument/2006/relationships/tags" Target="../tags/tag527.xml"/><Relationship Id="rId569" Type="http://schemas.openxmlformats.org/officeDocument/2006/relationships/tags" Target="../tags/tag569.xml"/><Relationship Id="rId70" Type="http://schemas.openxmlformats.org/officeDocument/2006/relationships/tags" Target="../tags/tag70.xml"/><Relationship Id="rId166" Type="http://schemas.openxmlformats.org/officeDocument/2006/relationships/tags" Target="../tags/tag166.xml"/><Relationship Id="rId331" Type="http://schemas.openxmlformats.org/officeDocument/2006/relationships/tags" Target="../tags/tag331.xml"/><Relationship Id="rId373" Type="http://schemas.openxmlformats.org/officeDocument/2006/relationships/tags" Target="../tags/tag373.xml"/><Relationship Id="rId429" Type="http://schemas.openxmlformats.org/officeDocument/2006/relationships/tags" Target="../tags/tag429.xml"/><Relationship Id="rId580" Type="http://schemas.openxmlformats.org/officeDocument/2006/relationships/tags" Target="../tags/tag580.xml"/><Relationship Id="rId636" Type="http://schemas.openxmlformats.org/officeDocument/2006/relationships/tags" Target="../tags/tag636.xml"/><Relationship Id="rId1" Type="http://schemas.openxmlformats.org/officeDocument/2006/relationships/tags" Target="../tags/tag1.xml"/><Relationship Id="rId233" Type="http://schemas.openxmlformats.org/officeDocument/2006/relationships/tags" Target="../tags/tag233.xml"/><Relationship Id="rId440" Type="http://schemas.openxmlformats.org/officeDocument/2006/relationships/tags" Target="../tags/tag440.xml"/><Relationship Id="rId678" Type="http://schemas.openxmlformats.org/officeDocument/2006/relationships/tags" Target="../tags/tag678.xml"/><Relationship Id="rId28" Type="http://schemas.openxmlformats.org/officeDocument/2006/relationships/tags" Target="../tags/tag28.xml"/><Relationship Id="rId275" Type="http://schemas.openxmlformats.org/officeDocument/2006/relationships/tags" Target="../tags/tag275.xml"/><Relationship Id="rId300" Type="http://schemas.openxmlformats.org/officeDocument/2006/relationships/tags" Target="../tags/tag300.xml"/><Relationship Id="rId482" Type="http://schemas.openxmlformats.org/officeDocument/2006/relationships/tags" Target="../tags/tag482.xml"/><Relationship Id="rId538" Type="http://schemas.openxmlformats.org/officeDocument/2006/relationships/tags" Target="../tags/tag538.xml"/><Relationship Id="rId703" Type="http://schemas.openxmlformats.org/officeDocument/2006/relationships/tags" Target="../tags/tag703.xml"/><Relationship Id="rId81" Type="http://schemas.openxmlformats.org/officeDocument/2006/relationships/tags" Target="../tags/tag81.xml"/><Relationship Id="rId135" Type="http://schemas.openxmlformats.org/officeDocument/2006/relationships/tags" Target="../tags/tag135.xml"/><Relationship Id="rId177" Type="http://schemas.openxmlformats.org/officeDocument/2006/relationships/tags" Target="../tags/tag177.xml"/><Relationship Id="rId342" Type="http://schemas.openxmlformats.org/officeDocument/2006/relationships/tags" Target="../tags/tag342.xml"/><Relationship Id="rId384" Type="http://schemas.openxmlformats.org/officeDocument/2006/relationships/tags" Target="../tags/tag384.xml"/><Relationship Id="rId591" Type="http://schemas.openxmlformats.org/officeDocument/2006/relationships/tags" Target="../tags/tag591.xml"/><Relationship Id="rId605" Type="http://schemas.openxmlformats.org/officeDocument/2006/relationships/tags" Target="../tags/tag605.xml"/><Relationship Id="rId202" Type="http://schemas.openxmlformats.org/officeDocument/2006/relationships/tags" Target="../tags/tag202.xml"/><Relationship Id="rId244" Type="http://schemas.openxmlformats.org/officeDocument/2006/relationships/tags" Target="../tags/tag244.xml"/><Relationship Id="rId647" Type="http://schemas.openxmlformats.org/officeDocument/2006/relationships/tags" Target="../tags/tag647.xml"/><Relationship Id="rId689" Type="http://schemas.openxmlformats.org/officeDocument/2006/relationships/tags" Target="../tags/tag689.xml"/><Relationship Id="rId39" Type="http://schemas.openxmlformats.org/officeDocument/2006/relationships/tags" Target="../tags/tag39.xml"/><Relationship Id="rId286" Type="http://schemas.openxmlformats.org/officeDocument/2006/relationships/tags" Target="../tags/tag286.xml"/><Relationship Id="rId451" Type="http://schemas.openxmlformats.org/officeDocument/2006/relationships/tags" Target="../tags/tag451.xml"/><Relationship Id="rId493" Type="http://schemas.openxmlformats.org/officeDocument/2006/relationships/tags" Target="../tags/tag493.xml"/><Relationship Id="rId507" Type="http://schemas.openxmlformats.org/officeDocument/2006/relationships/tags" Target="../tags/tag507.xml"/><Relationship Id="rId549" Type="http://schemas.openxmlformats.org/officeDocument/2006/relationships/tags" Target="../tags/tag549.xml"/><Relationship Id="rId714" Type="http://schemas.openxmlformats.org/officeDocument/2006/relationships/image" Target="../media/image6.png"/><Relationship Id="rId50" Type="http://schemas.openxmlformats.org/officeDocument/2006/relationships/tags" Target="../tags/tag50.xml"/><Relationship Id="rId104" Type="http://schemas.openxmlformats.org/officeDocument/2006/relationships/tags" Target="../tags/tag104.xml"/><Relationship Id="rId146" Type="http://schemas.openxmlformats.org/officeDocument/2006/relationships/tags" Target="../tags/tag146.xml"/><Relationship Id="rId188" Type="http://schemas.openxmlformats.org/officeDocument/2006/relationships/tags" Target="../tags/tag188.xml"/><Relationship Id="rId311" Type="http://schemas.openxmlformats.org/officeDocument/2006/relationships/tags" Target="../tags/tag311.xml"/><Relationship Id="rId353" Type="http://schemas.openxmlformats.org/officeDocument/2006/relationships/tags" Target="../tags/tag353.xml"/><Relationship Id="rId395" Type="http://schemas.openxmlformats.org/officeDocument/2006/relationships/tags" Target="../tags/tag395.xml"/><Relationship Id="rId409" Type="http://schemas.openxmlformats.org/officeDocument/2006/relationships/tags" Target="../tags/tag409.xml"/><Relationship Id="rId560" Type="http://schemas.openxmlformats.org/officeDocument/2006/relationships/tags" Target="../tags/tag560.xml"/><Relationship Id="rId92" Type="http://schemas.openxmlformats.org/officeDocument/2006/relationships/tags" Target="../tags/tag92.xml"/><Relationship Id="rId213" Type="http://schemas.openxmlformats.org/officeDocument/2006/relationships/tags" Target="../tags/tag213.xml"/><Relationship Id="rId420" Type="http://schemas.openxmlformats.org/officeDocument/2006/relationships/tags" Target="../tags/tag420.xml"/><Relationship Id="rId616" Type="http://schemas.openxmlformats.org/officeDocument/2006/relationships/tags" Target="../tags/tag616.xml"/><Relationship Id="rId658" Type="http://schemas.openxmlformats.org/officeDocument/2006/relationships/tags" Target="../tags/tag658.xml"/><Relationship Id="rId255" Type="http://schemas.openxmlformats.org/officeDocument/2006/relationships/tags" Target="../tags/tag255.xml"/><Relationship Id="rId297" Type="http://schemas.openxmlformats.org/officeDocument/2006/relationships/tags" Target="../tags/tag297.xml"/><Relationship Id="rId462" Type="http://schemas.openxmlformats.org/officeDocument/2006/relationships/tags" Target="../tags/tag462.xml"/><Relationship Id="rId518" Type="http://schemas.openxmlformats.org/officeDocument/2006/relationships/tags" Target="../tags/tag518.xml"/><Relationship Id="rId115" Type="http://schemas.openxmlformats.org/officeDocument/2006/relationships/tags" Target="../tags/tag115.xml"/><Relationship Id="rId157" Type="http://schemas.openxmlformats.org/officeDocument/2006/relationships/tags" Target="../tags/tag157.xml"/><Relationship Id="rId322" Type="http://schemas.openxmlformats.org/officeDocument/2006/relationships/tags" Target="../tags/tag322.xml"/><Relationship Id="rId364" Type="http://schemas.openxmlformats.org/officeDocument/2006/relationships/tags" Target="../tags/tag364.xml"/><Relationship Id="rId61" Type="http://schemas.openxmlformats.org/officeDocument/2006/relationships/tags" Target="../tags/tag61.xml"/><Relationship Id="rId199" Type="http://schemas.openxmlformats.org/officeDocument/2006/relationships/tags" Target="../tags/tag199.xml"/><Relationship Id="rId571" Type="http://schemas.openxmlformats.org/officeDocument/2006/relationships/tags" Target="../tags/tag571.xml"/><Relationship Id="rId627" Type="http://schemas.openxmlformats.org/officeDocument/2006/relationships/tags" Target="../tags/tag627.xml"/><Relationship Id="rId669" Type="http://schemas.openxmlformats.org/officeDocument/2006/relationships/tags" Target="../tags/tag669.xml"/><Relationship Id="rId19" Type="http://schemas.openxmlformats.org/officeDocument/2006/relationships/tags" Target="../tags/tag19.xml"/><Relationship Id="rId224" Type="http://schemas.openxmlformats.org/officeDocument/2006/relationships/tags" Target="../tags/tag224.xml"/><Relationship Id="rId266" Type="http://schemas.openxmlformats.org/officeDocument/2006/relationships/tags" Target="../tags/tag266.xml"/><Relationship Id="rId431" Type="http://schemas.openxmlformats.org/officeDocument/2006/relationships/tags" Target="../tags/tag431.xml"/><Relationship Id="rId473" Type="http://schemas.openxmlformats.org/officeDocument/2006/relationships/tags" Target="../tags/tag473.xml"/><Relationship Id="rId529" Type="http://schemas.openxmlformats.org/officeDocument/2006/relationships/tags" Target="../tags/tag529.xml"/><Relationship Id="rId680" Type="http://schemas.openxmlformats.org/officeDocument/2006/relationships/tags" Target="../tags/tag680.xml"/><Relationship Id="rId30" Type="http://schemas.openxmlformats.org/officeDocument/2006/relationships/tags" Target="../tags/tag30.xml"/><Relationship Id="rId126" Type="http://schemas.openxmlformats.org/officeDocument/2006/relationships/tags" Target="../tags/tag126.xml"/><Relationship Id="rId168" Type="http://schemas.openxmlformats.org/officeDocument/2006/relationships/tags" Target="../tags/tag168.xml"/><Relationship Id="rId333" Type="http://schemas.openxmlformats.org/officeDocument/2006/relationships/tags" Target="../tags/tag333.xml"/><Relationship Id="rId540" Type="http://schemas.openxmlformats.org/officeDocument/2006/relationships/tags" Target="../tags/tag540.xml"/><Relationship Id="rId72" Type="http://schemas.openxmlformats.org/officeDocument/2006/relationships/tags" Target="../tags/tag72.xml"/><Relationship Id="rId375" Type="http://schemas.openxmlformats.org/officeDocument/2006/relationships/tags" Target="../tags/tag375.xml"/><Relationship Id="rId582" Type="http://schemas.openxmlformats.org/officeDocument/2006/relationships/tags" Target="../tags/tag582.xml"/><Relationship Id="rId638" Type="http://schemas.openxmlformats.org/officeDocument/2006/relationships/tags" Target="../tags/tag63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21" Type="http://schemas.openxmlformats.org/officeDocument/2006/relationships/image" Target="../media/image32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4.png"/><Relationship Id="rId10" Type="http://schemas.openxmlformats.org/officeDocument/2006/relationships/image" Target="../media/image22.png"/><Relationship Id="rId19" Type="http://schemas.microsoft.com/office/2007/relationships/hdphoto" Target="../media/hdphoto1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6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hdphoto" Target="../media/hdphoto6.wdp"/><Relationship Id="rId7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microsoft.com/office/2007/relationships/hdphoto" Target="../media/hdphoto7.wdp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image" Target="../media/image64.png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1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8"/>
          <p:cNvSpPr>
            <a:spLocks noGrp="1"/>
          </p:cNvSpPr>
          <p:nvPr>
            <p:ph type="ctrTitle"/>
          </p:nvPr>
        </p:nvSpPr>
        <p:spPr>
          <a:xfrm>
            <a:off x="3532187" y="2468898"/>
            <a:ext cx="6249987" cy="1585635"/>
          </a:xfrm>
        </p:spPr>
        <p:txBody>
          <a:bodyPr/>
          <a:lstStyle/>
          <a:p>
            <a:r>
              <a:rPr lang="en-US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Pengembangan</a:t>
            </a:r>
            <a:r>
              <a:rPr lang="en-US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Infrastruktur</a:t>
            </a:r>
            <a:r>
              <a:rPr lang="en-US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untuk</a:t>
            </a:r>
            <a:r>
              <a:rPr lang="en-US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Meningkatkan</a:t>
            </a:r>
            <a:r>
              <a:rPr lang="en-US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Performa </a:t>
            </a:r>
            <a:r>
              <a:rPr lang="en-US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Transportasi</a:t>
            </a:r>
            <a:r>
              <a:rPr lang="en-US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dan</a:t>
            </a:r>
            <a:r>
              <a:rPr lang="en-US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Logistik</a:t>
            </a:r>
            <a:endParaRPr sz="1800" b="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3316" name="TextBox 291"/>
          <p:cNvSpPr txBox="1">
            <a:spLocks noChangeArrowheads="1"/>
          </p:cNvSpPr>
          <p:nvPr/>
        </p:nvSpPr>
        <p:spPr bwMode="auto">
          <a:xfrm>
            <a:off x="1348500" y="5298855"/>
            <a:ext cx="855911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 eaLnBrk="1" hangingPunct="1"/>
            <a:r>
              <a:rPr lang="en-US" sz="1600" b="1" dirty="0" err="1">
                <a:solidFill>
                  <a:srgbClr val="7F7F7F"/>
                </a:solidFill>
              </a:rPr>
              <a:t>Wahyu</a:t>
            </a:r>
            <a:r>
              <a:rPr lang="en-US" sz="1600" b="1" dirty="0">
                <a:solidFill>
                  <a:srgbClr val="7F7F7F"/>
                </a:solidFill>
              </a:rPr>
              <a:t> </a:t>
            </a:r>
            <a:r>
              <a:rPr lang="en-US" sz="1600" b="1" dirty="0" err="1" smtClean="0">
                <a:solidFill>
                  <a:srgbClr val="7F7F7F"/>
                </a:solidFill>
              </a:rPr>
              <a:t>Utomo</a:t>
            </a:r>
            <a:r>
              <a:rPr lang="en-US" sz="1600" b="1" dirty="0" smtClean="0">
                <a:solidFill>
                  <a:srgbClr val="7F7F7F"/>
                </a:solidFill>
              </a:rPr>
              <a:t> </a:t>
            </a:r>
            <a:endParaRPr lang="en-US" sz="1600" b="1" dirty="0">
              <a:solidFill>
                <a:srgbClr val="7F7F7F"/>
              </a:solidFill>
            </a:endParaRPr>
          </a:p>
          <a:p>
            <a:pPr algn="r" eaLnBrk="1" hangingPunct="1"/>
            <a:r>
              <a:rPr lang="en-US" sz="1600" dirty="0" err="1" smtClean="0">
                <a:solidFill>
                  <a:srgbClr val="7F7F7F"/>
                </a:solidFill>
              </a:rPr>
              <a:t>Deputi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dirty="0" err="1">
                <a:solidFill>
                  <a:srgbClr val="7F7F7F"/>
                </a:solidFill>
              </a:rPr>
              <a:t>Bidang</a:t>
            </a:r>
            <a:r>
              <a:rPr lang="en-US" sz="1600" dirty="0">
                <a:solidFill>
                  <a:srgbClr val="7F7F7F"/>
                </a:solidFill>
              </a:rPr>
              <a:t> </a:t>
            </a:r>
            <a:r>
              <a:rPr lang="en-US" sz="1600" dirty="0" err="1">
                <a:solidFill>
                  <a:srgbClr val="7F7F7F"/>
                </a:solidFill>
              </a:rPr>
              <a:t>Koordinasi</a:t>
            </a:r>
            <a:r>
              <a:rPr lang="en-US" sz="1600" dirty="0">
                <a:solidFill>
                  <a:srgbClr val="7F7F7F"/>
                </a:solidFill>
              </a:rPr>
              <a:t> </a:t>
            </a:r>
            <a:r>
              <a:rPr lang="en-US" sz="1600" dirty="0" err="1">
                <a:solidFill>
                  <a:srgbClr val="7F7F7F"/>
                </a:solidFill>
              </a:rPr>
              <a:t>Percepatan</a:t>
            </a:r>
            <a:r>
              <a:rPr lang="en-US" sz="1600" dirty="0">
                <a:solidFill>
                  <a:srgbClr val="7F7F7F"/>
                </a:solidFill>
              </a:rPr>
              <a:t> </a:t>
            </a:r>
            <a:r>
              <a:rPr lang="en-US" sz="1600" dirty="0" err="1">
                <a:solidFill>
                  <a:srgbClr val="7F7F7F"/>
                </a:solidFill>
              </a:rPr>
              <a:t>Infrastruktur</a:t>
            </a:r>
            <a:r>
              <a:rPr lang="en-US" sz="1600" dirty="0">
                <a:solidFill>
                  <a:srgbClr val="7F7F7F"/>
                </a:solidFill>
              </a:rPr>
              <a:t> </a:t>
            </a:r>
            <a:r>
              <a:rPr lang="en-US" sz="1600" dirty="0" err="1" smtClean="0">
                <a:solidFill>
                  <a:srgbClr val="7F7F7F"/>
                </a:solidFill>
              </a:rPr>
              <a:t>dan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dirty="0" err="1">
                <a:solidFill>
                  <a:srgbClr val="7F7F7F"/>
                </a:solidFill>
              </a:rPr>
              <a:t>Pengembangan</a:t>
            </a:r>
            <a:r>
              <a:rPr lang="en-US" sz="1600" dirty="0">
                <a:solidFill>
                  <a:srgbClr val="7F7F7F"/>
                </a:solidFill>
              </a:rPr>
              <a:t> </a:t>
            </a:r>
            <a:r>
              <a:rPr lang="en-US" sz="1600" dirty="0" smtClean="0">
                <a:solidFill>
                  <a:srgbClr val="7F7F7F"/>
                </a:solidFill>
              </a:rPr>
              <a:t>Wilayah </a:t>
            </a:r>
            <a:r>
              <a:rPr lang="en-US" sz="1600" dirty="0" err="1" smtClean="0">
                <a:solidFill>
                  <a:srgbClr val="7F7F7F"/>
                </a:solidFill>
              </a:rPr>
              <a:t>Kementerian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dirty="0" err="1">
                <a:solidFill>
                  <a:srgbClr val="7F7F7F"/>
                </a:solidFill>
              </a:rPr>
              <a:t>Koordinator</a:t>
            </a:r>
            <a:r>
              <a:rPr lang="en-US" sz="1600" dirty="0">
                <a:solidFill>
                  <a:srgbClr val="7F7F7F"/>
                </a:solidFill>
              </a:rPr>
              <a:t> </a:t>
            </a:r>
            <a:r>
              <a:rPr lang="en-US" sz="1600" dirty="0" err="1">
                <a:solidFill>
                  <a:srgbClr val="7F7F7F"/>
                </a:solidFill>
              </a:rPr>
              <a:t>Bidang</a:t>
            </a:r>
            <a:r>
              <a:rPr lang="en-US" sz="1600" dirty="0">
                <a:solidFill>
                  <a:srgbClr val="7F7F7F"/>
                </a:solidFill>
              </a:rPr>
              <a:t> </a:t>
            </a:r>
            <a:r>
              <a:rPr lang="en-US" sz="1600" dirty="0" err="1">
                <a:solidFill>
                  <a:srgbClr val="7F7F7F"/>
                </a:solidFill>
              </a:rPr>
              <a:t>Perekonomian</a:t>
            </a:r>
            <a:r>
              <a:rPr lang="en-US" sz="1600" dirty="0">
                <a:solidFill>
                  <a:srgbClr val="7F7F7F"/>
                </a:solidFill>
              </a:rPr>
              <a:t>, </a:t>
            </a:r>
            <a:r>
              <a:rPr lang="en-US" sz="1600" dirty="0" err="1" smtClean="0">
                <a:solidFill>
                  <a:srgbClr val="7F7F7F"/>
                </a:solidFill>
              </a:rPr>
              <a:t>selaku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dirty="0" err="1">
                <a:solidFill>
                  <a:srgbClr val="7F7F7F"/>
                </a:solidFill>
              </a:rPr>
              <a:t>Ketua</a:t>
            </a:r>
            <a:r>
              <a:rPr lang="en-US" sz="1600" dirty="0">
                <a:solidFill>
                  <a:srgbClr val="7F7F7F"/>
                </a:solidFill>
              </a:rPr>
              <a:t> Tim </a:t>
            </a:r>
            <a:r>
              <a:rPr lang="en-US" sz="1600" dirty="0" err="1">
                <a:solidFill>
                  <a:srgbClr val="7F7F7F"/>
                </a:solidFill>
              </a:rPr>
              <a:t>Pelaksana</a:t>
            </a:r>
            <a:r>
              <a:rPr lang="en-US" sz="1600" dirty="0">
                <a:solidFill>
                  <a:srgbClr val="7F7F7F"/>
                </a:solidFill>
              </a:rPr>
              <a:t> KPPIP</a:t>
            </a:r>
          </a:p>
          <a:p>
            <a:pPr algn="r" eaLnBrk="1" hangingPunct="1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Jakarta, 29 November 2017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itle 18"/>
          <p:cNvSpPr txBox="1">
            <a:spLocks/>
          </p:cNvSpPr>
          <p:nvPr/>
        </p:nvSpPr>
        <p:spPr bwMode="auto">
          <a:xfrm>
            <a:off x="3532187" y="4266681"/>
            <a:ext cx="6249987" cy="38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07263" tIns="53630" rIns="107263" bIns="5363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534988" rtl="0" eaLnBrk="0" fontAlgn="base" hangingPunct="0">
              <a:spcBef>
                <a:spcPct val="0"/>
              </a:spcBef>
              <a:spcAft>
                <a:spcPct val="0"/>
              </a:spcAft>
              <a:defRPr lang="en-US" sz="3200" b="1" kern="1200">
                <a:solidFill>
                  <a:schemeClr val="accent6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34988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defTabSz="534988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defTabSz="534988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defTabSz="534988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l" defTabSz="534988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</a:defRPr>
            </a:lvl6pPr>
            <a:lvl7pPr marL="914400" algn="l" defTabSz="534988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</a:defRPr>
            </a:lvl7pPr>
            <a:lvl8pPr marL="1371600" algn="l" defTabSz="534988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</a:defRPr>
            </a:lvl8pPr>
            <a:lvl9pPr marL="1828800" algn="l" defTabSz="534988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0" i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Disiapkan</a:t>
            </a:r>
            <a:r>
              <a:rPr lang="en-US" sz="18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800" b="0" i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untuk</a:t>
            </a:r>
            <a:r>
              <a:rPr lang="en-US" sz="18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 Transportation and Logistic Outlook 2018</a:t>
            </a:r>
            <a:endParaRPr lang="en-US" sz="1800" b="0" i="1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5274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1"/>
          <p:cNvSpPr>
            <a:spLocks noGrp="1"/>
          </p:cNvSpPr>
          <p:nvPr>
            <p:ph type="title"/>
          </p:nvPr>
        </p:nvSpPr>
        <p:spPr>
          <a:xfrm>
            <a:off x="495300" y="186452"/>
            <a:ext cx="8915400" cy="416084"/>
          </a:xfrm>
        </p:spPr>
        <p:txBody>
          <a:bodyPr/>
          <a:lstStyle/>
          <a:p>
            <a:pPr eaLnBrk="1" hangingPunct="1"/>
            <a:r>
              <a:rPr altLang="en-US" sz="2000" dirty="0" smtClean="0">
                <a:latin typeface="Arial" charset="0"/>
                <a:ea typeface="ＭＳ Ｐゴシック" charset="-128"/>
                <a:cs typeface="Arial" charset="0"/>
              </a:rPr>
              <a:t>Agenda</a:t>
            </a:r>
            <a:endParaRPr altLang="en-US" sz="2000" dirty="0">
              <a:latin typeface="Arial" charset="0"/>
              <a:ea typeface="ＭＳ Ｐゴシック" charset="-128"/>
              <a:cs typeface="Arial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68401022"/>
              </p:ext>
            </p:extLst>
          </p:nvPr>
        </p:nvGraphicFramePr>
        <p:xfrm>
          <a:off x="495300" y="1092200"/>
          <a:ext cx="8915400" cy="488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2232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95300" y="32564"/>
            <a:ext cx="9410700" cy="723861"/>
          </a:xfrm>
        </p:spPr>
        <p:txBody>
          <a:bodyPr/>
          <a:lstStyle/>
          <a:p>
            <a:pPr eaLnBrk="1" hangingPunct="1"/>
            <a:r>
              <a:rPr lang="id-ID" altLang="en-US" sz="2000" dirty="0" smtClean="0">
                <a:latin typeface="Arial" charset="0"/>
                <a:ea typeface="ＭＳ Ｐゴシック" charset="-128"/>
                <a:cs typeface="Arial" charset="0"/>
              </a:rPr>
              <a:t>Pemerintah Indonesia telah menetapkan </a:t>
            </a:r>
            <a:r>
              <a:rPr lang="id-ID" altLang="en-US" sz="2000" i="1" dirty="0" smtClean="0">
                <a:latin typeface="Arial" charset="0"/>
                <a:ea typeface="ＭＳ Ｐゴシック" charset="-128"/>
                <a:cs typeface="Arial" charset="0"/>
              </a:rPr>
              <a:t>project pipeline </a:t>
            </a:r>
            <a:r>
              <a:rPr lang="id-ID" altLang="en-US" sz="2000" dirty="0" smtClean="0">
                <a:latin typeface="Arial" charset="0"/>
                <a:ea typeface="ＭＳ Ｐゴシック" charset="-128"/>
                <a:cs typeface="Arial" charset="0"/>
              </a:rPr>
              <a:t>penyediaan infrastruktur untuk tahun 2015-2019</a:t>
            </a:r>
            <a:endParaRPr altLang="en-US" sz="2000" dirty="0">
              <a:latin typeface="Arial" charset="0"/>
              <a:ea typeface="ＭＳ Ｐゴシック" charset="-128"/>
              <a:cs typeface="Arial" charset="0"/>
            </a:endParaRPr>
          </a:p>
        </p:txBody>
      </p:sp>
      <p:grpSp>
        <p:nvGrpSpPr>
          <p:cNvPr id="19458" name="Group 3"/>
          <p:cNvGrpSpPr>
            <a:grpSpLocks/>
          </p:cNvGrpSpPr>
          <p:nvPr/>
        </p:nvGrpSpPr>
        <p:grpSpPr bwMode="auto">
          <a:xfrm>
            <a:off x="319088" y="1162050"/>
            <a:ext cx="9090026" cy="5000626"/>
            <a:chOff x="318574" y="1211096"/>
            <a:chExt cx="8894659" cy="4550734"/>
          </a:xfrm>
        </p:grpSpPr>
        <p:sp>
          <p:nvSpPr>
            <p:cNvPr id="10" name="Rectangle 9"/>
            <p:cNvSpPr/>
            <p:nvPr/>
          </p:nvSpPr>
          <p:spPr>
            <a:xfrm>
              <a:off x="3277764" y="1710954"/>
              <a:ext cx="5935469" cy="113696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14300" y="1211096"/>
              <a:ext cx="4573153" cy="455073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495300" dist="38100" dir="16200000" sx="104000" sy="104000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 b="1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908437" y="2615322"/>
              <a:ext cx="4734705" cy="138400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006721" y="2158804"/>
              <a:ext cx="3574330" cy="360302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495300" dist="38100" dir="16200000" sx="104000" sy="104000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277764" y="3868212"/>
              <a:ext cx="4602668" cy="171014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solidFill>
                  <a:srgbClr val="FFFFFF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609433" y="2975048"/>
              <a:ext cx="2660942" cy="26798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95300" dist="38100" dir="16200000" sx="104000" sy="104000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31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 smtClean="0"/>
                <a:t>Proyek</a:t>
              </a:r>
              <a:r>
                <a:rPr lang="en-US" sz="1600" b="1" dirty="0" smtClean="0"/>
                <a:t> </a:t>
              </a:r>
              <a:r>
                <a:rPr lang="en-US" sz="1600" b="1" dirty="0" err="1" smtClean="0"/>
                <a:t>Prioritas</a:t>
              </a:r>
              <a:endParaRPr lang="en-US" sz="1600" b="1" dirty="0"/>
            </a:p>
          </p:txBody>
        </p:sp>
        <p:sp>
          <p:nvSpPr>
            <p:cNvPr id="19469" name="TextBox 42"/>
            <p:cNvSpPr txBox="1">
              <a:spLocks noChangeArrowheads="1"/>
            </p:cNvSpPr>
            <p:nvPr/>
          </p:nvSpPr>
          <p:spPr bwMode="auto">
            <a:xfrm>
              <a:off x="4890825" y="1816294"/>
              <a:ext cx="3886200" cy="672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en-US" sz="1400" dirty="0" err="1" smtClean="0">
                  <a:solidFill>
                    <a:schemeClr val="bg1"/>
                  </a:solidFill>
                </a:rPr>
                <a:t>Merupakan</a:t>
              </a:r>
              <a:r>
                <a:rPr lang="en-US" alt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chemeClr val="bg1"/>
                  </a:solidFill>
                </a:rPr>
                <a:t>proyek-proyek</a:t>
              </a:r>
              <a:r>
                <a:rPr lang="en-US" altLang="en-US" sz="1400" dirty="0" smtClean="0">
                  <a:solidFill>
                    <a:schemeClr val="bg1"/>
                  </a:solidFill>
                </a:rPr>
                <a:t> yang </a:t>
              </a:r>
              <a:r>
                <a:rPr lang="en-US" altLang="en-US" sz="1400" dirty="0" err="1" smtClean="0">
                  <a:solidFill>
                    <a:schemeClr val="bg1"/>
                  </a:solidFill>
                </a:rPr>
                <a:t>tercantum</a:t>
              </a:r>
              <a:r>
                <a:rPr lang="en-US" alt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chemeClr val="bg1"/>
                  </a:solidFill>
                </a:rPr>
                <a:t>dalam</a:t>
              </a:r>
              <a:r>
                <a:rPr lang="en-US" altLang="en-US" sz="1400" dirty="0" smtClean="0">
                  <a:solidFill>
                    <a:schemeClr val="bg1"/>
                  </a:solidFill>
                </a:rPr>
                <a:t> RPJMN </a:t>
              </a:r>
              <a:r>
                <a:rPr lang="en-US" altLang="en-US" sz="1400" dirty="0" err="1" smtClean="0">
                  <a:solidFill>
                    <a:schemeClr val="bg1"/>
                  </a:solidFill>
                </a:rPr>
                <a:t>dan</a:t>
              </a:r>
              <a:r>
                <a:rPr lang="en-US" alt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chemeClr val="bg1"/>
                  </a:solidFill>
                </a:rPr>
                <a:t>sebagian</a:t>
              </a:r>
              <a:r>
                <a:rPr lang="en-US" alt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chemeClr val="bg1"/>
                  </a:solidFill>
                </a:rPr>
                <a:t>besar</a:t>
              </a:r>
              <a:r>
                <a:rPr lang="en-US" alt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chemeClr val="bg1"/>
                  </a:solidFill>
                </a:rPr>
                <a:t>menjadi</a:t>
              </a:r>
              <a:r>
                <a:rPr lang="en-US" altLang="en-US" sz="1400" dirty="0" smtClean="0">
                  <a:solidFill>
                    <a:schemeClr val="bg1"/>
                  </a:solidFill>
                </a:rPr>
                <a:t> RENSTRA </a:t>
              </a:r>
              <a:r>
                <a:rPr lang="en-US" altLang="en-US" sz="1400" dirty="0" err="1" smtClean="0">
                  <a:solidFill>
                    <a:schemeClr val="bg1"/>
                  </a:solidFill>
                </a:rPr>
                <a:t>tiap-tiap</a:t>
              </a:r>
              <a:r>
                <a:rPr lang="en-US" altLang="en-US" sz="1400" dirty="0" smtClean="0">
                  <a:solidFill>
                    <a:schemeClr val="bg1"/>
                  </a:solidFill>
                </a:rPr>
                <a:t> K/L </a:t>
              </a:r>
              <a:r>
                <a:rPr lang="en-US" altLang="en-US" sz="1400" dirty="0" err="1" smtClean="0">
                  <a:solidFill>
                    <a:schemeClr val="bg1"/>
                  </a:solidFill>
                </a:rPr>
                <a:t>teknis</a:t>
              </a:r>
              <a:r>
                <a:rPr lang="en-US" alt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chemeClr val="bg1"/>
                  </a:solidFill>
                </a:rPr>
                <a:t>terkait</a:t>
              </a:r>
              <a:r>
                <a:rPr lang="en-US" altLang="en-US" sz="1400" dirty="0" smtClean="0">
                  <a:solidFill>
                    <a:schemeClr val="bg1"/>
                  </a:solidFill>
                </a:rPr>
                <a:t>.</a:t>
              </a:r>
              <a:endParaRPr lang="en-US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9470" name="TextBox 43"/>
            <p:cNvSpPr txBox="1">
              <a:spLocks noChangeArrowheads="1"/>
            </p:cNvSpPr>
            <p:nvPr/>
          </p:nvSpPr>
          <p:spPr bwMode="auto">
            <a:xfrm>
              <a:off x="4756497" y="2817142"/>
              <a:ext cx="3553835" cy="868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en-US" sz="1400" dirty="0" err="1" smtClean="0">
                  <a:solidFill>
                    <a:srgbClr val="FFFFFF"/>
                  </a:solidFill>
                </a:rPr>
                <a:t>Merupakan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b="1" dirty="0" smtClean="0">
                  <a:solidFill>
                    <a:srgbClr val="FFFFFF"/>
                  </a:solidFill>
                </a:rPr>
                <a:t>245 PSN </a:t>
              </a:r>
              <a:r>
                <a:rPr lang="en-US" altLang="en-US" sz="1400" b="1" dirty="0" err="1" smtClean="0">
                  <a:solidFill>
                    <a:srgbClr val="FFFFFF"/>
                  </a:solidFill>
                </a:rPr>
                <a:t>dan</a:t>
              </a:r>
              <a:r>
                <a:rPr lang="en-US" altLang="en-US" sz="1400" b="1" dirty="0" smtClean="0">
                  <a:solidFill>
                    <a:srgbClr val="FFFFFF"/>
                  </a:solidFill>
                </a:rPr>
                <a:t> 2 Program 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dengan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kriteria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strategis yang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tersebar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secara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nasional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dan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ditetapkan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melalui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Peraturan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Presiden</a:t>
              </a:r>
              <a:endParaRPr lang="en-US" alt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19471" name="TextBox 44"/>
            <p:cNvSpPr txBox="1">
              <a:spLocks noChangeArrowheads="1"/>
            </p:cNvSpPr>
            <p:nvPr/>
          </p:nvSpPr>
          <p:spPr bwMode="auto">
            <a:xfrm>
              <a:off x="4270100" y="4075510"/>
              <a:ext cx="3455780" cy="126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en-US" sz="1400" dirty="0" err="1" smtClean="0">
                  <a:solidFill>
                    <a:srgbClr val="FFFFFF"/>
                  </a:solidFill>
                </a:rPr>
                <a:t>Merupakan</a:t>
              </a:r>
              <a:r>
                <a:rPr lang="en-US" altLang="en-US" sz="1400" b="1" dirty="0" smtClean="0">
                  <a:solidFill>
                    <a:srgbClr val="FFFFFF"/>
                  </a:solidFill>
                </a:rPr>
                <a:t> 37 </a:t>
              </a:r>
              <a:r>
                <a:rPr lang="en-US" altLang="en-US" sz="1400" b="1" dirty="0" err="1" smtClean="0">
                  <a:solidFill>
                    <a:srgbClr val="FFFFFF"/>
                  </a:solidFill>
                </a:rPr>
                <a:t>Proyek</a:t>
              </a:r>
              <a:r>
                <a:rPr lang="en-US" altLang="en-US" sz="1400" b="1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b="1" dirty="0" err="1" smtClean="0">
                  <a:solidFill>
                    <a:srgbClr val="FFFFFF"/>
                  </a:solidFill>
                </a:rPr>
                <a:t>Prioritas</a:t>
              </a:r>
              <a:r>
                <a:rPr lang="en-US" altLang="en-US" sz="1400" b="1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yang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memiliki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dampak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ekonomi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tinggi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dan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ditetapkan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melalui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Peraturan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Menko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Perekonomian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dan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akan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dipantau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serta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didukung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oleh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Komite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Percepatan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Penyediaan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Infrastruktur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</a:t>
              </a:r>
              <a:r>
                <a:rPr lang="en-US" altLang="en-US" sz="1400" dirty="0" err="1" smtClean="0">
                  <a:solidFill>
                    <a:srgbClr val="FFFFFF"/>
                  </a:solidFill>
                </a:rPr>
                <a:t>Prioritas</a:t>
              </a:r>
              <a:r>
                <a:rPr lang="en-US" altLang="en-US" sz="1400" dirty="0" smtClean="0">
                  <a:solidFill>
                    <a:srgbClr val="FFFFFF"/>
                  </a:solidFill>
                </a:rPr>
                <a:t> (KPPIP)</a:t>
              </a:r>
              <a:endParaRPr lang="en-US" alt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19472" name="TextBox 45"/>
            <p:cNvSpPr txBox="1">
              <a:spLocks noChangeArrowheads="1"/>
            </p:cNvSpPr>
            <p:nvPr/>
          </p:nvSpPr>
          <p:spPr bwMode="auto">
            <a:xfrm>
              <a:off x="3711158" y="1332449"/>
              <a:ext cx="5502075" cy="30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en-US" sz="1600" b="1" dirty="0" err="1" smtClean="0">
                  <a:solidFill>
                    <a:srgbClr val="31859C"/>
                  </a:solidFill>
                </a:rPr>
                <a:t>Definisi</a:t>
              </a:r>
              <a:endParaRPr lang="en-US" altLang="en-US" sz="1600" b="1" dirty="0">
                <a:solidFill>
                  <a:srgbClr val="31859C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939742" y="2158089"/>
              <a:ext cx="3880528" cy="3496760"/>
            </a:xfrm>
            <a:prstGeom prst="ellipse">
              <a:avLst/>
            </a:prstGeom>
            <a:noFill/>
            <a:ln>
              <a:noFill/>
            </a:ln>
            <a:effectLst>
              <a:outerShdw blurRad="495300" dist="38100" dir="16200000" sx="104000" sy="104000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anchor="ctr">
              <a:prstTxWarp prst="textArchUp">
                <a:avLst/>
              </a:prstTxWarp>
            </a:bodyPr>
            <a:lstStyle/>
            <a:p>
              <a:pPr algn="ctr" defTabSz="53631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 smtClean="0">
                  <a:solidFill>
                    <a:srgbClr val="FFFFFF"/>
                  </a:solidFill>
                </a:rPr>
                <a:t>Proyek</a:t>
              </a:r>
              <a:r>
                <a:rPr lang="en-US" sz="1600" b="1" dirty="0" smtClean="0">
                  <a:solidFill>
                    <a:srgbClr val="FFFFFF"/>
                  </a:solidFill>
                </a:rPr>
                <a:t> </a:t>
              </a:r>
              <a:r>
                <a:rPr lang="en-US" sz="1600" b="1" dirty="0" err="1" smtClean="0">
                  <a:solidFill>
                    <a:srgbClr val="FFFFFF"/>
                  </a:solidFill>
                </a:rPr>
                <a:t>Strategis</a:t>
              </a:r>
              <a:r>
                <a:rPr lang="en-US" sz="1600" b="1" dirty="0" smtClean="0">
                  <a:solidFill>
                    <a:srgbClr val="FFFFFF"/>
                  </a:solidFill>
                </a:rPr>
                <a:t> </a:t>
              </a:r>
              <a:r>
                <a:rPr lang="en-US" sz="1600" b="1" dirty="0" err="1" smtClean="0">
                  <a:solidFill>
                    <a:srgbClr val="FFFFFF"/>
                  </a:solidFill>
                </a:rPr>
                <a:t>Nasional</a:t>
              </a:r>
              <a:r>
                <a:rPr lang="en-US" sz="1600" b="1" dirty="0" smtClean="0">
                  <a:solidFill>
                    <a:srgbClr val="FFFFFF"/>
                  </a:solidFill>
                </a:rPr>
                <a:t> (</a:t>
              </a:r>
              <a:r>
                <a:rPr lang="en-US" sz="1600" b="1" dirty="0">
                  <a:solidFill>
                    <a:srgbClr val="FFFFFF"/>
                  </a:solidFill>
                </a:rPr>
                <a:t>PSN)</a:t>
              </a:r>
            </a:p>
          </p:txBody>
        </p:sp>
        <p:sp>
          <p:nvSpPr>
            <p:cNvPr id="49" name="Oval 48"/>
            <p:cNvSpPr/>
            <p:nvPr/>
          </p:nvSpPr>
          <p:spPr>
            <a:xfrm>
              <a:off x="318574" y="1225446"/>
              <a:ext cx="4958980" cy="4522511"/>
            </a:xfrm>
            <a:prstGeom prst="ellipse">
              <a:avLst/>
            </a:prstGeom>
            <a:noFill/>
            <a:ln>
              <a:noFill/>
            </a:ln>
            <a:effectLst>
              <a:outerShdw blurRad="495300" dist="38100" dir="16200000" sx="104000" sy="104000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anchor="ctr">
              <a:prstTxWarp prst="textArchUp">
                <a:avLst/>
              </a:prstTxWarp>
            </a:bodyPr>
            <a:lstStyle/>
            <a:p>
              <a:pPr algn="ctr" defTabSz="53631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 smtClean="0">
                  <a:solidFill>
                    <a:srgbClr val="FFFFFF"/>
                  </a:solidFill>
                </a:rPr>
                <a:t>Rencana</a:t>
              </a:r>
              <a:r>
                <a:rPr lang="en-US" sz="1600" b="1" dirty="0" smtClean="0">
                  <a:solidFill>
                    <a:srgbClr val="FFFFFF"/>
                  </a:solidFill>
                </a:rPr>
                <a:t> Pembangunan </a:t>
              </a:r>
              <a:r>
                <a:rPr lang="en-US" sz="1600" b="1" dirty="0" err="1" smtClean="0">
                  <a:solidFill>
                    <a:srgbClr val="FFFFFF"/>
                  </a:solidFill>
                </a:rPr>
                <a:t>Jangka</a:t>
              </a:r>
              <a:r>
                <a:rPr lang="en-US" sz="1600" b="1" dirty="0" smtClean="0">
                  <a:solidFill>
                    <a:srgbClr val="FFFFFF"/>
                  </a:solidFill>
                </a:rPr>
                <a:t> </a:t>
              </a:r>
              <a:r>
                <a:rPr lang="en-US" sz="1600" b="1" dirty="0" err="1" smtClean="0">
                  <a:solidFill>
                    <a:srgbClr val="FFFFFF"/>
                  </a:solidFill>
                </a:rPr>
                <a:t>Menengah</a:t>
              </a:r>
              <a:endParaRPr lang="en-US" sz="1600" b="1" dirty="0" smtClean="0">
                <a:solidFill>
                  <a:srgbClr val="FFFFFF"/>
                </a:solidFill>
              </a:endParaRPr>
            </a:p>
            <a:p>
              <a:pPr algn="ctr" defTabSz="53631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smtClean="0">
                  <a:solidFill>
                    <a:srgbClr val="FFFFFF"/>
                  </a:solidFill>
                </a:rPr>
                <a:t>(2015-2019)</a:t>
              </a:r>
            </a:p>
          </p:txBody>
        </p:sp>
      </p:grpSp>
      <p:sp>
        <p:nvSpPr>
          <p:cNvPr id="2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0041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itle 1"/>
          <p:cNvSpPr>
            <a:spLocks noGrp="1"/>
          </p:cNvSpPr>
          <p:nvPr>
            <p:ph type="title"/>
          </p:nvPr>
        </p:nvSpPr>
        <p:spPr>
          <a:xfrm>
            <a:off x="394275" y="173222"/>
            <a:ext cx="9429611" cy="416084"/>
          </a:xfrm>
        </p:spPr>
        <p:txBody>
          <a:bodyPr/>
          <a:lstStyle/>
          <a:p>
            <a:r>
              <a:rPr lang="en-US" sz="2000" dirty="0">
                <a:latin typeface="Arial" charset="0"/>
                <a:cs typeface="Arial" charset="0"/>
              </a:rPr>
              <a:t>T</a:t>
            </a:r>
            <a:r>
              <a:rPr lang="en-US" sz="2000" dirty="0" smtClean="0">
                <a:latin typeface="Arial" charset="0"/>
                <a:cs typeface="Arial" charset="0"/>
              </a:rPr>
              <a:t>arget </a:t>
            </a:r>
            <a:r>
              <a:rPr lang="en-US" sz="2000" dirty="0" err="1">
                <a:latin typeface="Arial" charset="0"/>
                <a:cs typeface="Arial" charset="0"/>
              </a:rPr>
              <a:t>pembangunan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 smtClean="0">
                <a:latin typeface="Arial" charset="0"/>
                <a:cs typeface="Arial" charset="0"/>
              </a:rPr>
              <a:t>infrastruktur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err="1" smtClean="0">
                <a:latin typeface="Arial" charset="0"/>
                <a:cs typeface="Arial" charset="0"/>
              </a:rPr>
              <a:t>telah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err="1" smtClean="0">
                <a:latin typeface="Arial" charset="0"/>
                <a:cs typeface="Arial" charset="0"/>
              </a:rPr>
              <a:t>ditetapkan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dalam</a:t>
            </a:r>
            <a:r>
              <a:rPr lang="en-US" sz="2000" dirty="0">
                <a:latin typeface="Arial" charset="0"/>
                <a:cs typeface="Arial" charset="0"/>
              </a:rPr>
              <a:t> RPJMN 2015-2019</a:t>
            </a:r>
            <a:endParaRPr sz="2000" dirty="0">
              <a:latin typeface="Arial" charset="0"/>
              <a:cs typeface="Arial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860159" y="998862"/>
            <a:ext cx="3045841" cy="315273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-4951" y="4050837"/>
            <a:ext cx="9910952" cy="118538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35" name="Group 1644"/>
          <p:cNvGrpSpPr/>
          <p:nvPr/>
        </p:nvGrpSpPr>
        <p:grpSpPr>
          <a:xfrm>
            <a:off x="113396" y="874180"/>
            <a:ext cx="6719200" cy="2965919"/>
            <a:chOff x="304800" y="957798"/>
            <a:chExt cx="6340878" cy="3067981"/>
          </a:xfrm>
        </p:grpSpPr>
        <p:grpSp>
          <p:nvGrpSpPr>
            <p:cNvPr id="36" name="Group 804"/>
            <p:cNvGrpSpPr/>
            <p:nvPr/>
          </p:nvGrpSpPr>
          <p:grpSpPr>
            <a:xfrm>
              <a:off x="304800" y="957798"/>
              <a:ext cx="6340878" cy="3067981"/>
              <a:chOff x="381000" y="1036534"/>
              <a:chExt cx="8571221" cy="3992666"/>
            </a:xfrm>
          </p:grpSpPr>
          <p:grpSp>
            <p:nvGrpSpPr>
              <p:cNvPr id="76" name="Group 805"/>
              <p:cNvGrpSpPr/>
              <p:nvPr/>
            </p:nvGrpSpPr>
            <p:grpSpPr>
              <a:xfrm>
                <a:off x="381000" y="1036534"/>
                <a:ext cx="8479716" cy="3992666"/>
                <a:chOff x="2648744" y="1956144"/>
                <a:chExt cx="7257256" cy="3417072"/>
              </a:xfrm>
            </p:grpSpPr>
            <p:sp>
              <p:nvSpPr>
                <p:cNvPr id="116" name="Freeform 9"/>
                <p:cNvSpPr>
                  <a:spLocks/>
                </p:cNvSpPr>
                <p:nvPr>
                  <p:custDataLst>
                    <p:tags r:id="rId1"/>
                  </p:custDataLst>
                </p:nvPr>
              </p:nvSpPr>
              <p:spPr bwMode="gray">
                <a:xfrm>
                  <a:off x="3793884" y="3602565"/>
                  <a:ext cx="593724" cy="627432"/>
                </a:xfrm>
                <a:custGeom>
                  <a:avLst/>
                  <a:gdLst>
                    <a:gd name="T0" fmla="*/ 34 w 59"/>
                    <a:gd name="T1" fmla="*/ 0 h 56"/>
                    <a:gd name="T2" fmla="*/ 23 w 59"/>
                    <a:gd name="T3" fmla="*/ 4 h 56"/>
                    <a:gd name="T4" fmla="*/ 18 w 59"/>
                    <a:gd name="T5" fmla="*/ 6 h 56"/>
                    <a:gd name="T6" fmla="*/ 16 w 59"/>
                    <a:gd name="T7" fmla="*/ 11 h 56"/>
                    <a:gd name="T8" fmla="*/ 13 w 59"/>
                    <a:gd name="T9" fmla="*/ 10 h 56"/>
                    <a:gd name="T10" fmla="*/ 9 w 59"/>
                    <a:gd name="T11" fmla="*/ 13 h 56"/>
                    <a:gd name="T12" fmla="*/ 0 w 59"/>
                    <a:gd name="T13" fmla="*/ 19 h 56"/>
                    <a:gd name="T14" fmla="*/ 0 w 59"/>
                    <a:gd name="T15" fmla="*/ 19 h 56"/>
                    <a:gd name="T16" fmla="*/ 4 w 59"/>
                    <a:gd name="T17" fmla="*/ 25 h 56"/>
                    <a:gd name="T18" fmla="*/ 4 w 59"/>
                    <a:gd name="T19" fmla="*/ 25 h 56"/>
                    <a:gd name="T20" fmla="*/ 8 w 59"/>
                    <a:gd name="T21" fmla="*/ 29 h 56"/>
                    <a:gd name="T22" fmla="*/ 11 w 59"/>
                    <a:gd name="T23" fmla="*/ 32 h 56"/>
                    <a:gd name="T24" fmla="*/ 8 w 59"/>
                    <a:gd name="T25" fmla="*/ 34 h 56"/>
                    <a:gd name="T26" fmla="*/ 8 w 59"/>
                    <a:gd name="T27" fmla="*/ 34 h 56"/>
                    <a:gd name="T28" fmla="*/ 6 w 59"/>
                    <a:gd name="T29" fmla="*/ 36 h 56"/>
                    <a:gd name="T30" fmla="*/ 6 w 59"/>
                    <a:gd name="T31" fmla="*/ 36 h 56"/>
                    <a:gd name="T32" fmla="*/ 11 w 59"/>
                    <a:gd name="T33" fmla="*/ 42 h 56"/>
                    <a:gd name="T34" fmla="*/ 16 w 59"/>
                    <a:gd name="T35" fmla="*/ 44 h 56"/>
                    <a:gd name="T36" fmla="*/ 21 w 59"/>
                    <a:gd name="T37" fmla="*/ 54 h 56"/>
                    <a:gd name="T38" fmla="*/ 32 w 59"/>
                    <a:gd name="T39" fmla="*/ 51 h 56"/>
                    <a:gd name="T40" fmla="*/ 40 w 59"/>
                    <a:gd name="T41" fmla="*/ 41 h 56"/>
                    <a:gd name="T42" fmla="*/ 46 w 59"/>
                    <a:gd name="T43" fmla="*/ 36 h 56"/>
                    <a:gd name="T44" fmla="*/ 49 w 59"/>
                    <a:gd name="T45" fmla="*/ 35 h 56"/>
                    <a:gd name="T46" fmla="*/ 56 w 59"/>
                    <a:gd name="T47" fmla="*/ 40 h 56"/>
                    <a:gd name="T48" fmla="*/ 55 w 59"/>
                    <a:gd name="T49" fmla="*/ 36 h 56"/>
                    <a:gd name="T50" fmla="*/ 58 w 59"/>
                    <a:gd name="T51" fmla="*/ 28 h 56"/>
                    <a:gd name="T52" fmla="*/ 56 w 59"/>
                    <a:gd name="T53" fmla="*/ 23 h 56"/>
                    <a:gd name="T54" fmla="*/ 53 w 59"/>
                    <a:gd name="T55" fmla="*/ 18 h 56"/>
                    <a:gd name="T56" fmla="*/ 47 w 59"/>
                    <a:gd name="T57" fmla="*/ 13 h 56"/>
                    <a:gd name="T58" fmla="*/ 40 w 59"/>
                    <a:gd name="T59" fmla="*/ 12 h 56"/>
                    <a:gd name="T60" fmla="*/ 38 w 59"/>
                    <a:gd name="T61" fmla="*/ 15 h 56"/>
                    <a:gd name="T62" fmla="*/ 36 w 59"/>
                    <a:gd name="T63" fmla="*/ 18 h 56"/>
                    <a:gd name="T64" fmla="*/ 36 w 59"/>
                    <a:gd name="T65" fmla="*/ 13 h 56"/>
                    <a:gd name="T66" fmla="*/ 39 w 59"/>
                    <a:gd name="T67" fmla="*/ 10 h 56"/>
                    <a:gd name="T68" fmla="*/ 37 w 59"/>
                    <a:gd name="T69" fmla="*/ 7 h 56"/>
                    <a:gd name="T70" fmla="*/ 34 w 59"/>
                    <a:gd name="T71" fmla="*/ 4 h 56"/>
                    <a:gd name="T72" fmla="*/ 34 w 59"/>
                    <a:gd name="T73" fmla="*/ 0 h 56"/>
                    <a:gd name="T74" fmla="*/ 34 w 59"/>
                    <a:gd name="T75" fmla="*/ 0 h 56"/>
                    <a:gd name="T76" fmla="*/ 34 w 59"/>
                    <a:gd name="T77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9" h="56">
                      <a:moveTo>
                        <a:pt x="34" y="0"/>
                      </a:moveTo>
                      <a:cubicBezTo>
                        <a:pt x="32" y="4"/>
                        <a:pt x="23" y="4"/>
                        <a:pt x="23" y="4"/>
                      </a:cubicBezTo>
                      <a:cubicBezTo>
                        <a:pt x="19" y="2"/>
                        <a:pt x="18" y="6"/>
                        <a:pt x="18" y="6"/>
                      </a:cubicBezTo>
                      <a:cubicBezTo>
                        <a:pt x="18" y="13"/>
                        <a:pt x="16" y="11"/>
                        <a:pt x="16" y="11"/>
                      </a:cubicBezTo>
                      <a:cubicBezTo>
                        <a:pt x="14" y="12"/>
                        <a:pt x="15" y="9"/>
                        <a:pt x="13" y="10"/>
                      </a:cubicBezTo>
                      <a:cubicBezTo>
                        <a:pt x="12" y="9"/>
                        <a:pt x="12" y="11"/>
                        <a:pt x="9" y="13"/>
                      </a:cubicBezTo>
                      <a:cubicBezTo>
                        <a:pt x="5" y="18"/>
                        <a:pt x="0" y="19"/>
                        <a:pt x="0" y="19"/>
                      </a:cubicBezTo>
                      <a:lnTo>
                        <a:pt x="0" y="19"/>
                      </a:lnTo>
                      <a:lnTo>
                        <a:pt x="4" y="25"/>
                      </a:lnTo>
                      <a:lnTo>
                        <a:pt x="4" y="25"/>
                      </a:lnTo>
                      <a:cubicBezTo>
                        <a:pt x="4" y="25"/>
                        <a:pt x="6" y="30"/>
                        <a:pt x="8" y="29"/>
                      </a:cubicBezTo>
                      <a:cubicBezTo>
                        <a:pt x="14" y="28"/>
                        <a:pt x="11" y="32"/>
                        <a:pt x="11" y="32"/>
                      </a:cubicBezTo>
                      <a:cubicBezTo>
                        <a:pt x="11" y="34"/>
                        <a:pt x="8" y="34"/>
                        <a:pt x="8" y="34"/>
                      </a:cubicBezTo>
                      <a:lnTo>
                        <a:pt x="8" y="34"/>
                      </a:lnTo>
                      <a:lnTo>
                        <a:pt x="6" y="36"/>
                      </a:lnTo>
                      <a:lnTo>
                        <a:pt x="6" y="36"/>
                      </a:lnTo>
                      <a:cubicBezTo>
                        <a:pt x="11" y="38"/>
                        <a:pt x="11" y="42"/>
                        <a:pt x="11" y="42"/>
                      </a:cubicBezTo>
                      <a:cubicBezTo>
                        <a:pt x="14" y="41"/>
                        <a:pt x="16" y="44"/>
                        <a:pt x="16" y="44"/>
                      </a:cubicBezTo>
                      <a:cubicBezTo>
                        <a:pt x="21" y="48"/>
                        <a:pt x="21" y="54"/>
                        <a:pt x="21" y="54"/>
                      </a:cubicBezTo>
                      <a:cubicBezTo>
                        <a:pt x="30" y="56"/>
                        <a:pt x="32" y="51"/>
                        <a:pt x="32" y="51"/>
                      </a:cubicBezTo>
                      <a:cubicBezTo>
                        <a:pt x="32" y="51"/>
                        <a:pt x="34" y="43"/>
                        <a:pt x="40" y="41"/>
                      </a:cubicBezTo>
                      <a:cubicBezTo>
                        <a:pt x="43" y="38"/>
                        <a:pt x="45" y="39"/>
                        <a:pt x="46" y="36"/>
                      </a:cubicBezTo>
                      <a:cubicBezTo>
                        <a:pt x="45" y="32"/>
                        <a:pt x="49" y="33"/>
                        <a:pt x="49" y="35"/>
                      </a:cubicBezTo>
                      <a:cubicBezTo>
                        <a:pt x="50" y="40"/>
                        <a:pt x="56" y="40"/>
                        <a:pt x="56" y="40"/>
                      </a:cubicBezTo>
                      <a:cubicBezTo>
                        <a:pt x="58" y="38"/>
                        <a:pt x="55" y="36"/>
                        <a:pt x="55" y="36"/>
                      </a:cubicBezTo>
                      <a:cubicBezTo>
                        <a:pt x="54" y="31"/>
                        <a:pt x="58" y="28"/>
                        <a:pt x="58" y="28"/>
                      </a:cubicBezTo>
                      <a:cubicBezTo>
                        <a:pt x="59" y="23"/>
                        <a:pt x="56" y="23"/>
                        <a:pt x="56" y="23"/>
                      </a:cubicBezTo>
                      <a:cubicBezTo>
                        <a:pt x="54" y="23"/>
                        <a:pt x="53" y="18"/>
                        <a:pt x="53" y="18"/>
                      </a:cubicBezTo>
                      <a:cubicBezTo>
                        <a:pt x="51" y="17"/>
                        <a:pt x="53" y="13"/>
                        <a:pt x="47" y="13"/>
                      </a:cubicBezTo>
                      <a:cubicBezTo>
                        <a:pt x="46" y="12"/>
                        <a:pt x="42" y="15"/>
                        <a:pt x="40" y="12"/>
                      </a:cubicBezTo>
                      <a:cubicBezTo>
                        <a:pt x="38" y="13"/>
                        <a:pt x="38" y="15"/>
                        <a:pt x="38" y="15"/>
                      </a:cubicBezTo>
                      <a:cubicBezTo>
                        <a:pt x="38" y="17"/>
                        <a:pt x="36" y="18"/>
                        <a:pt x="36" y="18"/>
                      </a:cubicBezTo>
                      <a:cubicBezTo>
                        <a:pt x="38" y="14"/>
                        <a:pt x="36" y="13"/>
                        <a:pt x="36" y="13"/>
                      </a:cubicBezTo>
                      <a:cubicBezTo>
                        <a:pt x="39" y="12"/>
                        <a:pt x="39" y="10"/>
                        <a:pt x="39" y="10"/>
                      </a:cubicBezTo>
                      <a:cubicBezTo>
                        <a:pt x="40" y="6"/>
                        <a:pt x="37" y="7"/>
                        <a:pt x="37" y="7"/>
                      </a:cubicBezTo>
                      <a:cubicBezTo>
                        <a:pt x="36" y="8"/>
                        <a:pt x="34" y="4"/>
                        <a:pt x="34" y="4"/>
                      </a:cubicBezTo>
                      <a:cubicBezTo>
                        <a:pt x="34" y="3"/>
                        <a:pt x="34" y="1"/>
                        <a:pt x="34" y="0"/>
                      </a:cubicBezTo>
                      <a:lnTo>
                        <a:pt x="34" y="0"/>
                      </a:lnTo>
                      <a:lnTo>
                        <a:pt x="34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17" name="Freeform 10"/>
                <p:cNvSpPr>
                  <a:spLocks/>
                </p:cNvSpPr>
                <p:nvPr>
                  <p:custDataLst>
                    <p:tags r:id="rId2"/>
                  </p:custDataLst>
                </p:nvPr>
              </p:nvSpPr>
              <p:spPr bwMode="gray">
                <a:xfrm>
                  <a:off x="8931504" y="3490916"/>
                  <a:ext cx="31026" cy="33023"/>
                </a:xfrm>
                <a:custGeom>
                  <a:avLst/>
                  <a:gdLst>
                    <a:gd name="T0" fmla="*/ 0 w 3"/>
                    <a:gd name="T1" fmla="*/ 1 h 3"/>
                    <a:gd name="T2" fmla="*/ 1 w 3"/>
                    <a:gd name="T3" fmla="*/ 1 h 3"/>
                    <a:gd name="T4" fmla="*/ 2 w 3"/>
                    <a:gd name="T5" fmla="*/ 3 h 3"/>
                    <a:gd name="T6" fmla="*/ 3 w 3"/>
                    <a:gd name="T7" fmla="*/ 1 h 3"/>
                    <a:gd name="T8" fmla="*/ 2 w 3"/>
                    <a:gd name="T9" fmla="*/ 0 h 3"/>
                    <a:gd name="T10" fmla="*/ 1 w 3"/>
                    <a:gd name="T11" fmla="*/ 0 h 3"/>
                    <a:gd name="T12" fmla="*/ 0 w 3"/>
                    <a:gd name="T13" fmla="*/ 1 h 3"/>
                    <a:gd name="T14" fmla="*/ 0 w 3"/>
                    <a:gd name="T15" fmla="*/ 1 h 3"/>
                    <a:gd name="T16" fmla="*/ 0 w 3"/>
                    <a:gd name="T1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0" y="1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2"/>
                        <a:pt x="1" y="3"/>
                        <a:pt x="2" y="3"/>
                      </a:cubicBezTo>
                      <a:cubicBezTo>
                        <a:pt x="2" y="3"/>
                        <a:pt x="3" y="2"/>
                        <a:pt x="3" y="1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18" name="Freeform 11"/>
                <p:cNvSpPr>
                  <a:spLocks/>
                </p:cNvSpPr>
                <p:nvPr>
                  <p:custDataLst>
                    <p:tags r:id="rId3"/>
                  </p:custDataLst>
                </p:nvPr>
              </p:nvSpPr>
              <p:spPr bwMode="gray">
                <a:xfrm>
                  <a:off x="9021761" y="3423299"/>
                  <a:ext cx="160771" cy="111647"/>
                </a:xfrm>
                <a:custGeom>
                  <a:avLst/>
                  <a:gdLst>
                    <a:gd name="T0" fmla="*/ 0 w 16"/>
                    <a:gd name="T1" fmla="*/ 0 h 10"/>
                    <a:gd name="T2" fmla="*/ 4 w 16"/>
                    <a:gd name="T3" fmla="*/ 4 h 10"/>
                    <a:gd name="T4" fmla="*/ 6 w 16"/>
                    <a:gd name="T5" fmla="*/ 3 h 10"/>
                    <a:gd name="T6" fmla="*/ 7 w 16"/>
                    <a:gd name="T7" fmla="*/ 8 h 10"/>
                    <a:gd name="T8" fmla="*/ 13 w 16"/>
                    <a:gd name="T9" fmla="*/ 10 h 10"/>
                    <a:gd name="T10" fmla="*/ 16 w 16"/>
                    <a:gd name="T11" fmla="*/ 7 h 10"/>
                    <a:gd name="T12" fmla="*/ 14 w 16"/>
                    <a:gd name="T13" fmla="*/ 6 h 10"/>
                    <a:gd name="T14" fmla="*/ 13 w 16"/>
                    <a:gd name="T15" fmla="*/ 6 h 10"/>
                    <a:gd name="T16" fmla="*/ 7 w 16"/>
                    <a:gd name="T17" fmla="*/ 1 h 10"/>
                    <a:gd name="T18" fmla="*/ 6 w 16"/>
                    <a:gd name="T19" fmla="*/ 2 h 10"/>
                    <a:gd name="T20" fmla="*/ 5 w 16"/>
                    <a:gd name="T21" fmla="*/ 1 h 10"/>
                    <a:gd name="T22" fmla="*/ 0 w 16"/>
                    <a:gd name="T23" fmla="*/ 0 h 10"/>
                    <a:gd name="T24" fmla="*/ 0 w 16"/>
                    <a:gd name="T25" fmla="*/ 0 h 10"/>
                    <a:gd name="T26" fmla="*/ 0 w 16"/>
                    <a:gd name="T2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10">
                      <a:moveTo>
                        <a:pt x="0" y="0"/>
                      </a:moveTo>
                      <a:cubicBezTo>
                        <a:pt x="0" y="2"/>
                        <a:pt x="3" y="4"/>
                        <a:pt x="4" y="4"/>
                      </a:cubicBezTo>
                      <a:cubicBezTo>
                        <a:pt x="5" y="4"/>
                        <a:pt x="5" y="4"/>
                        <a:pt x="6" y="3"/>
                      </a:cubicBezTo>
                      <a:cubicBezTo>
                        <a:pt x="7" y="4"/>
                        <a:pt x="7" y="6"/>
                        <a:pt x="7" y="8"/>
                      </a:cubicBezTo>
                      <a:cubicBezTo>
                        <a:pt x="7" y="9"/>
                        <a:pt x="12" y="10"/>
                        <a:pt x="13" y="10"/>
                      </a:cubicBezTo>
                      <a:cubicBezTo>
                        <a:pt x="14" y="10"/>
                        <a:pt x="16" y="9"/>
                        <a:pt x="16" y="7"/>
                      </a:cubicBezTo>
                      <a:cubicBezTo>
                        <a:pt x="16" y="7"/>
                        <a:pt x="15" y="6"/>
                        <a:pt x="14" y="6"/>
                      </a:cubicBezTo>
                      <a:cubicBezTo>
                        <a:pt x="14" y="6"/>
                        <a:pt x="13" y="6"/>
                        <a:pt x="13" y="6"/>
                      </a:cubicBezTo>
                      <a:cubicBezTo>
                        <a:pt x="11" y="6"/>
                        <a:pt x="10" y="1"/>
                        <a:pt x="7" y="1"/>
                      </a:cubicBezTo>
                      <a:cubicBezTo>
                        <a:pt x="7" y="1"/>
                        <a:pt x="7" y="2"/>
                        <a:pt x="6" y="2"/>
                      </a:cubicBezTo>
                      <a:cubicBezTo>
                        <a:pt x="6" y="2"/>
                        <a:pt x="5" y="1"/>
                        <a:pt x="5" y="1"/>
                      </a:cubicBezTo>
                      <a:cubicBezTo>
                        <a:pt x="3" y="0"/>
                        <a:pt x="2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19" name="Freeform 12"/>
                <p:cNvSpPr>
                  <a:spLocks/>
                </p:cNvSpPr>
                <p:nvPr>
                  <p:custDataLst>
                    <p:tags r:id="rId4"/>
                  </p:custDataLst>
                </p:nvPr>
              </p:nvSpPr>
              <p:spPr bwMode="gray">
                <a:xfrm>
                  <a:off x="8982274" y="3569543"/>
                  <a:ext cx="29615" cy="22015"/>
                </a:xfrm>
                <a:custGeom>
                  <a:avLst/>
                  <a:gdLst>
                    <a:gd name="T0" fmla="*/ 0 w 3"/>
                    <a:gd name="T1" fmla="*/ 1 h 2"/>
                    <a:gd name="T2" fmla="*/ 2 w 3"/>
                    <a:gd name="T3" fmla="*/ 2 h 2"/>
                    <a:gd name="T4" fmla="*/ 3 w 3"/>
                    <a:gd name="T5" fmla="*/ 1 h 2"/>
                    <a:gd name="T6" fmla="*/ 0 w 3"/>
                    <a:gd name="T7" fmla="*/ 0 h 2"/>
                    <a:gd name="T8" fmla="*/ 0 w 3"/>
                    <a:gd name="T9" fmla="*/ 1 h 2"/>
                    <a:gd name="T10" fmla="*/ 0 w 3"/>
                    <a:gd name="T11" fmla="*/ 1 h 2"/>
                    <a:gd name="T12" fmla="*/ 0 w 3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1"/>
                      </a:moveTo>
                      <a:cubicBezTo>
                        <a:pt x="0" y="1"/>
                        <a:pt x="1" y="2"/>
                        <a:pt x="2" y="2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20" name="Freeform 13"/>
                <p:cNvSpPr>
                  <a:spLocks/>
                </p:cNvSpPr>
                <p:nvPr>
                  <p:custDataLst>
                    <p:tags r:id="rId5"/>
                  </p:custDataLst>
                </p:nvPr>
              </p:nvSpPr>
              <p:spPr bwMode="gray">
                <a:xfrm>
                  <a:off x="9031632" y="3602565"/>
                  <a:ext cx="231285" cy="55038"/>
                </a:xfrm>
                <a:custGeom>
                  <a:avLst/>
                  <a:gdLst>
                    <a:gd name="T0" fmla="*/ 1 w 23"/>
                    <a:gd name="T1" fmla="*/ 0 h 5"/>
                    <a:gd name="T2" fmla="*/ 0 w 23"/>
                    <a:gd name="T3" fmla="*/ 1 h 5"/>
                    <a:gd name="T4" fmla="*/ 6 w 23"/>
                    <a:gd name="T5" fmla="*/ 2 h 5"/>
                    <a:gd name="T6" fmla="*/ 12 w 23"/>
                    <a:gd name="T7" fmla="*/ 5 h 5"/>
                    <a:gd name="T8" fmla="*/ 16 w 23"/>
                    <a:gd name="T9" fmla="*/ 5 h 5"/>
                    <a:gd name="T10" fmla="*/ 23 w 23"/>
                    <a:gd name="T11" fmla="*/ 3 h 5"/>
                    <a:gd name="T12" fmla="*/ 20 w 23"/>
                    <a:gd name="T13" fmla="*/ 2 h 5"/>
                    <a:gd name="T14" fmla="*/ 20 w 23"/>
                    <a:gd name="T15" fmla="*/ 2 h 5"/>
                    <a:gd name="T16" fmla="*/ 15 w 23"/>
                    <a:gd name="T17" fmla="*/ 2 h 5"/>
                    <a:gd name="T18" fmla="*/ 15 w 23"/>
                    <a:gd name="T19" fmla="*/ 2 h 5"/>
                    <a:gd name="T20" fmla="*/ 12 w 23"/>
                    <a:gd name="T21" fmla="*/ 1 h 5"/>
                    <a:gd name="T22" fmla="*/ 7 w 23"/>
                    <a:gd name="T23" fmla="*/ 1 h 5"/>
                    <a:gd name="T24" fmla="*/ 1 w 23"/>
                    <a:gd name="T25" fmla="*/ 0 h 5"/>
                    <a:gd name="T26" fmla="*/ 1 w 23"/>
                    <a:gd name="T27" fmla="*/ 0 h 5"/>
                    <a:gd name="T28" fmla="*/ 1 w 23"/>
                    <a:gd name="T2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" h="5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3"/>
                        <a:pt x="5" y="2"/>
                        <a:pt x="6" y="2"/>
                      </a:cubicBezTo>
                      <a:cubicBezTo>
                        <a:pt x="8" y="4"/>
                        <a:pt x="10" y="4"/>
                        <a:pt x="12" y="5"/>
                      </a:cubicBezTo>
                      <a:cubicBezTo>
                        <a:pt x="16" y="5"/>
                        <a:pt x="15" y="5"/>
                        <a:pt x="16" y="5"/>
                      </a:cubicBezTo>
                      <a:cubicBezTo>
                        <a:pt x="18" y="5"/>
                        <a:pt x="22" y="5"/>
                        <a:pt x="23" y="3"/>
                      </a:cubicBezTo>
                      <a:cubicBezTo>
                        <a:pt x="22" y="2"/>
                        <a:pt x="21" y="2"/>
                        <a:pt x="20" y="2"/>
                      </a:cubicBezTo>
                      <a:lnTo>
                        <a:pt x="20" y="2"/>
                      </a:lnTo>
                      <a:lnTo>
                        <a:pt x="15" y="2"/>
                      </a:lnTo>
                      <a:lnTo>
                        <a:pt x="15" y="2"/>
                      </a:lnTo>
                      <a:cubicBezTo>
                        <a:pt x="14" y="2"/>
                        <a:pt x="13" y="1"/>
                        <a:pt x="12" y="1"/>
                      </a:cubicBezTo>
                      <a:cubicBezTo>
                        <a:pt x="10" y="0"/>
                        <a:pt x="9" y="1"/>
                        <a:pt x="7" y="1"/>
                      </a:cubicBezTo>
                      <a:cubicBezTo>
                        <a:pt x="5" y="1"/>
                        <a:pt x="3" y="0"/>
                        <a:pt x="1" y="0"/>
                      </a:cubicBez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21" name="Freeform 14"/>
                <p:cNvSpPr>
                  <a:spLocks/>
                </p:cNvSpPr>
                <p:nvPr>
                  <p:custDataLst>
                    <p:tags r:id="rId6"/>
                  </p:custDataLst>
                </p:nvPr>
              </p:nvSpPr>
              <p:spPr bwMode="gray">
                <a:xfrm>
                  <a:off x="9274199" y="3637163"/>
                  <a:ext cx="9872" cy="9435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1 w 1"/>
                    <a:gd name="T5" fmla="*/ 0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22" name="Freeform 15"/>
                <p:cNvSpPr>
                  <a:spLocks/>
                </p:cNvSpPr>
                <p:nvPr>
                  <p:custDataLst>
                    <p:tags r:id="rId7"/>
                  </p:custDataLst>
                </p:nvPr>
              </p:nvSpPr>
              <p:spPr bwMode="gray">
                <a:xfrm>
                  <a:off x="8860990" y="3681192"/>
                  <a:ext cx="987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2 h 2"/>
                    <a:gd name="T4" fmla="*/ 0 w 1"/>
                    <a:gd name="T5" fmla="*/ 2 h 2"/>
                    <a:gd name="T6" fmla="*/ 1 w 1"/>
                    <a:gd name="T7" fmla="*/ 2 h 2"/>
                    <a:gd name="T8" fmla="*/ 1 w 1"/>
                    <a:gd name="T9" fmla="*/ 2 h 2"/>
                    <a:gd name="T10" fmla="*/ 1 w 1"/>
                    <a:gd name="T11" fmla="*/ 1 h 2"/>
                    <a:gd name="T12" fmla="*/ 1 w 1"/>
                    <a:gd name="T13" fmla="*/ 1 h 2"/>
                    <a:gd name="T14" fmla="*/ 0 w 1"/>
                    <a:gd name="T15" fmla="*/ 0 h 2"/>
                    <a:gd name="T16" fmla="*/ 0 w 1"/>
                    <a:gd name="T17" fmla="*/ 1 h 2"/>
                    <a:gd name="T18" fmla="*/ 0 w 1"/>
                    <a:gd name="T19" fmla="*/ 1 h 2"/>
                    <a:gd name="T20" fmla="*/ 0 w 1"/>
                    <a:gd name="T2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lnTo>
                        <a:pt x="0" y="2"/>
                      </a:lnTo>
                      <a:lnTo>
                        <a:pt x="0" y="2"/>
                      </a:lnTo>
                      <a:cubicBezTo>
                        <a:pt x="0" y="2"/>
                        <a:pt x="1" y="2"/>
                        <a:pt x="1" y="2"/>
                      </a:cubicBez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1"/>
                      </a:ln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23" name="Freeform 16"/>
                <p:cNvSpPr>
                  <a:spLocks/>
                </p:cNvSpPr>
                <p:nvPr>
                  <p:custDataLst>
                    <p:tags r:id="rId8"/>
                  </p:custDataLst>
                </p:nvPr>
              </p:nvSpPr>
              <p:spPr bwMode="gray">
                <a:xfrm>
                  <a:off x="8829964" y="3626154"/>
                  <a:ext cx="9871" cy="31450"/>
                </a:xfrm>
                <a:custGeom>
                  <a:avLst/>
                  <a:gdLst>
                    <a:gd name="T0" fmla="*/ 1 w 1"/>
                    <a:gd name="T1" fmla="*/ 0 h 3"/>
                    <a:gd name="T2" fmla="*/ 0 w 1"/>
                    <a:gd name="T3" fmla="*/ 2 h 3"/>
                    <a:gd name="T4" fmla="*/ 0 w 1"/>
                    <a:gd name="T5" fmla="*/ 2 h 3"/>
                    <a:gd name="T6" fmla="*/ 0 w 1"/>
                    <a:gd name="T7" fmla="*/ 3 h 3"/>
                    <a:gd name="T8" fmla="*/ 0 w 1"/>
                    <a:gd name="T9" fmla="*/ 3 h 3"/>
                    <a:gd name="T10" fmla="*/ 1 w 1"/>
                    <a:gd name="T11" fmla="*/ 2 h 3"/>
                    <a:gd name="T12" fmla="*/ 1 w 1"/>
                    <a:gd name="T13" fmla="*/ 2 h 3"/>
                    <a:gd name="T14" fmla="*/ 1 w 1"/>
                    <a:gd name="T15" fmla="*/ 0 h 3"/>
                    <a:gd name="T16" fmla="*/ 1 w 1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cubicBezTo>
                        <a:pt x="0" y="2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cubicBezTo>
                        <a:pt x="0" y="3"/>
                        <a:pt x="1" y="3"/>
                        <a:pt x="1" y="2"/>
                      </a:cubicBezTo>
                      <a:lnTo>
                        <a:pt x="1" y="2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24" name="Freeform 17"/>
                <p:cNvSpPr>
                  <a:spLocks/>
                </p:cNvSpPr>
                <p:nvPr>
                  <p:custDataLst>
                    <p:tags r:id="rId9"/>
                  </p:custDataLst>
                </p:nvPr>
              </p:nvSpPr>
              <p:spPr bwMode="gray">
                <a:xfrm>
                  <a:off x="8880733" y="3737802"/>
                  <a:ext cx="21154" cy="22015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2 h 2"/>
                    <a:gd name="T4" fmla="*/ 2 w 2"/>
                    <a:gd name="T5" fmla="*/ 2 h 2"/>
                    <a:gd name="T6" fmla="*/ 2 w 2"/>
                    <a:gd name="T7" fmla="*/ 0 h 2"/>
                    <a:gd name="T8" fmla="*/ 0 w 2"/>
                    <a:gd name="T9" fmla="*/ 2 h 2"/>
                    <a:gd name="T10" fmla="*/ 0 w 2"/>
                    <a:gd name="T11" fmla="*/ 2 h 2"/>
                    <a:gd name="T12" fmla="*/ 0 w 2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2" y="2"/>
                      </a:lnTo>
                      <a:cubicBezTo>
                        <a:pt x="2" y="1"/>
                        <a:pt x="2" y="1"/>
                        <a:pt x="2" y="0"/>
                      </a:cubicBezTo>
                      <a:cubicBezTo>
                        <a:pt x="0" y="0"/>
                        <a:pt x="1" y="1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25" name="Freeform 18"/>
                <p:cNvSpPr>
                  <a:spLocks/>
                </p:cNvSpPr>
                <p:nvPr>
                  <p:custDataLst>
                    <p:tags r:id="rId10"/>
                  </p:custDataLst>
                </p:nvPr>
              </p:nvSpPr>
              <p:spPr bwMode="gray">
                <a:xfrm>
                  <a:off x="8880735" y="3770823"/>
                  <a:ext cx="31026" cy="11009"/>
                </a:xfrm>
                <a:custGeom>
                  <a:avLst/>
                  <a:gdLst>
                    <a:gd name="T0" fmla="*/ 1 w 3"/>
                    <a:gd name="T1" fmla="*/ 1 h 1"/>
                    <a:gd name="T2" fmla="*/ 3 w 3"/>
                    <a:gd name="T3" fmla="*/ 0 h 1"/>
                    <a:gd name="T4" fmla="*/ 0 w 3"/>
                    <a:gd name="T5" fmla="*/ 0 h 1"/>
                    <a:gd name="T6" fmla="*/ 1 w 3"/>
                    <a:gd name="T7" fmla="*/ 1 h 1"/>
                    <a:gd name="T8" fmla="*/ 1 w 3"/>
                    <a:gd name="T9" fmla="*/ 1 h 1"/>
                    <a:gd name="T10" fmla="*/ 1 w 3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cubicBezTo>
                        <a:pt x="2" y="1"/>
                        <a:pt x="2" y="1"/>
                        <a:pt x="3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26" name="Freeform 19"/>
                <p:cNvSpPr>
                  <a:spLocks/>
                </p:cNvSpPr>
                <p:nvPr>
                  <p:custDataLst>
                    <p:tags r:id="rId11"/>
                  </p:custDataLst>
                </p:nvPr>
              </p:nvSpPr>
              <p:spPr bwMode="gray">
                <a:xfrm>
                  <a:off x="8700219" y="4072747"/>
                  <a:ext cx="40897" cy="34595"/>
                </a:xfrm>
                <a:custGeom>
                  <a:avLst/>
                  <a:gdLst>
                    <a:gd name="T0" fmla="*/ 0 w 4"/>
                    <a:gd name="T1" fmla="*/ 0 h 3"/>
                    <a:gd name="T2" fmla="*/ 4 w 4"/>
                    <a:gd name="T3" fmla="*/ 2 h 3"/>
                    <a:gd name="T4" fmla="*/ 3 w 4"/>
                    <a:gd name="T5" fmla="*/ 3 h 3"/>
                    <a:gd name="T6" fmla="*/ 0 w 4"/>
                    <a:gd name="T7" fmla="*/ 1 h 3"/>
                    <a:gd name="T8" fmla="*/ 0 w 4"/>
                    <a:gd name="T9" fmla="*/ 1 h 3"/>
                    <a:gd name="T10" fmla="*/ 0 w 4"/>
                    <a:gd name="T11" fmla="*/ 0 h 3"/>
                    <a:gd name="T12" fmla="*/ 0 w 4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cubicBezTo>
                        <a:pt x="1" y="2"/>
                        <a:pt x="2" y="2"/>
                        <a:pt x="4" y="2"/>
                      </a:cubicBezTo>
                      <a:cubicBezTo>
                        <a:pt x="4" y="3"/>
                        <a:pt x="3" y="3"/>
                        <a:pt x="3" y="3"/>
                      </a:cubicBezTo>
                      <a:cubicBezTo>
                        <a:pt x="2" y="3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27" name="Freeform 20"/>
                <p:cNvSpPr>
                  <a:spLocks/>
                </p:cNvSpPr>
                <p:nvPr>
                  <p:custDataLst>
                    <p:tags r:id="rId12"/>
                  </p:custDataLst>
                </p:nvPr>
              </p:nvSpPr>
              <p:spPr bwMode="gray">
                <a:xfrm>
                  <a:off x="8137521" y="3626154"/>
                  <a:ext cx="100129" cy="66046"/>
                </a:xfrm>
                <a:custGeom>
                  <a:avLst/>
                  <a:gdLst>
                    <a:gd name="T0" fmla="*/ 0 w 10"/>
                    <a:gd name="T1" fmla="*/ 3 h 6"/>
                    <a:gd name="T2" fmla="*/ 1 w 10"/>
                    <a:gd name="T3" fmla="*/ 2 h 6"/>
                    <a:gd name="T4" fmla="*/ 6 w 10"/>
                    <a:gd name="T5" fmla="*/ 0 h 6"/>
                    <a:gd name="T6" fmla="*/ 10 w 10"/>
                    <a:gd name="T7" fmla="*/ 2 h 6"/>
                    <a:gd name="T8" fmla="*/ 9 w 10"/>
                    <a:gd name="T9" fmla="*/ 3 h 6"/>
                    <a:gd name="T10" fmla="*/ 10 w 10"/>
                    <a:gd name="T11" fmla="*/ 5 h 6"/>
                    <a:gd name="T12" fmla="*/ 8 w 10"/>
                    <a:gd name="T13" fmla="*/ 4 h 6"/>
                    <a:gd name="T14" fmla="*/ 6 w 10"/>
                    <a:gd name="T15" fmla="*/ 6 h 6"/>
                    <a:gd name="T16" fmla="*/ 0 w 10"/>
                    <a:gd name="T17" fmla="*/ 3 h 6"/>
                    <a:gd name="T18" fmla="*/ 0 w 10"/>
                    <a:gd name="T19" fmla="*/ 3 h 6"/>
                    <a:gd name="T20" fmla="*/ 0 w 10"/>
                    <a:gd name="T21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6">
                      <a:moveTo>
                        <a:pt x="0" y="3"/>
                      </a:move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3" y="0"/>
                        <a:pt x="4" y="0"/>
                        <a:pt x="6" y="0"/>
                      </a:cubicBezTo>
                      <a:cubicBezTo>
                        <a:pt x="8" y="0"/>
                        <a:pt x="10" y="1"/>
                        <a:pt x="10" y="2"/>
                      </a:cubicBezTo>
                      <a:cubicBezTo>
                        <a:pt x="10" y="3"/>
                        <a:pt x="9" y="3"/>
                        <a:pt x="9" y="3"/>
                      </a:cubicBezTo>
                      <a:cubicBezTo>
                        <a:pt x="9" y="4"/>
                        <a:pt x="10" y="5"/>
                        <a:pt x="10" y="5"/>
                      </a:cubicBezTo>
                      <a:cubicBezTo>
                        <a:pt x="9" y="5"/>
                        <a:pt x="9" y="4"/>
                        <a:pt x="8" y="4"/>
                      </a:cubicBezTo>
                      <a:cubicBezTo>
                        <a:pt x="7" y="4"/>
                        <a:pt x="7" y="6"/>
                        <a:pt x="6" y="6"/>
                      </a:cubicBezTo>
                      <a:cubicBezTo>
                        <a:pt x="4" y="6"/>
                        <a:pt x="0" y="3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28" name="Freeform 21"/>
                <p:cNvSpPr>
                  <a:spLocks/>
                </p:cNvSpPr>
                <p:nvPr>
                  <p:custDataLst>
                    <p:tags r:id="rId13"/>
                  </p:custDataLst>
                </p:nvPr>
              </p:nvSpPr>
              <p:spPr bwMode="gray">
                <a:xfrm>
                  <a:off x="8137521" y="3512932"/>
                  <a:ext cx="19744" cy="22015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2 h 2"/>
                    <a:gd name="T4" fmla="*/ 2 w 2"/>
                    <a:gd name="T5" fmla="*/ 2 h 2"/>
                    <a:gd name="T6" fmla="*/ 2 w 2"/>
                    <a:gd name="T7" fmla="*/ 1 h 2"/>
                    <a:gd name="T8" fmla="*/ 2 w 2"/>
                    <a:gd name="T9" fmla="*/ 1 h 2"/>
                    <a:gd name="T10" fmla="*/ 2 w 2"/>
                    <a:gd name="T11" fmla="*/ 0 h 2"/>
                    <a:gd name="T12" fmla="*/ 2 w 2"/>
                    <a:gd name="T13" fmla="*/ 0 h 2"/>
                    <a:gd name="T14" fmla="*/ 0 w 2"/>
                    <a:gd name="T15" fmla="*/ 2 h 2"/>
                    <a:gd name="T16" fmla="*/ 0 w 2"/>
                    <a:gd name="T17" fmla="*/ 2 h 2"/>
                    <a:gd name="T18" fmla="*/ 0 w 2"/>
                    <a:gd name="T1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2" y="2"/>
                      </a:lnTo>
                      <a:cubicBezTo>
                        <a:pt x="2" y="2"/>
                        <a:pt x="2" y="1"/>
                        <a:pt x="2" y="1"/>
                      </a:cubicBez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cubicBezTo>
                        <a:pt x="1" y="0"/>
                        <a:pt x="0" y="0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29" name="Freeform 22"/>
                <p:cNvSpPr>
                  <a:spLocks/>
                </p:cNvSpPr>
                <p:nvPr>
                  <p:custDataLst>
                    <p:tags r:id="rId14"/>
                  </p:custDataLst>
                </p:nvPr>
              </p:nvSpPr>
              <p:spPr bwMode="gray">
                <a:xfrm>
                  <a:off x="8147392" y="3379268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1 w 1"/>
                    <a:gd name="T5" fmla="*/ 1 h 1"/>
                    <a:gd name="T6" fmla="*/ 1 w 1"/>
                    <a:gd name="T7" fmla="*/ 1 h 1"/>
                    <a:gd name="T8" fmla="*/ 1 w 1"/>
                    <a:gd name="T9" fmla="*/ 0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30" name="Freeform 23"/>
                <p:cNvSpPr>
                  <a:spLocks/>
                </p:cNvSpPr>
                <p:nvPr>
                  <p:custDataLst>
                    <p:tags r:id="rId15"/>
                  </p:custDataLst>
                </p:nvPr>
              </p:nvSpPr>
              <p:spPr bwMode="gray">
                <a:xfrm>
                  <a:off x="8186879" y="3299070"/>
                  <a:ext cx="9871" cy="23588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2 h 2"/>
                    <a:gd name="T4" fmla="*/ 1 w 1"/>
                    <a:gd name="T5" fmla="*/ 0 h 2"/>
                    <a:gd name="T6" fmla="*/ 1 w 1"/>
                    <a:gd name="T7" fmla="*/ 0 h 2"/>
                    <a:gd name="T8" fmla="*/ 0 w 1"/>
                    <a:gd name="T9" fmla="*/ 0 h 2"/>
                    <a:gd name="T10" fmla="*/ 0 w 1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31" name="Freeform 24"/>
                <p:cNvSpPr>
                  <a:spLocks/>
                </p:cNvSpPr>
                <p:nvPr>
                  <p:custDataLst>
                    <p:tags r:id="rId16"/>
                  </p:custDataLst>
                </p:nvPr>
              </p:nvSpPr>
              <p:spPr bwMode="gray">
                <a:xfrm>
                  <a:off x="8278548" y="3299070"/>
                  <a:ext cx="100129" cy="80199"/>
                </a:xfrm>
                <a:custGeom>
                  <a:avLst/>
                  <a:gdLst>
                    <a:gd name="T0" fmla="*/ 7 w 10"/>
                    <a:gd name="T1" fmla="*/ 6 h 7"/>
                    <a:gd name="T2" fmla="*/ 9 w 10"/>
                    <a:gd name="T3" fmla="*/ 7 h 7"/>
                    <a:gd name="T4" fmla="*/ 10 w 10"/>
                    <a:gd name="T5" fmla="*/ 5 h 7"/>
                    <a:gd name="T6" fmla="*/ 3 w 10"/>
                    <a:gd name="T7" fmla="*/ 0 h 7"/>
                    <a:gd name="T8" fmla="*/ 0 w 10"/>
                    <a:gd name="T9" fmla="*/ 1 h 7"/>
                    <a:gd name="T10" fmla="*/ 7 w 10"/>
                    <a:gd name="T11" fmla="*/ 6 h 7"/>
                    <a:gd name="T12" fmla="*/ 7 w 10"/>
                    <a:gd name="T13" fmla="*/ 6 h 7"/>
                    <a:gd name="T14" fmla="*/ 7 w 10"/>
                    <a:gd name="T15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7">
                      <a:moveTo>
                        <a:pt x="7" y="6"/>
                      </a:moveTo>
                      <a:cubicBezTo>
                        <a:pt x="8" y="6"/>
                        <a:pt x="8" y="7"/>
                        <a:pt x="9" y="7"/>
                      </a:cubicBezTo>
                      <a:cubicBezTo>
                        <a:pt x="10" y="7"/>
                        <a:pt x="10" y="6"/>
                        <a:pt x="10" y="5"/>
                      </a:cubicBezTo>
                      <a:cubicBezTo>
                        <a:pt x="10" y="1"/>
                        <a:pt x="6" y="0"/>
                        <a:pt x="3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2" y="3"/>
                        <a:pt x="3" y="6"/>
                        <a:pt x="7" y="6"/>
                      </a:cubicBezTo>
                      <a:lnTo>
                        <a:pt x="7" y="6"/>
                      </a:lnTo>
                      <a:lnTo>
                        <a:pt x="7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32" name="Freeform 25"/>
                <p:cNvSpPr>
                  <a:spLocks/>
                </p:cNvSpPr>
                <p:nvPr>
                  <p:custDataLst>
                    <p:tags r:id="rId17"/>
                  </p:custDataLst>
                </p:nvPr>
              </p:nvSpPr>
              <p:spPr bwMode="gray">
                <a:xfrm>
                  <a:off x="8217906" y="3311651"/>
                  <a:ext cx="100129" cy="78626"/>
                </a:xfrm>
                <a:custGeom>
                  <a:avLst/>
                  <a:gdLst>
                    <a:gd name="T0" fmla="*/ 5 w 10"/>
                    <a:gd name="T1" fmla="*/ 1 h 7"/>
                    <a:gd name="T2" fmla="*/ 6 w 10"/>
                    <a:gd name="T3" fmla="*/ 3 h 7"/>
                    <a:gd name="T4" fmla="*/ 10 w 10"/>
                    <a:gd name="T5" fmla="*/ 5 h 7"/>
                    <a:gd name="T6" fmla="*/ 8 w 10"/>
                    <a:gd name="T7" fmla="*/ 7 h 7"/>
                    <a:gd name="T8" fmla="*/ 6 w 10"/>
                    <a:gd name="T9" fmla="*/ 5 h 7"/>
                    <a:gd name="T10" fmla="*/ 4 w 10"/>
                    <a:gd name="T11" fmla="*/ 5 h 7"/>
                    <a:gd name="T12" fmla="*/ 0 w 10"/>
                    <a:gd name="T13" fmla="*/ 3 h 7"/>
                    <a:gd name="T14" fmla="*/ 1 w 10"/>
                    <a:gd name="T15" fmla="*/ 2 h 7"/>
                    <a:gd name="T16" fmla="*/ 0 w 10"/>
                    <a:gd name="T17" fmla="*/ 1 h 7"/>
                    <a:gd name="T18" fmla="*/ 5 w 10"/>
                    <a:gd name="T19" fmla="*/ 1 h 7"/>
                    <a:gd name="T20" fmla="*/ 5 w 10"/>
                    <a:gd name="T21" fmla="*/ 1 h 7"/>
                    <a:gd name="T22" fmla="*/ 5 w 10"/>
                    <a:gd name="T23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" h="7">
                      <a:moveTo>
                        <a:pt x="5" y="1"/>
                      </a:moveTo>
                      <a:cubicBezTo>
                        <a:pt x="6" y="2"/>
                        <a:pt x="5" y="2"/>
                        <a:pt x="6" y="3"/>
                      </a:cubicBezTo>
                      <a:cubicBezTo>
                        <a:pt x="7" y="4"/>
                        <a:pt x="10" y="3"/>
                        <a:pt x="10" y="5"/>
                      </a:cubicBezTo>
                      <a:cubicBezTo>
                        <a:pt x="10" y="6"/>
                        <a:pt x="9" y="7"/>
                        <a:pt x="8" y="7"/>
                      </a:cubicBezTo>
                      <a:cubicBezTo>
                        <a:pt x="6" y="7"/>
                        <a:pt x="6" y="6"/>
                        <a:pt x="6" y="5"/>
                      </a:cubicBezTo>
                      <a:cubicBezTo>
                        <a:pt x="5" y="5"/>
                        <a:pt x="4" y="5"/>
                        <a:pt x="4" y="5"/>
                      </a:cubicBezTo>
                      <a:cubicBezTo>
                        <a:pt x="3" y="5"/>
                        <a:pt x="1" y="3"/>
                        <a:pt x="0" y="3"/>
                      </a:cubicBezTo>
                      <a:cubicBezTo>
                        <a:pt x="0" y="2"/>
                        <a:pt x="1" y="2"/>
                        <a:pt x="1" y="2"/>
                      </a:cubicBezTo>
                      <a:cubicBezTo>
                        <a:pt x="1" y="1"/>
                        <a:pt x="0" y="2"/>
                        <a:pt x="0" y="1"/>
                      </a:cubicBezTo>
                      <a:cubicBezTo>
                        <a:pt x="0" y="0"/>
                        <a:pt x="5" y="1"/>
                        <a:pt x="5" y="1"/>
                      </a:cubicBezTo>
                      <a:lnTo>
                        <a:pt x="5" y="1"/>
                      </a:lnTo>
                      <a:lnTo>
                        <a:pt x="5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33" name="Freeform 26"/>
                <p:cNvSpPr>
                  <a:spLocks/>
                </p:cNvSpPr>
                <p:nvPr>
                  <p:custDataLst>
                    <p:tags r:id="rId18"/>
                  </p:custDataLst>
                </p:nvPr>
              </p:nvSpPr>
              <p:spPr bwMode="gray">
                <a:xfrm>
                  <a:off x="8237650" y="3368261"/>
                  <a:ext cx="40897" cy="33023"/>
                </a:xfrm>
                <a:custGeom>
                  <a:avLst/>
                  <a:gdLst>
                    <a:gd name="T0" fmla="*/ 4 w 4"/>
                    <a:gd name="T1" fmla="*/ 2 h 3"/>
                    <a:gd name="T2" fmla="*/ 3 w 4"/>
                    <a:gd name="T3" fmla="*/ 3 h 3"/>
                    <a:gd name="T4" fmla="*/ 0 w 4"/>
                    <a:gd name="T5" fmla="*/ 2 h 3"/>
                    <a:gd name="T6" fmla="*/ 4 w 4"/>
                    <a:gd name="T7" fmla="*/ 2 h 3"/>
                    <a:gd name="T8" fmla="*/ 4 w 4"/>
                    <a:gd name="T9" fmla="*/ 2 h 3"/>
                    <a:gd name="T10" fmla="*/ 4 w 4"/>
                    <a:gd name="T1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3">
                      <a:moveTo>
                        <a:pt x="4" y="2"/>
                      </a:moveTo>
                      <a:cubicBezTo>
                        <a:pt x="4" y="2"/>
                        <a:pt x="3" y="3"/>
                        <a:pt x="3" y="3"/>
                      </a:cubicBezTo>
                      <a:cubicBezTo>
                        <a:pt x="1" y="3"/>
                        <a:pt x="1" y="2"/>
                        <a:pt x="0" y="2"/>
                      </a:cubicBezTo>
                      <a:cubicBezTo>
                        <a:pt x="2" y="2"/>
                        <a:pt x="4" y="0"/>
                        <a:pt x="4" y="2"/>
                      </a:cubicBezTo>
                      <a:lnTo>
                        <a:pt x="4" y="2"/>
                      </a:lnTo>
                      <a:lnTo>
                        <a:pt x="4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34" name="Freeform 27"/>
                <p:cNvSpPr>
                  <a:spLocks/>
                </p:cNvSpPr>
                <p:nvPr>
                  <p:custDataLst>
                    <p:tags r:id="rId19"/>
                  </p:custDataLst>
                </p:nvPr>
              </p:nvSpPr>
              <p:spPr bwMode="gray">
                <a:xfrm>
                  <a:off x="8258804" y="3412292"/>
                  <a:ext cx="9872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1 w 1"/>
                    <a:gd name="T5" fmla="*/ 1 h 1"/>
                    <a:gd name="T6" fmla="*/ 1 w 1"/>
                    <a:gd name="T7" fmla="*/ 0 h 1"/>
                    <a:gd name="T8" fmla="*/ 0 w 1"/>
                    <a:gd name="T9" fmla="*/ 1 h 1"/>
                    <a:gd name="T10" fmla="*/ 0 w 1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35" name="Freeform 28"/>
                <p:cNvSpPr>
                  <a:spLocks/>
                </p:cNvSpPr>
                <p:nvPr>
                  <p:custDataLst>
                    <p:tags r:id="rId20"/>
                  </p:custDataLst>
                </p:nvPr>
              </p:nvSpPr>
              <p:spPr bwMode="gray">
                <a:xfrm>
                  <a:off x="8237650" y="3446886"/>
                  <a:ext cx="80384" cy="31450"/>
                </a:xfrm>
                <a:custGeom>
                  <a:avLst/>
                  <a:gdLst>
                    <a:gd name="T0" fmla="*/ 0 w 8"/>
                    <a:gd name="T1" fmla="*/ 3 h 3"/>
                    <a:gd name="T2" fmla="*/ 3 w 8"/>
                    <a:gd name="T3" fmla="*/ 1 h 3"/>
                    <a:gd name="T4" fmla="*/ 5 w 8"/>
                    <a:gd name="T5" fmla="*/ 1 h 3"/>
                    <a:gd name="T6" fmla="*/ 5 w 8"/>
                    <a:gd name="T7" fmla="*/ 1 h 3"/>
                    <a:gd name="T8" fmla="*/ 6 w 8"/>
                    <a:gd name="T9" fmla="*/ 1 h 3"/>
                    <a:gd name="T10" fmla="*/ 6 w 8"/>
                    <a:gd name="T11" fmla="*/ 1 h 3"/>
                    <a:gd name="T12" fmla="*/ 8 w 8"/>
                    <a:gd name="T13" fmla="*/ 0 h 3"/>
                    <a:gd name="T14" fmla="*/ 8 w 8"/>
                    <a:gd name="T15" fmla="*/ 0 h 3"/>
                    <a:gd name="T16" fmla="*/ 0 w 8"/>
                    <a:gd name="T17" fmla="*/ 3 h 3"/>
                    <a:gd name="T18" fmla="*/ 0 w 8"/>
                    <a:gd name="T19" fmla="*/ 3 h 3"/>
                    <a:gd name="T20" fmla="*/ 0 w 8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3">
                      <a:moveTo>
                        <a:pt x="0" y="3"/>
                      </a:moveTo>
                      <a:cubicBezTo>
                        <a:pt x="0" y="1"/>
                        <a:pt x="2" y="1"/>
                        <a:pt x="3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cubicBezTo>
                        <a:pt x="6" y="0"/>
                        <a:pt x="7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3"/>
                        <a:pt x="2" y="3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36" name="Freeform 29"/>
                <p:cNvSpPr>
                  <a:spLocks/>
                </p:cNvSpPr>
                <p:nvPr>
                  <p:custDataLst>
                    <p:tags r:id="rId21"/>
                  </p:custDataLst>
                </p:nvPr>
              </p:nvSpPr>
              <p:spPr bwMode="gray">
                <a:xfrm>
                  <a:off x="8278547" y="3467330"/>
                  <a:ext cx="69104" cy="80197"/>
                </a:xfrm>
                <a:custGeom>
                  <a:avLst/>
                  <a:gdLst>
                    <a:gd name="T0" fmla="*/ 0 w 7"/>
                    <a:gd name="T1" fmla="*/ 1 h 7"/>
                    <a:gd name="T2" fmla="*/ 0 w 7"/>
                    <a:gd name="T3" fmla="*/ 3 h 7"/>
                    <a:gd name="T4" fmla="*/ 3 w 7"/>
                    <a:gd name="T5" fmla="*/ 7 h 7"/>
                    <a:gd name="T6" fmla="*/ 6 w 7"/>
                    <a:gd name="T7" fmla="*/ 5 h 7"/>
                    <a:gd name="T8" fmla="*/ 6 w 7"/>
                    <a:gd name="T9" fmla="*/ 5 h 7"/>
                    <a:gd name="T10" fmla="*/ 7 w 7"/>
                    <a:gd name="T11" fmla="*/ 2 h 7"/>
                    <a:gd name="T12" fmla="*/ 7 w 7"/>
                    <a:gd name="T13" fmla="*/ 2 h 7"/>
                    <a:gd name="T14" fmla="*/ 7 w 7"/>
                    <a:gd name="T15" fmla="*/ 2 h 7"/>
                    <a:gd name="T16" fmla="*/ 3 w 7"/>
                    <a:gd name="T17" fmla="*/ 0 h 7"/>
                    <a:gd name="T18" fmla="*/ 0 w 7"/>
                    <a:gd name="T19" fmla="*/ 1 h 7"/>
                    <a:gd name="T20" fmla="*/ 0 w 7"/>
                    <a:gd name="T21" fmla="*/ 1 h 7"/>
                    <a:gd name="T22" fmla="*/ 0 w 7"/>
                    <a:gd name="T23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7">
                      <a:moveTo>
                        <a:pt x="0" y="1"/>
                      </a:move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5"/>
                        <a:pt x="1" y="7"/>
                        <a:pt x="3" y="7"/>
                      </a:cubicBezTo>
                      <a:cubicBezTo>
                        <a:pt x="5" y="7"/>
                        <a:pt x="6" y="7"/>
                        <a:pt x="6" y="5"/>
                      </a:cubicBezTo>
                      <a:lnTo>
                        <a:pt x="6" y="5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7" y="2"/>
                      </a:lnTo>
                      <a:cubicBezTo>
                        <a:pt x="5" y="2"/>
                        <a:pt x="5" y="0"/>
                        <a:pt x="3" y="0"/>
                      </a:cubicBezTo>
                      <a:cubicBezTo>
                        <a:pt x="2" y="0"/>
                        <a:pt x="1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37" name="Freeform 30"/>
                <p:cNvSpPr>
                  <a:spLocks/>
                </p:cNvSpPr>
                <p:nvPr>
                  <p:custDataLst>
                    <p:tags r:id="rId22"/>
                  </p:custDataLst>
                </p:nvPr>
              </p:nvSpPr>
              <p:spPr bwMode="gray">
                <a:xfrm>
                  <a:off x="8388550" y="4050732"/>
                  <a:ext cx="9872" cy="22015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0 w 1"/>
                    <a:gd name="T5" fmla="*/ 0 h 2"/>
                    <a:gd name="T6" fmla="*/ 1 w 1"/>
                    <a:gd name="T7" fmla="*/ 2 h 2"/>
                    <a:gd name="T8" fmla="*/ 1 w 1"/>
                    <a:gd name="T9" fmla="*/ 2 h 2"/>
                    <a:gd name="T10" fmla="*/ 1 w 1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38" name="Freeform 31"/>
                <p:cNvSpPr>
                  <a:spLocks/>
                </p:cNvSpPr>
                <p:nvPr>
                  <p:custDataLst>
                    <p:tags r:id="rId23"/>
                  </p:custDataLst>
                </p:nvPr>
              </p:nvSpPr>
              <p:spPr bwMode="gray">
                <a:xfrm>
                  <a:off x="8419575" y="3794412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39" name="Freeform 32"/>
                <p:cNvSpPr>
                  <a:spLocks/>
                </p:cNvSpPr>
                <p:nvPr>
                  <p:custDataLst>
                    <p:tags r:id="rId24"/>
                  </p:custDataLst>
                </p:nvPr>
              </p:nvSpPr>
              <p:spPr bwMode="gray">
                <a:xfrm>
                  <a:off x="8357522" y="3108796"/>
                  <a:ext cx="1128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40" name="Freeform 33"/>
                <p:cNvSpPr>
                  <a:spLocks/>
                </p:cNvSpPr>
                <p:nvPr>
                  <p:custDataLst>
                    <p:tags r:id="rId25"/>
                  </p:custDataLst>
                </p:nvPr>
              </p:nvSpPr>
              <p:spPr bwMode="gray">
                <a:xfrm>
                  <a:off x="7543796" y="3871464"/>
                  <a:ext cx="191797" cy="157251"/>
                </a:xfrm>
                <a:custGeom>
                  <a:avLst/>
                  <a:gdLst>
                    <a:gd name="T0" fmla="*/ 2 w 19"/>
                    <a:gd name="T1" fmla="*/ 9 h 14"/>
                    <a:gd name="T2" fmla="*/ 0 w 19"/>
                    <a:gd name="T3" fmla="*/ 3 h 14"/>
                    <a:gd name="T4" fmla="*/ 1 w 19"/>
                    <a:gd name="T5" fmla="*/ 1 h 14"/>
                    <a:gd name="T6" fmla="*/ 2 w 19"/>
                    <a:gd name="T7" fmla="*/ 3 h 14"/>
                    <a:gd name="T8" fmla="*/ 5 w 19"/>
                    <a:gd name="T9" fmla="*/ 2 h 14"/>
                    <a:gd name="T10" fmla="*/ 5 w 19"/>
                    <a:gd name="T11" fmla="*/ 2 h 14"/>
                    <a:gd name="T12" fmla="*/ 8 w 19"/>
                    <a:gd name="T13" fmla="*/ 2 h 14"/>
                    <a:gd name="T14" fmla="*/ 8 w 19"/>
                    <a:gd name="T15" fmla="*/ 2 h 14"/>
                    <a:gd name="T16" fmla="*/ 10 w 19"/>
                    <a:gd name="T17" fmla="*/ 0 h 14"/>
                    <a:gd name="T18" fmla="*/ 17 w 19"/>
                    <a:gd name="T19" fmla="*/ 4 h 14"/>
                    <a:gd name="T20" fmla="*/ 16 w 19"/>
                    <a:gd name="T21" fmla="*/ 5 h 14"/>
                    <a:gd name="T22" fmla="*/ 19 w 19"/>
                    <a:gd name="T23" fmla="*/ 7 h 14"/>
                    <a:gd name="T24" fmla="*/ 19 w 19"/>
                    <a:gd name="T25" fmla="*/ 9 h 14"/>
                    <a:gd name="T26" fmla="*/ 10 w 19"/>
                    <a:gd name="T27" fmla="*/ 14 h 14"/>
                    <a:gd name="T28" fmla="*/ 8 w 19"/>
                    <a:gd name="T29" fmla="*/ 13 h 14"/>
                    <a:gd name="T30" fmla="*/ 2 w 19"/>
                    <a:gd name="T31" fmla="*/ 9 h 14"/>
                    <a:gd name="T32" fmla="*/ 2 w 19"/>
                    <a:gd name="T33" fmla="*/ 9 h 14"/>
                    <a:gd name="T34" fmla="*/ 2 w 19"/>
                    <a:gd name="T35" fmla="*/ 9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9" h="14">
                      <a:moveTo>
                        <a:pt x="2" y="9"/>
                      </a:moveTo>
                      <a:cubicBezTo>
                        <a:pt x="1" y="7"/>
                        <a:pt x="0" y="6"/>
                        <a:pt x="0" y="3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2" y="1"/>
                        <a:pt x="2" y="3"/>
                        <a:pt x="2" y="3"/>
                      </a:cubicBezTo>
                      <a:cubicBezTo>
                        <a:pt x="3" y="3"/>
                        <a:pt x="4" y="2"/>
                        <a:pt x="5" y="2"/>
                      </a:cubicBezTo>
                      <a:lnTo>
                        <a:pt x="5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cubicBezTo>
                        <a:pt x="9" y="1"/>
                        <a:pt x="9" y="0"/>
                        <a:pt x="10" y="0"/>
                      </a:cubicBezTo>
                      <a:cubicBezTo>
                        <a:pt x="13" y="0"/>
                        <a:pt x="15" y="3"/>
                        <a:pt x="17" y="4"/>
                      </a:cubicBezTo>
                      <a:cubicBezTo>
                        <a:pt x="16" y="4"/>
                        <a:pt x="16" y="5"/>
                        <a:pt x="16" y="5"/>
                      </a:cubicBezTo>
                      <a:cubicBezTo>
                        <a:pt x="16" y="5"/>
                        <a:pt x="18" y="7"/>
                        <a:pt x="19" y="7"/>
                      </a:cubicBezTo>
                      <a:cubicBezTo>
                        <a:pt x="19" y="8"/>
                        <a:pt x="18" y="9"/>
                        <a:pt x="19" y="9"/>
                      </a:cubicBezTo>
                      <a:cubicBezTo>
                        <a:pt x="16" y="11"/>
                        <a:pt x="14" y="14"/>
                        <a:pt x="10" y="14"/>
                      </a:cubicBezTo>
                      <a:cubicBezTo>
                        <a:pt x="9" y="14"/>
                        <a:pt x="8" y="13"/>
                        <a:pt x="8" y="13"/>
                      </a:cubicBezTo>
                      <a:cubicBezTo>
                        <a:pt x="6" y="11"/>
                        <a:pt x="3" y="11"/>
                        <a:pt x="2" y="9"/>
                      </a:cubicBezTo>
                      <a:lnTo>
                        <a:pt x="2" y="9"/>
                      </a:lnTo>
                      <a:lnTo>
                        <a:pt x="2" y="9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41" name="Freeform 34"/>
                <p:cNvSpPr>
                  <a:spLocks/>
                </p:cNvSpPr>
                <p:nvPr>
                  <p:custDataLst>
                    <p:tags r:id="rId26"/>
                  </p:custDataLst>
                </p:nvPr>
              </p:nvSpPr>
              <p:spPr bwMode="gray">
                <a:xfrm>
                  <a:off x="7745465" y="3512932"/>
                  <a:ext cx="59231" cy="34595"/>
                </a:xfrm>
                <a:custGeom>
                  <a:avLst/>
                  <a:gdLst>
                    <a:gd name="T0" fmla="*/ 0 w 6"/>
                    <a:gd name="T1" fmla="*/ 0 h 3"/>
                    <a:gd name="T2" fmla="*/ 6 w 6"/>
                    <a:gd name="T3" fmla="*/ 3 h 3"/>
                    <a:gd name="T4" fmla="*/ 6 w 6"/>
                    <a:gd name="T5" fmla="*/ 2 h 3"/>
                    <a:gd name="T6" fmla="*/ 0 w 6"/>
                    <a:gd name="T7" fmla="*/ 0 h 3"/>
                    <a:gd name="T8" fmla="*/ 0 w 6"/>
                    <a:gd name="T9" fmla="*/ 0 h 3"/>
                    <a:gd name="T10" fmla="*/ 0 w 6"/>
                    <a:gd name="T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3">
                      <a:moveTo>
                        <a:pt x="0" y="0"/>
                      </a:moveTo>
                      <a:cubicBezTo>
                        <a:pt x="1" y="1"/>
                        <a:pt x="4" y="3"/>
                        <a:pt x="6" y="3"/>
                      </a:cubicBezTo>
                      <a:cubicBezTo>
                        <a:pt x="6" y="3"/>
                        <a:pt x="6" y="3"/>
                        <a:pt x="6" y="2"/>
                      </a:cubicBezTo>
                      <a:cubicBezTo>
                        <a:pt x="6" y="1"/>
                        <a:pt x="2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42" name="Freeform 35"/>
                <p:cNvSpPr>
                  <a:spLocks/>
                </p:cNvSpPr>
                <p:nvPr>
                  <p:custDataLst>
                    <p:tags r:id="rId27"/>
                  </p:custDataLst>
                </p:nvPr>
              </p:nvSpPr>
              <p:spPr bwMode="gray">
                <a:xfrm>
                  <a:off x="7735594" y="3547527"/>
                  <a:ext cx="19744" cy="33023"/>
                </a:xfrm>
                <a:custGeom>
                  <a:avLst/>
                  <a:gdLst>
                    <a:gd name="T0" fmla="*/ 1 w 2"/>
                    <a:gd name="T1" fmla="*/ 1 h 3"/>
                    <a:gd name="T2" fmla="*/ 0 w 2"/>
                    <a:gd name="T3" fmla="*/ 3 h 3"/>
                    <a:gd name="T4" fmla="*/ 1 w 2"/>
                    <a:gd name="T5" fmla="*/ 3 h 3"/>
                    <a:gd name="T6" fmla="*/ 2 w 2"/>
                    <a:gd name="T7" fmla="*/ 2 h 3"/>
                    <a:gd name="T8" fmla="*/ 2 w 2"/>
                    <a:gd name="T9" fmla="*/ 2 h 3"/>
                    <a:gd name="T10" fmla="*/ 2 w 2"/>
                    <a:gd name="T11" fmla="*/ 0 h 3"/>
                    <a:gd name="T12" fmla="*/ 1 w 2"/>
                    <a:gd name="T13" fmla="*/ 1 h 3"/>
                    <a:gd name="T14" fmla="*/ 1 w 2"/>
                    <a:gd name="T1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3">
                      <a:moveTo>
                        <a:pt x="1" y="1"/>
                      </a:moveTo>
                      <a:cubicBezTo>
                        <a:pt x="1" y="1"/>
                        <a:pt x="0" y="2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3"/>
                        <a:pt x="2" y="2"/>
                        <a:pt x="2" y="2"/>
                      </a:cubicBez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43" name="Freeform 36"/>
                <p:cNvSpPr>
                  <a:spLocks/>
                </p:cNvSpPr>
                <p:nvPr>
                  <p:custDataLst>
                    <p:tags r:id="rId28"/>
                  </p:custDataLst>
                </p:nvPr>
              </p:nvSpPr>
              <p:spPr bwMode="gray">
                <a:xfrm>
                  <a:off x="7755338" y="3558535"/>
                  <a:ext cx="119873" cy="78626"/>
                </a:xfrm>
                <a:custGeom>
                  <a:avLst/>
                  <a:gdLst>
                    <a:gd name="T0" fmla="*/ 1 w 12"/>
                    <a:gd name="T1" fmla="*/ 2 h 7"/>
                    <a:gd name="T2" fmla="*/ 4 w 12"/>
                    <a:gd name="T3" fmla="*/ 0 h 7"/>
                    <a:gd name="T4" fmla="*/ 7 w 12"/>
                    <a:gd name="T5" fmla="*/ 1 h 7"/>
                    <a:gd name="T6" fmla="*/ 12 w 12"/>
                    <a:gd name="T7" fmla="*/ 5 h 7"/>
                    <a:gd name="T8" fmla="*/ 11 w 12"/>
                    <a:gd name="T9" fmla="*/ 6 h 7"/>
                    <a:gd name="T10" fmla="*/ 11 w 12"/>
                    <a:gd name="T11" fmla="*/ 6 h 7"/>
                    <a:gd name="T12" fmla="*/ 6 w 12"/>
                    <a:gd name="T13" fmla="*/ 6 h 7"/>
                    <a:gd name="T14" fmla="*/ 6 w 12"/>
                    <a:gd name="T15" fmla="*/ 6 h 7"/>
                    <a:gd name="T16" fmla="*/ 2 w 12"/>
                    <a:gd name="T17" fmla="*/ 7 h 7"/>
                    <a:gd name="T18" fmla="*/ 0 w 12"/>
                    <a:gd name="T19" fmla="*/ 5 h 7"/>
                    <a:gd name="T20" fmla="*/ 0 w 12"/>
                    <a:gd name="T21" fmla="*/ 3 h 7"/>
                    <a:gd name="T22" fmla="*/ 0 w 12"/>
                    <a:gd name="T23" fmla="*/ 2 h 7"/>
                    <a:gd name="T24" fmla="*/ 1 w 12"/>
                    <a:gd name="T25" fmla="*/ 2 h 7"/>
                    <a:gd name="T26" fmla="*/ 1 w 12"/>
                    <a:gd name="T27" fmla="*/ 2 h 7"/>
                    <a:gd name="T28" fmla="*/ 1 w 12"/>
                    <a:gd name="T29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7">
                      <a:moveTo>
                        <a:pt x="1" y="2"/>
                      </a:moveTo>
                      <a:cubicBezTo>
                        <a:pt x="2" y="2"/>
                        <a:pt x="3" y="0"/>
                        <a:pt x="4" y="0"/>
                      </a:cubicBezTo>
                      <a:cubicBezTo>
                        <a:pt x="6" y="0"/>
                        <a:pt x="6" y="1"/>
                        <a:pt x="7" y="1"/>
                      </a:cubicBezTo>
                      <a:cubicBezTo>
                        <a:pt x="9" y="2"/>
                        <a:pt x="12" y="3"/>
                        <a:pt x="12" y="5"/>
                      </a:cubicBezTo>
                      <a:cubicBezTo>
                        <a:pt x="12" y="6"/>
                        <a:pt x="11" y="6"/>
                        <a:pt x="11" y="6"/>
                      </a:cubicBezTo>
                      <a:lnTo>
                        <a:pt x="11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cubicBezTo>
                        <a:pt x="4" y="6"/>
                        <a:pt x="4" y="7"/>
                        <a:pt x="2" y="7"/>
                      </a:cubicBezTo>
                      <a:cubicBezTo>
                        <a:pt x="1" y="7"/>
                        <a:pt x="0" y="6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0" y="3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44" name="Freeform 37"/>
                <p:cNvSpPr>
                  <a:spLocks/>
                </p:cNvSpPr>
                <p:nvPr>
                  <p:custDataLst>
                    <p:tags r:id="rId29"/>
                  </p:custDataLst>
                </p:nvPr>
              </p:nvSpPr>
              <p:spPr bwMode="gray">
                <a:xfrm>
                  <a:off x="7714439" y="4016136"/>
                  <a:ext cx="21155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45" name="Freeform 38"/>
                <p:cNvSpPr>
                  <a:spLocks/>
                </p:cNvSpPr>
                <p:nvPr>
                  <p:custDataLst>
                    <p:tags r:id="rId30"/>
                  </p:custDataLst>
                </p:nvPr>
              </p:nvSpPr>
              <p:spPr bwMode="gray">
                <a:xfrm>
                  <a:off x="7776491" y="3917069"/>
                  <a:ext cx="1974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46" name="Freeform 39"/>
                <p:cNvSpPr>
                  <a:spLocks/>
                </p:cNvSpPr>
                <p:nvPr>
                  <p:custDataLst>
                    <p:tags r:id="rId31"/>
                  </p:custDataLst>
                </p:nvPr>
              </p:nvSpPr>
              <p:spPr bwMode="gray">
                <a:xfrm>
                  <a:off x="7804697" y="3893481"/>
                  <a:ext cx="21155" cy="23588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1 h 2"/>
                    <a:gd name="T4" fmla="*/ 2 w 2"/>
                    <a:gd name="T5" fmla="*/ 0 h 2"/>
                    <a:gd name="T6" fmla="*/ 2 w 2"/>
                    <a:gd name="T7" fmla="*/ 0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2 h 2"/>
                    <a:gd name="T14" fmla="*/ 0 w 2"/>
                    <a:gd name="T15" fmla="*/ 2 h 2"/>
                    <a:gd name="T16" fmla="*/ 0 w 2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cubicBezTo>
                        <a:pt x="1" y="2"/>
                        <a:pt x="1" y="1"/>
                        <a:pt x="2" y="1"/>
                      </a:cubicBezTo>
                      <a:cubicBezTo>
                        <a:pt x="1" y="1"/>
                        <a:pt x="1" y="1"/>
                        <a:pt x="2" y="0"/>
                      </a:cubicBez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1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47" name="Freeform 40"/>
                <p:cNvSpPr>
                  <a:spLocks/>
                </p:cNvSpPr>
                <p:nvPr>
                  <p:custDataLst>
                    <p:tags r:id="rId32"/>
                  </p:custDataLst>
                </p:nvPr>
              </p:nvSpPr>
              <p:spPr bwMode="gray">
                <a:xfrm>
                  <a:off x="7825851" y="3860457"/>
                  <a:ext cx="19744" cy="11008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1 h 1"/>
                    <a:gd name="T4" fmla="*/ 2 w 2"/>
                    <a:gd name="T5" fmla="*/ 1 h 1"/>
                    <a:gd name="T6" fmla="*/ 2 w 2"/>
                    <a:gd name="T7" fmla="*/ 0 h 1"/>
                    <a:gd name="T8" fmla="*/ 2 w 2"/>
                    <a:gd name="T9" fmla="*/ 0 h 1"/>
                    <a:gd name="T10" fmla="*/ 0 w 2"/>
                    <a:gd name="T11" fmla="*/ 1 h 1"/>
                    <a:gd name="T12" fmla="*/ 0 w 2"/>
                    <a:gd name="T13" fmla="*/ 1 h 1"/>
                    <a:gd name="T14" fmla="*/ 0 w 2"/>
                    <a:gd name="T1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1"/>
                        <a:pt x="2" y="1"/>
                        <a:pt x="2" y="1"/>
                      </a:cubicBez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cubicBezTo>
                        <a:pt x="1" y="0"/>
                        <a:pt x="0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48" name="Freeform 41"/>
                <p:cNvSpPr>
                  <a:spLocks/>
                </p:cNvSpPr>
                <p:nvPr>
                  <p:custDataLst>
                    <p:tags r:id="rId33"/>
                  </p:custDataLst>
                </p:nvPr>
              </p:nvSpPr>
              <p:spPr bwMode="gray">
                <a:xfrm>
                  <a:off x="7825851" y="3827435"/>
                  <a:ext cx="483722" cy="201281"/>
                </a:xfrm>
                <a:custGeom>
                  <a:avLst/>
                  <a:gdLst>
                    <a:gd name="T0" fmla="*/ 2 w 48"/>
                    <a:gd name="T1" fmla="*/ 13 h 18"/>
                    <a:gd name="T2" fmla="*/ 2 w 48"/>
                    <a:gd name="T3" fmla="*/ 12 h 18"/>
                    <a:gd name="T4" fmla="*/ 4 w 48"/>
                    <a:gd name="T5" fmla="*/ 8 h 18"/>
                    <a:gd name="T6" fmla="*/ 5 w 48"/>
                    <a:gd name="T7" fmla="*/ 5 h 18"/>
                    <a:gd name="T8" fmla="*/ 8 w 48"/>
                    <a:gd name="T9" fmla="*/ 9 h 18"/>
                    <a:gd name="T10" fmla="*/ 12 w 48"/>
                    <a:gd name="T11" fmla="*/ 11 h 18"/>
                    <a:gd name="T12" fmla="*/ 17 w 48"/>
                    <a:gd name="T13" fmla="*/ 7 h 18"/>
                    <a:gd name="T14" fmla="*/ 26 w 48"/>
                    <a:gd name="T15" fmla="*/ 11 h 18"/>
                    <a:gd name="T16" fmla="*/ 26 w 48"/>
                    <a:gd name="T17" fmla="*/ 11 h 18"/>
                    <a:gd name="T18" fmla="*/ 27 w 48"/>
                    <a:gd name="T19" fmla="*/ 11 h 18"/>
                    <a:gd name="T20" fmla="*/ 27 w 48"/>
                    <a:gd name="T21" fmla="*/ 11 h 18"/>
                    <a:gd name="T22" fmla="*/ 27 w 48"/>
                    <a:gd name="T23" fmla="*/ 9 h 18"/>
                    <a:gd name="T24" fmla="*/ 29 w 48"/>
                    <a:gd name="T25" fmla="*/ 8 h 18"/>
                    <a:gd name="T26" fmla="*/ 36 w 48"/>
                    <a:gd name="T27" fmla="*/ 12 h 18"/>
                    <a:gd name="T28" fmla="*/ 37 w 48"/>
                    <a:gd name="T29" fmla="*/ 13 h 18"/>
                    <a:gd name="T30" fmla="*/ 42 w 48"/>
                    <a:gd name="T31" fmla="*/ 15 h 18"/>
                    <a:gd name="T32" fmla="*/ 47 w 48"/>
                    <a:gd name="T33" fmla="*/ 18 h 18"/>
                    <a:gd name="T34" fmla="*/ 48 w 48"/>
                    <a:gd name="T35" fmla="*/ 16 h 18"/>
                    <a:gd name="T36" fmla="*/ 47 w 48"/>
                    <a:gd name="T37" fmla="*/ 10 h 18"/>
                    <a:gd name="T38" fmla="*/ 43 w 48"/>
                    <a:gd name="T39" fmla="*/ 6 h 18"/>
                    <a:gd name="T40" fmla="*/ 38 w 48"/>
                    <a:gd name="T41" fmla="*/ 4 h 18"/>
                    <a:gd name="T42" fmla="*/ 26 w 48"/>
                    <a:gd name="T43" fmla="*/ 0 h 18"/>
                    <a:gd name="T44" fmla="*/ 20 w 48"/>
                    <a:gd name="T45" fmla="*/ 3 h 18"/>
                    <a:gd name="T46" fmla="*/ 20 w 48"/>
                    <a:gd name="T47" fmla="*/ 1 h 18"/>
                    <a:gd name="T48" fmla="*/ 20 w 48"/>
                    <a:gd name="T49" fmla="*/ 1 h 18"/>
                    <a:gd name="T50" fmla="*/ 5 w 48"/>
                    <a:gd name="T51" fmla="*/ 1 h 18"/>
                    <a:gd name="T52" fmla="*/ 5 w 48"/>
                    <a:gd name="T53" fmla="*/ 1 h 18"/>
                    <a:gd name="T54" fmla="*/ 4 w 48"/>
                    <a:gd name="T55" fmla="*/ 4 h 18"/>
                    <a:gd name="T56" fmla="*/ 4 w 48"/>
                    <a:gd name="T57" fmla="*/ 4 h 18"/>
                    <a:gd name="T58" fmla="*/ 0 w 48"/>
                    <a:gd name="T59" fmla="*/ 7 h 18"/>
                    <a:gd name="T60" fmla="*/ 1 w 48"/>
                    <a:gd name="T61" fmla="*/ 8 h 18"/>
                    <a:gd name="T62" fmla="*/ 2 w 48"/>
                    <a:gd name="T63" fmla="*/ 9 h 18"/>
                    <a:gd name="T64" fmla="*/ 2 w 48"/>
                    <a:gd name="T65" fmla="*/ 11 h 18"/>
                    <a:gd name="T66" fmla="*/ 2 w 48"/>
                    <a:gd name="T67" fmla="*/ 11 h 18"/>
                    <a:gd name="T68" fmla="*/ 2 w 48"/>
                    <a:gd name="T69" fmla="*/ 13 h 18"/>
                    <a:gd name="T70" fmla="*/ 2 w 48"/>
                    <a:gd name="T71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48" h="18">
                      <a:moveTo>
                        <a:pt x="2" y="13"/>
                      </a:move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1"/>
                        <a:pt x="4" y="8"/>
                        <a:pt x="4" y="8"/>
                      </a:cubicBezTo>
                      <a:cubicBezTo>
                        <a:pt x="4" y="7"/>
                        <a:pt x="4" y="5"/>
                        <a:pt x="5" y="5"/>
                      </a:cubicBezTo>
                      <a:cubicBezTo>
                        <a:pt x="6" y="5"/>
                        <a:pt x="7" y="9"/>
                        <a:pt x="8" y="9"/>
                      </a:cubicBezTo>
                      <a:cubicBezTo>
                        <a:pt x="9" y="11"/>
                        <a:pt x="11" y="11"/>
                        <a:pt x="12" y="11"/>
                      </a:cubicBezTo>
                      <a:cubicBezTo>
                        <a:pt x="15" y="11"/>
                        <a:pt x="15" y="7"/>
                        <a:pt x="17" y="7"/>
                      </a:cubicBezTo>
                      <a:cubicBezTo>
                        <a:pt x="19" y="10"/>
                        <a:pt x="23" y="10"/>
                        <a:pt x="26" y="11"/>
                      </a:cubicBezTo>
                      <a:lnTo>
                        <a:pt x="26" y="11"/>
                      </a:lnTo>
                      <a:lnTo>
                        <a:pt x="27" y="11"/>
                      </a:lnTo>
                      <a:lnTo>
                        <a:pt x="27" y="11"/>
                      </a:lnTo>
                      <a:cubicBezTo>
                        <a:pt x="27" y="10"/>
                        <a:pt x="27" y="10"/>
                        <a:pt x="27" y="9"/>
                      </a:cubicBezTo>
                      <a:cubicBezTo>
                        <a:pt x="27" y="8"/>
                        <a:pt x="28" y="8"/>
                        <a:pt x="29" y="8"/>
                      </a:cubicBezTo>
                      <a:cubicBezTo>
                        <a:pt x="33" y="8"/>
                        <a:pt x="33" y="12"/>
                        <a:pt x="36" y="12"/>
                      </a:cubicBezTo>
                      <a:cubicBezTo>
                        <a:pt x="36" y="13"/>
                        <a:pt x="36" y="13"/>
                        <a:pt x="37" y="13"/>
                      </a:cubicBezTo>
                      <a:cubicBezTo>
                        <a:pt x="39" y="13"/>
                        <a:pt x="41" y="14"/>
                        <a:pt x="42" y="15"/>
                      </a:cubicBezTo>
                      <a:cubicBezTo>
                        <a:pt x="43" y="16"/>
                        <a:pt x="45" y="18"/>
                        <a:pt x="47" y="18"/>
                      </a:cubicBezTo>
                      <a:cubicBezTo>
                        <a:pt x="47" y="18"/>
                        <a:pt x="48" y="17"/>
                        <a:pt x="48" y="16"/>
                      </a:cubicBezTo>
                      <a:cubicBezTo>
                        <a:pt x="48" y="13"/>
                        <a:pt x="47" y="13"/>
                        <a:pt x="47" y="10"/>
                      </a:cubicBezTo>
                      <a:cubicBezTo>
                        <a:pt x="44" y="10"/>
                        <a:pt x="44" y="8"/>
                        <a:pt x="43" y="6"/>
                      </a:cubicBezTo>
                      <a:cubicBezTo>
                        <a:pt x="42" y="4"/>
                        <a:pt x="40" y="4"/>
                        <a:pt x="38" y="4"/>
                      </a:cubicBezTo>
                      <a:cubicBezTo>
                        <a:pt x="32" y="4"/>
                        <a:pt x="31" y="0"/>
                        <a:pt x="26" y="0"/>
                      </a:cubicBezTo>
                      <a:cubicBezTo>
                        <a:pt x="24" y="0"/>
                        <a:pt x="23" y="3"/>
                        <a:pt x="20" y="3"/>
                      </a:cubicBezTo>
                      <a:cubicBezTo>
                        <a:pt x="20" y="3"/>
                        <a:pt x="20" y="1"/>
                        <a:pt x="20" y="1"/>
                      </a:cubicBezTo>
                      <a:lnTo>
                        <a:pt x="20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cubicBezTo>
                        <a:pt x="5" y="2"/>
                        <a:pt x="4" y="3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3" y="6"/>
                        <a:pt x="0" y="6"/>
                        <a:pt x="0" y="7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0"/>
                        <a:pt x="2" y="11"/>
                        <a:pt x="2" y="11"/>
                      </a:cubicBezTo>
                      <a:lnTo>
                        <a:pt x="2" y="11"/>
                      </a:lnTo>
                      <a:lnTo>
                        <a:pt x="2" y="13"/>
                      </a:lnTo>
                      <a:lnTo>
                        <a:pt x="2" y="1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49" name="Freeform 42"/>
                <p:cNvSpPr>
                  <a:spLocks/>
                </p:cNvSpPr>
                <p:nvPr>
                  <p:custDataLst>
                    <p:tags r:id="rId34"/>
                  </p:custDataLst>
                </p:nvPr>
              </p:nvSpPr>
              <p:spPr bwMode="gray">
                <a:xfrm>
                  <a:off x="7916108" y="3973678"/>
                  <a:ext cx="21154" cy="11008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1 h 1"/>
                    <a:gd name="T6" fmla="*/ 2 w 2"/>
                    <a:gd name="T7" fmla="*/ 1 h 1"/>
                    <a:gd name="T8" fmla="*/ 0 w 2"/>
                    <a:gd name="T9" fmla="*/ 0 h 1"/>
                    <a:gd name="T10" fmla="*/ 0 w 2"/>
                    <a:gd name="T11" fmla="*/ 0 h 1"/>
                    <a:gd name="T12" fmla="*/ 0 w 2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50" name="Freeform 43"/>
                <p:cNvSpPr>
                  <a:spLocks/>
                </p:cNvSpPr>
                <p:nvPr>
                  <p:custDataLst>
                    <p:tags r:id="rId35"/>
                  </p:custDataLst>
                </p:nvPr>
              </p:nvSpPr>
              <p:spPr bwMode="gray">
                <a:xfrm>
                  <a:off x="7947134" y="3961098"/>
                  <a:ext cx="19744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0 w 2"/>
                    <a:gd name="T3" fmla="*/ 2 h 2"/>
                    <a:gd name="T4" fmla="*/ 0 w 2"/>
                    <a:gd name="T5" fmla="*/ 2 h 2"/>
                    <a:gd name="T6" fmla="*/ 2 w 2"/>
                    <a:gd name="T7" fmla="*/ 2 h 2"/>
                    <a:gd name="T8" fmla="*/ 2 w 2"/>
                    <a:gd name="T9" fmla="*/ 2 h 2"/>
                    <a:gd name="T10" fmla="*/ 2 w 2"/>
                    <a:gd name="T11" fmla="*/ 1 h 2"/>
                    <a:gd name="T12" fmla="*/ 0 w 2"/>
                    <a:gd name="T13" fmla="*/ 1 h 2"/>
                    <a:gd name="T14" fmla="*/ 0 w 2"/>
                    <a:gd name="T15" fmla="*/ 1 h 2"/>
                    <a:gd name="T16" fmla="*/ 0 w 2"/>
                    <a:gd name="T1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1"/>
                        <a:pt x="0" y="2"/>
                      </a:cubicBez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0" y="1"/>
                        <a:pt x="1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51" name="Freeform 44"/>
                <p:cNvSpPr>
                  <a:spLocks/>
                </p:cNvSpPr>
                <p:nvPr>
                  <p:custDataLst>
                    <p:tags r:id="rId36"/>
                  </p:custDataLst>
                </p:nvPr>
              </p:nvSpPr>
              <p:spPr bwMode="gray">
                <a:xfrm>
                  <a:off x="7845594" y="3961098"/>
                  <a:ext cx="60642" cy="55038"/>
                </a:xfrm>
                <a:custGeom>
                  <a:avLst/>
                  <a:gdLst>
                    <a:gd name="T0" fmla="*/ 0 w 6"/>
                    <a:gd name="T1" fmla="*/ 4 h 5"/>
                    <a:gd name="T2" fmla="*/ 1 w 6"/>
                    <a:gd name="T3" fmla="*/ 5 h 5"/>
                    <a:gd name="T4" fmla="*/ 1 w 6"/>
                    <a:gd name="T5" fmla="*/ 4 h 5"/>
                    <a:gd name="T6" fmla="*/ 6 w 6"/>
                    <a:gd name="T7" fmla="*/ 1 h 5"/>
                    <a:gd name="T8" fmla="*/ 6 w 6"/>
                    <a:gd name="T9" fmla="*/ 0 h 5"/>
                    <a:gd name="T10" fmla="*/ 0 w 6"/>
                    <a:gd name="T11" fmla="*/ 4 h 5"/>
                    <a:gd name="T12" fmla="*/ 0 w 6"/>
                    <a:gd name="T13" fmla="*/ 4 h 5"/>
                    <a:gd name="T14" fmla="*/ 0 w 6"/>
                    <a:gd name="T1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5">
                      <a:moveTo>
                        <a:pt x="0" y="4"/>
                      </a:moveTo>
                      <a:cubicBezTo>
                        <a:pt x="0" y="4"/>
                        <a:pt x="0" y="5"/>
                        <a:pt x="1" y="5"/>
                      </a:cubicBezTo>
                      <a:cubicBezTo>
                        <a:pt x="1" y="5"/>
                        <a:pt x="1" y="4"/>
                        <a:pt x="1" y="4"/>
                      </a:cubicBezTo>
                      <a:cubicBezTo>
                        <a:pt x="2" y="2"/>
                        <a:pt x="6" y="4"/>
                        <a:pt x="6" y="1"/>
                      </a:cubicBezTo>
                      <a:cubicBezTo>
                        <a:pt x="6" y="1"/>
                        <a:pt x="6" y="1"/>
                        <a:pt x="6" y="0"/>
                      </a:cubicBezTo>
                      <a:cubicBezTo>
                        <a:pt x="4" y="1"/>
                        <a:pt x="0" y="2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52" name="Freeform 45"/>
                <p:cNvSpPr>
                  <a:spLocks/>
                </p:cNvSpPr>
                <p:nvPr>
                  <p:custDataLst>
                    <p:tags r:id="rId37"/>
                  </p:custDataLst>
                </p:nvPr>
              </p:nvSpPr>
              <p:spPr bwMode="gray">
                <a:xfrm>
                  <a:off x="7975339" y="3984685"/>
                  <a:ext cx="11282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53" name="Freeform 46"/>
                <p:cNvSpPr>
                  <a:spLocks/>
                </p:cNvSpPr>
                <p:nvPr>
                  <p:custDataLst>
                    <p:tags r:id="rId38"/>
                  </p:custDataLst>
                </p:nvPr>
              </p:nvSpPr>
              <p:spPr bwMode="gray">
                <a:xfrm>
                  <a:off x="8378677" y="4072747"/>
                  <a:ext cx="9871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54" name="Freeform 47"/>
                <p:cNvSpPr>
                  <a:spLocks/>
                </p:cNvSpPr>
                <p:nvPr>
                  <p:custDataLst>
                    <p:tags r:id="rId39"/>
                  </p:custDataLst>
                </p:nvPr>
              </p:nvSpPr>
              <p:spPr bwMode="gray">
                <a:xfrm>
                  <a:off x="8539448" y="4332212"/>
                  <a:ext cx="987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55" name="Freeform 48"/>
                <p:cNvSpPr>
                  <a:spLocks/>
                </p:cNvSpPr>
                <p:nvPr>
                  <p:custDataLst>
                    <p:tags r:id="rId40"/>
                  </p:custDataLst>
                </p:nvPr>
              </p:nvSpPr>
              <p:spPr bwMode="gray">
                <a:xfrm>
                  <a:off x="8529576" y="4354226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56" name="Freeform 49"/>
                <p:cNvSpPr>
                  <a:spLocks/>
                </p:cNvSpPr>
                <p:nvPr>
                  <p:custDataLst>
                    <p:tags r:id="rId41"/>
                  </p:custDataLst>
                </p:nvPr>
              </p:nvSpPr>
              <p:spPr bwMode="gray">
                <a:xfrm>
                  <a:off x="8419575" y="4564943"/>
                  <a:ext cx="9872" cy="23588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57" name="Freeform 50"/>
                <p:cNvSpPr>
                  <a:spLocks/>
                </p:cNvSpPr>
                <p:nvPr>
                  <p:custDataLst>
                    <p:tags r:id="rId42"/>
                  </p:custDataLst>
                </p:nvPr>
              </p:nvSpPr>
              <p:spPr bwMode="gray">
                <a:xfrm>
                  <a:off x="8741117" y="4476882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58" name="Freeform 51"/>
                <p:cNvSpPr>
                  <a:spLocks/>
                </p:cNvSpPr>
                <p:nvPr>
                  <p:custDataLst>
                    <p:tags r:id="rId43"/>
                  </p:custDataLst>
                </p:nvPr>
              </p:nvSpPr>
              <p:spPr bwMode="gray">
                <a:xfrm>
                  <a:off x="8631116" y="4297617"/>
                  <a:ext cx="47950" cy="122656"/>
                </a:xfrm>
                <a:custGeom>
                  <a:avLst/>
                  <a:gdLst>
                    <a:gd name="T0" fmla="*/ 0 w 5"/>
                    <a:gd name="T1" fmla="*/ 8 h 11"/>
                    <a:gd name="T2" fmla="*/ 4 w 5"/>
                    <a:gd name="T3" fmla="*/ 0 h 11"/>
                    <a:gd name="T4" fmla="*/ 4 w 5"/>
                    <a:gd name="T5" fmla="*/ 3 h 11"/>
                    <a:gd name="T6" fmla="*/ 1 w 5"/>
                    <a:gd name="T7" fmla="*/ 10 h 11"/>
                    <a:gd name="T8" fmla="*/ 0 w 5"/>
                    <a:gd name="T9" fmla="*/ 11 h 11"/>
                    <a:gd name="T10" fmla="*/ 0 w 5"/>
                    <a:gd name="T11" fmla="*/ 8 h 11"/>
                    <a:gd name="T12" fmla="*/ 0 w 5"/>
                    <a:gd name="T13" fmla="*/ 8 h 11"/>
                    <a:gd name="T14" fmla="*/ 0 w 5"/>
                    <a:gd name="T15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11">
                      <a:moveTo>
                        <a:pt x="0" y="8"/>
                      </a:moveTo>
                      <a:cubicBezTo>
                        <a:pt x="0" y="6"/>
                        <a:pt x="3" y="1"/>
                        <a:pt x="4" y="0"/>
                      </a:cubicBezTo>
                      <a:cubicBezTo>
                        <a:pt x="5" y="1"/>
                        <a:pt x="4" y="2"/>
                        <a:pt x="4" y="3"/>
                      </a:cubicBezTo>
                      <a:cubicBezTo>
                        <a:pt x="4" y="6"/>
                        <a:pt x="1" y="7"/>
                        <a:pt x="1" y="10"/>
                      </a:cubicBezTo>
                      <a:cubicBezTo>
                        <a:pt x="1" y="11"/>
                        <a:pt x="0" y="11"/>
                        <a:pt x="0" y="11"/>
                      </a:cubicBezTo>
                      <a:cubicBezTo>
                        <a:pt x="0" y="10"/>
                        <a:pt x="0" y="9"/>
                        <a:pt x="0" y="8"/>
                      </a:cubicBezTo>
                      <a:lnTo>
                        <a:pt x="0" y="8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59" name="Freeform 52"/>
                <p:cNvSpPr>
                  <a:spLocks/>
                </p:cNvSpPr>
                <p:nvPr>
                  <p:custDataLst>
                    <p:tags r:id="rId44"/>
                  </p:custDataLst>
                </p:nvPr>
              </p:nvSpPr>
              <p:spPr bwMode="gray">
                <a:xfrm>
                  <a:off x="8580345" y="4343219"/>
                  <a:ext cx="39488" cy="77053"/>
                </a:xfrm>
                <a:custGeom>
                  <a:avLst/>
                  <a:gdLst>
                    <a:gd name="T0" fmla="*/ 2 w 4"/>
                    <a:gd name="T1" fmla="*/ 7 h 7"/>
                    <a:gd name="T2" fmla="*/ 2 w 4"/>
                    <a:gd name="T3" fmla="*/ 4 h 7"/>
                    <a:gd name="T4" fmla="*/ 0 w 4"/>
                    <a:gd name="T5" fmla="*/ 3 h 7"/>
                    <a:gd name="T6" fmla="*/ 4 w 4"/>
                    <a:gd name="T7" fmla="*/ 0 h 7"/>
                    <a:gd name="T8" fmla="*/ 4 w 4"/>
                    <a:gd name="T9" fmla="*/ 1 h 7"/>
                    <a:gd name="T10" fmla="*/ 4 w 4"/>
                    <a:gd name="T11" fmla="*/ 1 h 7"/>
                    <a:gd name="T12" fmla="*/ 3 w 4"/>
                    <a:gd name="T13" fmla="*/ 4 h 7"/>
                    <a:gd name="T14" fmla="*/ 3 w 4"/>
                    <a:gd name="T15" fmla="*/ 4 h 7"/>
                    <a:gd name="T16" fmla="*/ 4 w 4"/>
                    <a:gd name="T17" fmla="*/ 4 h 7"/>
                    <a:gd name="T18" fmla="*/ 2 w 4"/>
                    <a:gd name="T19" fmla="*/ 7 h 7"/>
                    <a:gd name="T20" fmla="*/ 2 w 4"/>
                    <a:gd name="T21" fmla="*/ 7 h 7"/>
                    <a:gd name="T22" fmla="*/ 2 w 4"/>
                    <a:gd name="T2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7">
                      <a:moveTo>
                        <a:pt x="2" y="7"/>
                      </a:moveTo>
                      <a:cubicBezTo>
                        <a:pt x="2" y="5"/>
                        <a:pt x="3" y="6"/>
                        <a:pt x="2" y="4"/>
                      </a:cubicBezTo>
                      <a:cubicBezTo>
                        <a:pt x="1" y="4"/>
                        <a:pt x="0" y="3"/>
                        <a:pt x="0" y="3"/>
                      </a:cubicBezTo>
                      <a:cubicBezTo>
                        <a:pt x="0" y="2"/>
                        <a:pt x="1" y="2"/>
                        <a:pt x="4" y="0"/>
                      </a:cubicBezTo>
                      <a:cubicBezTo>
                        <a:pt x="4" y="0"/>
                        <a:pt x="4" y="1"/>
                        <a:pt x="4" y="1"/>
                      </a:cubicBezTo>
                      <a:lnTo>
                        <a:pt x="4" y="1"/>
                      </a:lnTo>
                      <a:lnTo>
                        <a:pt x="3" y="4"/>
                      </a:lnTo>
                      <a:lnTo>
                        <a:pt x="3" y="4"/>
                      </a:lnTo>
                      <a:cubicBezTo>
                        <a:pt x="3" y="4"/>
                        <a:pt x="4" y="4"/>
                        <a:pt x="4" y="4"/>
                      </a:cubicBezTo>
                      <a:cubicBezTo>
                        <a:pt x="4" y="6"/>
                        <a:pt x="3" y="7"/>
                        <a:pt x="2" y="7"/>
                      </a:cubicBezTo>
                      <a:lnTo>
                        <a:pt x="2" y="7"/>
                      </a:lnTo>
                      <a:lnTo>
                        <a:pt x="2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60" name="Freeform 53"/>
                <p:cNvSpPr>
                  <a:spLocks/>
                </p:cNvSpPr>
                <p:nvPr>
                  <p:custDataLst>
                    <p:tags r:id="rId45"/>
                  </p:custDataLst>
                </p:nvPr>
              </p:nvSpPr>
              <p:spPr bwMode="gray">
                <a:xfrm>
                  <a:off x="8931503" y="4487890"/>
                  <a:ext cx="21154" cy="45603"/>
                </a:xfrm>
                <a:custGeom>
                  <a:avLst/>
                  <a:gdLst>
                    <a:gd name="T0" fmla="*/ 0 w 2"/>
                    <a:gd name="T1" fmla="*/ 4 h 4"/>
                    <a:gd name="T2" fmla="*/ 0 w 2"/>
                    <a:gd name="T3" fmla="*/ 0 h 4"/>
                    <a:gd name="T4" fmla="*/ 2 w 2"/>
                    <a:gd name="T5" fmla="*/ 0 h 4"/>
                    <a:gd name="T6" fmla="*/ 2 w 2"/>
                    <a:gd name="T7" fmla="*/ 0 h 4"/>
                    <a:gd name="T8" fmla="*/ 0 w 2"/>
                    <a:gd name="T9" fmla="*/ 4 h 4"/>
                    <a:gd name="T10" fmla="*/ 0 w 2"/>
                    <a:gd name="T11" fmla="*/ 4 h 4"/>
                    <a:gd name="T12" fmla="*/ 0 w 2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ubicBezTo>
                        <a:pt x="2" y="1"/>
                        <a:pt x="0" y="4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61" name="Freeform 56"/>
                <p:cNvSpPr>
                  <a:spLocks/>
                </p:cNvSpPr>
                <p:nvPr>
                  <p:custDataLst>
                    <p:tags r:id="rId46"/>
                  </p:custDataLst>
                </p:nvPr>
              </p:nvSpPr>
              <p:spPr bwMode="gray">
                <a:xfrm>
                  <a:off x="8811630" y="4465874"/>
                  <a:ext cx="69104" cy="144672"/>
                </a:xfrm>
                <a:custGeom>
                  <a:avLst/>
                  <a:gdLst>
                    <a:gd name="T0" fmla="*/ 1 w 7"/>
                    <a:gd name="T1" fmla="*/ 3 h 13"/>
                    <a:gd name="T2" fmla="*/ 0 w 7"/>
                    <a:gd name="T3" fmla="*/ 7 h 13"/>
                    <a:gd name="T4" fmla="*/ 0 w 7"/>
                    <a:gd name="T5" fmla="*/ 7 h 13"/>
                    <a:gd name="T6" fmla="*/ 0 w 7"/>
                    <a:gd name="T7" fmla="*/ 11 h 13"/>
                    <a:gd name="T8" fmla="*/ 3 w 7"/>
                    <a:gd name="T9" fmla="*/ 13 h 13"/>
                    <a:gd name="T10" fmla="*/ 7 w 7"/>
                    <a:gd name="T11" fmla="*/ 7 h 13"/>
                    <a:gd name="T12" fmla="*/ 4 w 7"/>
                    <a:gd name="T13" fmla="*/ 4 h 13"/>
                    <a:gd name="T14" fmla="*/ 3 w 7"/>
                    <a:gd name="T15" fmla="*/ 1 h 13"/>
                    <a:gd name="T16" fmla="*/ 1 w 7"/>
                    <a:gd name="T17" fmla="*/ 0 h 13"/>
                    <a:gd name="T18" fmla="*/ 1 w 7"/>
                    <a:gd name="T19" fmla="*/ 1 h 13"/>
                    <a:gd name="T20" fmla="*/ 1 w 7"/>
                    <a:gd name="T21" fmla="*/ 3 h 13"/>
                    <a:gd name="T22" fmla="*/ 1 w 7"/>
                    <a:gd name="T23" fmla="*/ 3 h 13"/>
                    <a:gd name="T24" fmla="*/ 1 w 7"/>
                    <a:gd name="T2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13">
                      <a:moveTo>
                        <a:pt x="1" y="3"/>
                      </a:moveTo>
                      <a:lnTo>
                        <a:pt x="0" y="7"/>
                      </a:lnTo>
                      <a:lnTo>
                        <a:pt x="0" y="7"/>
                      </a:lnTo>
                      <a:cubicBezTo>
                        <a:pt x="1" y="8"/>
                        <a:pt x="0" y="9"/>
                        <a:pt x="0" y="11"/>
                      </a:cubicBezTo>
                      <a:cubicBezTo>
                        <a:pt x="0" y="11"/>
                        <a:pt x="2" y="13"/>
                        <a:pt x="3" y="13"/>
                      </a:cubicBezTo>
                      <a:cubicBezTo>
                        <a:pt x="5" y="13"/>
                        <a:pt x="7" y="8"/>
                        <a:pt x="7" y="7"/>
                      </a:cubicBezTo>
                      <a:cubicBezTo>
                        <a:pt x="7" y="5"/>
                        <a:pt x="5" y="4"/>
                        <a:pt x="4" y="4"/>
                      </a:cubicBezTo>
                      <a:cubicBezTo>
                        <a:pt x="3" y="3"/>
                        <a:pt x="4" y="2"/>
                        <a:pt x="3" y="1"/>
                      </a:cubicBezTo>
                      <a:cubicBezTo>
                        <a:pt x="3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3"/>
                        <a:pt x="1" y="3"/>
                      </a:cubicBezTo>
                      <a:lnTo>
                        <a:pt x="1" y="3"/>
                      </a:lnTo>
                      <a:lnTo>
                        <a:pt x="1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62" name="Freeform 57"/>
                <p:cNvSpPr>
                  <a:spLocks/>
                </p:cNvSpPr>
                <p:nvPr>
                  <p:custDataLst>
                    <p:tags r:id="rId47"/>
                  </p:custDataLst>
                </p:nvPr>
              </p:nvSpPr>
              <p:spPr bwMode="gray">
                <a:xfrm>
                  <a:off x="8860990" y="4487890"/>
                  <a:ext cx="40897" cy="45603"/>
                </a:xfrm>
                <a:custGeom>
                  <a:avLst/>
                  <a:gdLst>
                    <a:gd name="T0" fmla="*/ 0 w 4"/>
                    <a:gd name="T1" fmla="*/ 1 h 4"/>
                    <a:gd name="T2" fmla="*/ 3 w 4"/>
                    <a:gd name="T3" fmla="*/ 4 h 4"/>
                    <a:gd name="T4" fmla="*/ 4 w 4"/>
                    <a:gd name="T5" fmla="*/ 3 h 4"/>
                    <a:gd name="T6" fmla="*/ 0 w 4"/>
                    <a:gd name="T7" fmla="*/ 0 h 4"/>
                    <a:gd name="T8" fmla="*/ 0 w 4"/>
                    <a:gd name="T9" fmla="*/ 1 h 4"/>
                    <a:gd name="T10" fmla="*/ 0 w 4"/>
                    <a:gd name="T11" fmla="*/ 1 h 4"/>
                    <a:gd name="T12" fmla="*/ 0 w 4"/>
                    <a:gd name="T13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">
                      <a:moveTo>
                        <a:pt x="0" y="1"/>
                      </a:moveTo>
                      <a:cubicBezTo>
                        <a:pt x="0" y="2"/>
                        <a:pt x="2" y="4"/>
                        <a:pt x="3" y="4"/>
                      </a:cubicBezTo>
                      <a:cubicBezTo>
                        <a:pt x="4" y="4"/>
                        <a:pt x="4" y="3"/>
                        <a:pt x="4" y="3"/>
                      </a:cubicBezTo>
                      <a:cubicBezTo>
                        <a:pt x="4" y="2"/>
                        <a:pt x="2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63" name="Freeform 58"/>
                <p:cNvSpPr>
                  <a:spLocks/>
                </p:cNvSpPr>
                <p:nvPr>
                  <p:custDataLst>
                    <p:tags r:id="rId48"/>
                  </p:custDataLst>
                </p:nvPr>
              </p:nvSpPr>
              <p:spPr bwMode="gray">
                <a:xfrm>
                  <a:off x="8820091" y="4442288"/>
                  <a:ext cx="40898" cy="45602"/>
                </a:xfrm>
                <a:custGeom>
                  <a:avLst/>
                  <a:gdLst>
                    <a:gd name="T0" fmla="*/ 0 w 4"/>
                    <a:gd name="T1" fmla="*/ 1 h 4"/>
                    <a:gd name="T2" fmla="*/ 3 w 4"/>
                    <a:gd name="T3" fmla="*/ 4 h 4"/>
                    <a:gd name="T4" fmla="*/ 4 w 4"/>
                    <a:gd name="T5" fmla="*/ 3 h 4"/>
                    <a:gd name="T6" fmla="*/ 2 w 4"/>
                    <a:gd name="T7" fmla="*/ 2 h 4"/>
                    <a:gd name="T8" fmla="*/ 2 w 4"/>
                    <a:gd name="T9" fmla="*/ 0 h 4"/>
                    <a:gd name="T10" fmla="*/ 1 w 4"/>
                    <a:gd name="T11" fmla="*/ 0 h 4"/>
                    <a:gd name="T12" fmla="*/ 0 w 4"/>
                    <a:gd name="T13" fmla="*/ 1 h 4"/>
                    <a:gd name="T14" fmla="*/ 0 w 4"/>
                    <a:gd name="T15" fmla="*/ 1 h 4"/>
                    <a:gd name="T16" fmla="*/ 0 w 4"/>
                    <a:gd name="T1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0" y="1"/>
                      </a:moveTo>
                      <a:cubicBezTo>
                        <a:pt x="0" y="1"/>
                        <a:pt x="2" y="3"/>
                        <a:pt x="3" y="4"/>
                      </a:cubicBezTo>
                      <a:cubicBezTo>
                        <a:pt x="3" y="4"/>
                        <a:pt x="4" y="3"/>
                        <a:pt x="4" y="3"/>
                      </a:cubicBezTo>
                      <a:cubicBezTo>
                        <a:pt x="4" y="2"/>
                        <a:pt x="3" y="2"/>
                        <a:pt x="2" y="2"/>
                      </a:cubicBezTo>
                      <a:cubicBezTo>
                        <a:pt x="2" y="2"/>
                        <a:pt x="2" y="1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64" name="Freeform 59"/>
                <p:cNvSpPr>
                  <a:spLocks/>
                </p:cNvSpPr>
                <p:nvPr>
                  <p:custDataLst>
                    <p:tags r:id="rId49"/>
                  </p:custDataLst>
                </p:nvPr>
              </p:nvSpPr>
              <p:spPr bwMode="gray">
                <a:xfrm>
                  <a:off x="8829963" y="4308623"/>
                  <a:ext cx="101540" cy="190275"/>
                </a:xfrm>
                <a:custGeom>
                  <a:avLst/>
                  <a:gdLst>
                    <a:gd name="T0" fmla="*/ 1 w 10"/>
                    <a:gd name="T1" fmla="*/ 6 h 17"/>
                    <a:gd name="T2" fmla="*/ 0 w 10"/>
                    <a:gd name="T3" fmla="*/ 7 h 17"/>
                    <a:gd name="T4" fmla="*/ 0 w 10"/>
                    <a:gd name="T5" fmla="*/ 7 h 17"/>
                    <a:gd name="T6" fmla="*/ 0 w 10"/>
                    <a:gd name="T7" fmla="*/ 9 h 17"/>
                    <a:gd name="T8" fmla="*/ 1 w 10"/>
                    <a:gd name="T9" fmla="*/ 9 h 17"/>
                    <a:gd name="T10" fmla="*/ 1 w 10"/>
                    <a:gd name="T11" fmla="*/ 9 h 17"/>
                    <a:gd name="T12" fmla="*/ 1 w 10"/>
                    <a:gd name="T13" fmla="*/ 7 h 17"/>
                    <a:gd name="T14" fmla="*/ 2 w 10"/>
                    <a:gd name="T15" fmla="*/ 6 h 17"/>
                    <a:gd name="T16" fmla="*/ 3 w 10"/>
                    <a:gd name="T17" fmla="*/ 7 h 17"/>
                    <a:gd name="T18" fmla="*/ 2 w 10"/>
                    <a:gd name="T19" fmla="*/ 10 h 17"/>
                    <a:gd name="T20" fmla="*/ 3 w 10"/>
                    <a:gd name="T21" fmla="*/ 12 h 17"/>
                    <a:gd name="T22" fmla="*/ 2 w 10"/>
                    <a:gd name="T23" fmla="*/ 13 h 17"/>
                    <a:gd name="T24" fmla="*/ 7 w 10"/>
                    <a:gd name="T25" fmla="*/ 17 h 17"/>
                    <a:gd name="T26" fmla="*/ 10 w 10"/>
                    <a:gd name="T27" fmla="*/ 12 h 17"/>
                    <a:gd name="T28" fmla="*/ 8 w 10"/>
                    <a:gd name="T29" fmla="*/ 10 h 17"/>
                    <a:gd name="T30" fmla="*/ 9 w 10"/>
                    <a:gd name="T31" fmla="*/ 10 h 17"/>
                    <a:gd name="T32" fmla="*/ 9 w 10"/>
                    <a:gd name="T33" fmla="*/ 10 h 17"/>
                    <a:gd name="T34" fmla="*/ 9 w 10"/>
                    <a:gd name="T35" fmla="*/ 6 h 17"/>
                    <a:gd name="T36" fmla="*/ 9 w 10"/>
                    <a:gd name="T37" fmla="*/ 6 h 17"/>
                    <a:gd name="T38" fmla="*/ 7 w 10"/>
                    <a:gd name="T39" fmla="*/ 0 h 17"/>
                    <a:gd name="T40" fmla="*/ 6 w 10"/>
                    <a:gd name="T41" fmla="*/ 0 h 17"/>
                    <a:gd name="T42" fmla="*/ 5 w 10"/>
                    <a:gd name="T43" fmla="*/ 3 h 17"/>
                    <a:gd name="T44" fmla="*/ 1 w 10"/>
                    <a:gd name="T45" fmla="*/ 6 h 17"/>
                    <a:gd name="T46" fmla="*/ 1 w 10"/>
                    <a:gd name="T47" fmla="*/ 6 h 17"/>
                    <a:gd name="T48" fmla="*/ 1 w 10"/>
                    <a:gd name="T49" fmla="*/ 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" h="17">
                      <a:moveTo>
                        <a:pt x="1" y="6"/>
                      </a:moveTo>
                      <a:cubicBezTo>
                        <a:pt x="1" y="7"/>
                        <a:pt x="0" y="7"/>
                        <a:pt x="0" y="7"/>
                      </a:cubicBez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1" y="9"/>
                      </a:lnTo>
                      <a:lnTo>
                        <a:pt x="1" y="9"/>
                      </a:ln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6"/>
                        <a:pt x="2" y="6"/>
                      </a:cubicBezTo>
                      <a:cubicBezTo>
                        <a:pt x="2" y="6"/>
                        <a:pt x="3" y="7"/>
                        <a:pt x="3" y="7"/>
                      </a:cubicBezTo>
                      <a:cubicBezTo>
                        <a:pt x="2" y="8"/>
                        <a:pt x="2" y="8"/>
                        <a:pt x="2" y="10"/>
                      </a:cubicBezTo>
                      <a:cubicBezTo>
                        <a:pt x="2" y="11"/>
                        <a:pt x="3" y="11"/>
                        <a:pt x="3" y="12"/>
                      </a:cubicBezTo>
                      <a:cubicBezTo>
                        <a:pt x="2" y="12"/>
                        <a:pt x="2" y="13"/>
                        <a:pt x="2" y="13"/>
                      </a:cubicBezTo>
                      <a:cubicBezTo>
                        <a:pt x="2" y="15"/>
                        <a:pt x="6" y="17"/>
                        <a:pt x="7" y="17"/>
                      </a:cubicBezTo>
                      <a:cubicBezTo>
                        <a:pt x="8" y="17"/>
                        <a:pt x="10" y="13"/>
                        <a:pt x="10" y="12"/>
                      </a:cubicBezTo>
                      <a:cubicBezTo>
                        <a:pt x="10" y="12"/>
                        <a:pt x="8" y="11"/>
                        <a:pt x="8" y="10"/>
                      </a:cubicBezTo>
                      <a:cubicBezTo>
                        <a:pt x="8" y="10"/>
                        <a:pt x="8" y="10"/>
                        <a:pt x="9" y="10"/>
                      </a:cubicBezTo>
                      <a:lnTo>
                        <a:pt x="9" y="10"/>
                      </a:lnTo>
                      <a:lnTo>
                        <a:pt x="9" y="6"/>
                      </a:lnTo>
                      <a:lnTo>
                        <a:pt x="9" y="6"/>
                      </a:lnTo>
                      <a:cubicBezTo>
                        <a:pt x="9" y="4"/>
                        <a:pt x="7" y="2"/>
                        <a:pt x="7" y="0"/>
                      </a:cubicBezTo>
                      <a:cubicBezTo>
                        <a:pt x="7" y="0"/>
                        <a:pt x="7" y="0"/>
                        <a:pt x="6" y="0"/>
                      </a:cubicBezTo>
                      <a:cubicBezTo>
                        <a:pt x="6" y="1"/>
                        <a:pt x="6" y="2"/>
                        <a:pt x="5" y="3"/>
                      </a:cubicBezTo>
                      <a:cubicBezTo>
                        <a:pt x="4" y="5"/>
                        <a:pt x="4" y="6"/>
                        <a:pt x="1" y="6"/>
                      </a:cubicBezTo>
                      <a:lnTo>
                        <a:pt x="1" y="6"/>
                      </a:lnTo>
                      <a:lnTo>
                        <a:pt x="1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65" name="Freeform 60"/>
                <p:cNvSpPr>
                  <a:spLocks/>
                </p:cNvSpPr>
                <p:nvPr>
                  <p:custDataLst>
                    <p:tags r:id="rId50"/>
                  </p:custDataLst>
                </p:nvPr>
              </p:nvSpPr>
              <p:spPr bwMode="gray">
                <a:xfrm>
                  <a:off x="8851117" y="4343219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66" name="Freeform 61"/>
                <p:cNvSpPr>
                  <a:spLocks/>
                </p:cNvSpPr>
                <p:nvPr>
                  <p:custDataLst>
                    <p:tags r:id="rId51"/>
                  </p:custDataLst>
                </p:nvPr>
              </p:nvSpPr>
              <p:spPr bwMode="gray">
                <a:xfrm>
                  <a:off x="8298292" y="4824408"/>
                  <a:ext cx="49360" cy="56611"/>
                </a:xfrm>
                <a:custGeom>
                  <a:avLst/>
                  <a:gdLst>
                    <a:gd name="T0" fmla="*/ 4 w 5"/>
                    <a:gd name="T1" fmla="*/ 0 h 5"/>
                    <a:gd name="T2" fmla="*/ 5 w 5"/>
                    <a:gd name="T3" fmla="*/ 1 h 5"/>
                    <a:gd name="T4" fmla="*/ 0 w 5"/>
                    <a:gd name="T5" fmla="*/ 5 h 5"/>
                    <a:gd name="T6" fmla="*/ 4 w 5"/>
                    <a:gd name="T7" fmla="*/ 0 h 5"/>
                    <a:gd name="T8" fmla="*/ 4 w 5"/>
                    <a:gd name="T9" fmla="*/ 0 h 5"/>
                    <a:gd name="T10" fmla="*/ 4 w 5"/>
                    <a:gd name="T1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5">
                      <a:moveTo>
                        <a:pt x="4" y="0"/>
                      </a:move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4" y="3"/>
                        <a:pt x="1" y="4"/>
                        <a:pt x="0" y="5"/>
                      </a:cubicBezTo>
                      <a:cubicBezTo>
                        <a:pt x="0" y="2"/>
                        <a:pt x="3" y="2"/>
                        <a:pt x="4" y="0"/>
                      </a:cubicBezTo>
                      <a:lnTo>
                        <a:pt x="4" y="0"/>
                      </a:lnTo>
                      <a:lnTo>
                        <a:pt x="4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67" name="Freeform 62"/>
                <p:cNvSpPr>
                  <a:spLocks/>
                </p:cNvSpPr>
                <p:nvPr>
                  <p:custDataLst>
                    <p:tags r:id="rId52"/>
                  </p:custDataLst>
                </p:nvPr>
              </p:nvSpPr>
              <p:spPr bwMode="gray">
                <a:xfrm>
                  <a:off x="8309573" y="4712760"/>
                  <a:ext cx="18334" cy="22015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2 h 2"/>
                    <a:gd name="T4" fmla="*/ 2 w 2"/>
                    <a:gd name="T5" fmla="*/ 1 h 2"/>
                    <a:gd name="T6" fmla="*/ 0 w 2"/>
                    <a:gd name="T7" fmla="*/ 0 h 2"/>
                    <a:gd name="T8" fmla="*/ 0 w 2"/>
                    <a:gd name="T9" fmla="*/ 0 h 2"/>
                    <a:gd name="T10" fmla="*/ 0 w 2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2"/>
                        <a:pt x="1" y="2"/>
                        <a:pt x="2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68" name="Freeform 63"/>
                <p:cNvSpPr>
                  <a:spLocks/>
                </p:cNvSpPr>
                <p:nvPr>
                  <p:custDataLst>
                    <p:tags r:id="rId53"/>
                  </p:custDataLst>
                </p:nvPr>
              </p:nvSpPr>
              <p:spPr bwMode="gray">
                <a:xfrm>
                  <a:off x="8327908" y="4701752"/>
                  <a:ext cx="1974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2 h 2"/>
                    <a:gd name="T4" fmla="*/ 2 w 2"/>
                    <a:gd name="T5" fmla="*/ 1 h 2"/>
                    <a:gd name="T6" fmla="*/ 2 w 2"/>
                    <a:gd name="T7" fmla="*/ 1 h 2"/>
                    <a:gd name="T8" fmla="*/ 2 w 2"/>
                    <a:gd name="T9" fmla="*/ 0 h 2"/>
                    <a:gd name="T10" fmla="*/ 2 w 2"/>
                    <a:gd name="T11" fmla="*/ 0 h 2"/>
                    <a:gd name="T12" fmla="*/ 0 w 2"/>
                    <a:gd name="T13" fmla="*/ 1 h 2"/>
                    <a:gd name="T14" fmla="*/ 0 w 2"/>
                    <a:gd name="T15" fmla="*/ 1 h 2"/>
                    <a:gd name="T16" fmla="*/ 0 w 2"/>
                    <a:gd name="T1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2"/>
                        <a:pt x="1" y="2"/>
                        <a:pt x="1" y="2"/>
                      </a:cubicBezTo>
                      <a:cubicBezTo>
                        <a:pt x="2" y="2"/>
                        <a:pt x="2" y="1"/>
                        <a:pt x="2" y="1"/>
                      </a:cubicBez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cubicBezTo>
                        <a:pt x="1" y="0"/>
                        <a:pt x="0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69" name="Freeform 64"/>
                <p:cNvSpPr>
                  <a:spLocks/>
                </p:cNvSpPr>
                <p:nvPr>
                  <p:custDataLst>
                    <p:tags r:id="rId54"/>
                  </p:custDataLst>
                </p:nvPr>
              </p:nvSpPr>
              <p:spPr bwMode="gray">
                <a:xfrm>
                  <a:off x="8347651" y="4634133"/>
                  <a:ext cx="101540" cy="190274"/>
                </a:xfrm>
                <a:custGeom>
                  <a:avLst/>
                  <a:gdLst>
                    <a:gd name="T0" fmla="*/ 1 w 10"/>
                    <a:gd name="T1" fmla="*/ 11 h 17"/>
                    <a:gd name="T2" fmla="*/ 1 w 10"/>
                    <a:gd name="T3" fmla="*/ 11 h 17"/>
                    <a:gd name="T4" fmla="*/ 1 w 10"/>
                    <a:gd name="T5" fmla="*/ 8 h 17"/>
                    <a:gd name="T6" fmla="*/ 5 w 10"/>
                    <a:gd name="T7" fmla="*/ 4 h 17"/>
                    <a:gd name="T8" fmla="*/ 8 w 10"/>
                    <a:gd name="T9" fmla="*/ 0 h 17"/>
                    <a:gd name="T10" fmla="*/ 10 w 10"/>
                    <a:gd name="T11" fmla="*/ 1 h 17"/>
                    <a:gd name="T12" fmla="*/ 8 w 10"/>
                    <a:gd name="T13" fmla="*/ 7 h 17"/>
                    <a:gd name="T14" fmla="*/ 8 w 10"/>
                    <a:gd name="T15" fmla="*/ 7 h 17"/>
                    <a:gd name="T16" fmla="*/ 9 w 10"/>
                    <a:gd name="T17" fmla="*/ 8 h 17"/>
                    <a:gd name="T18" fmla="*/ 9 w 10"/>
                    <a:gd name="T19" fmla="*/ 8 h 17"/>
                    <a:gd name="T20" fmla="*/ 4 w 10"/>
                    <a:gd name="T21" fmla="*/ 15 h 17"/>
                    <a:gd name="T22" fmla="*/ 4 w 10"/>
                    <a:gd name="T23" fmla="*/ 15 h 17"/>
                    <a:gd name="T24" fmla="*/ 3 w 10"/>
                    <a:gd name="T25" fmla="*/ 16 h 17"/>
                    <a:gd name="T26" fmla="*/ 3 w 10"/>
                    <a:gd name="T27" fmla="*/ 16 h 17"/>
                    <a:gd name="T28" fmla="*/ 2 w 10"/>
                    <a:gd name="T29" fmla="*/ 16 h 17"/>
                    <a:gd name="T30" fmla="*/ 0 w 10"/>
                    <a:gd name="T31" fmla="*/ 16 h 17"/>
                    <a:gd name="T32" fmla="*/ 1 w 10"/>
                    <a:gd name="T33" fmla="*/ 11 h 17"/>
                    <a:gd name="T34" fmla="*/ 1 w 10"/>
                    <a:gd name="T35" fmla="*/ 11 h 17"/>
                    <a:gd name="T36" fmla="*/ 1 w 10"/>
                    <a:gd name="T37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" h="17">
                      <a:moveTo>
                        <a:pt x="1" y="11"/>
                      </a:move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0"/>
                        <a:pt x="1" y="9"/>
                        <a:pt x="1" y="8"/>
                      </a:cubicBezTo>
                      <a:cubicBezTo>
                        <a:pt x="2" y="6"/>
                        <a:pt x="5" y="6"/>
                        <a:pt x="5" y="4"/>
                      </a:cubicBezTo>
                      <a:cubicBezTo>
                        <a:pt x="5" y="4"/>
                        <a:pt x="8" y="0"/>
                        <a:pt x="8" y="0"/>
                      </a:cubicBezTo>
                      <a:cubicBezTo>
                        <a:pt x="9" y="0"/>
                        <a:pt x="9" y="1"/>
                        <a:pt x="10" y="1"/>
                      </a:cubicBezTo>
                      <a:cubicBezTo>
                        <a:pt x="9" y="2"/>
                        <a:pt x="8" y="5"/>
                        <a:pt x="8" y="7"/>
                      </a:cubicBezTo>
                      <a:lnTo>
                        <a:pt x="8" y="7"/>
                      </a:lnTo>
                      <a:lnTo>
                        <a:pt x="9" y="8"/>
                      </a:lnTo>
                      <a:lnTo>
                        <a:pt x="9" y="8"/>
                      </a:lnTo>
                      <a:cubicBezTo>
                        <a:pt x="8" y="10"/>
                        <a:pt x="4" y="12"/>
                        <a:pt x="4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1" y="16"/>
                        <a:pt x="0" y="17"/>
                        <a:pt x="0" y="16"/>
                      </a:cubicBezTo>
                      <a:cubicBezTo>
                        <a:pt x="0" y="14"/>
                        <a:pt x="1" y="13"/>
                        <a:pt x="1" y="11"/>
                      </a:cubicBezTo>
                      <a:lnTo>
                        <a:pt x="1" y="11"/>
                      </a:lnTo>
                      <a:lnTo>
                        <a:pt x="1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70" name="Freeform 65"/>
                <p:cNvSpPr>
                  <a:spLocks/>
                </p:cNvSpPr>
                <p:nvPr>
                  <p:custDataLst>
                    <p:tags r:id="rId55"/>
                  </p:custDataLst>
                </p:nvPr>
              </p:nvSpPr>
              <p:spPr bwMode="gray">
                <a:xfrm>
                  <a:off x="8449190" y="4634135"/>
                  <a:ext cx="39488" cy="33022"/>
                </a:xfrm>
                <a:custGeom>
                  <a:avLst/>
                  <a:gdLst>
                    <a:gd name="T0" fmla="*/ 2 w 4"/>
                    <a:gd name="T1" fmla="*/ 0 h 3"/>
                    <a:gd name="T2" fmla="*/ 4 w 4"/>
                    <a:gd name="T3" fmla="*/ 2 h 3"/>
                    <a:gd name="T4" fmla="*/ 4 w 4"/>
                    <a:gd name="T5" fmla="*/ 2 h 3"/>
                    <a:gd name="T6" fmla="*/ 4 w 4"/>
                    <a:gd name="T7" fmla="*/ 3 h 3"/>
                    <a:gd name="T8" fmla="*/ 4 w 4"/>
                    <a:gd name="T9" fmla="*/ 3 h 3"/>
                    <a:gd name="T10" fmla="*/ 1 w 4"/>
                    <a:gd name="T11" fmla="*/ 1 h 3"/>
                    <a:gd name="T12" fmla="*/ 0 w 4"/>
                    <a:gd name="T13" fmla="*/ 2 h 3"/>
                    <a:gd name="T14" fmla="*/ 2 w 4"/>
                    <a:gd name="T15" fmla="*/ 0 h 3"/>
                    <a:gd name="T16" fmla="*/ 2 w 4"/>
                    <a:gd name="T17" fmla="*/ 0 h 3"/>
                    <a:gd name="T18" fmla="*/ 2 w 4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cubicBezTo>
                        <a:pt x="3" y="0"/>
                        <a:pt x="3" y="1"/>
                        <a:pt x="4" y="2"/>
                      </a:cubicBez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4" y="3"/>
                      </a:lnTo>
                      <a:cubicBezTo>
                        <a:pt x="3" y="2"/>
                        <a:pt x="2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71" name="Freeform 67"/>
                <p:cNvSpPr>
                  <a:spLocks/>
                </p:cNvSpPr>
                <p:nvPr>
                  <p:custDataLst>
                    <p:tags r:id="rId56"/>
                  </p:custDataLst>
                </p:nvPr>
              </p:nvSpPr>
              <p:spPr bwMode="gray">
                <a:xfrm>
                  <a:off x="8086750" y="4767798"/>
                  <a:ext cx="60642" cy="56611"/>
                </a:xfrm>
                <a:custGeom>
                  <a:avLst/>
                  <a:gdLst>
                    <a:gd name="T0" fmla="*/ 1 w 6"/>
                    <a:gd name="T1" fmla="*/ 1 h 5"/>
                    <a:gd name="T2" fmla="*/ 4 w 6"/>
                    <a:gd name="T3" fmla="*/ 4 h 5"/>
                    <a:gd name="T4" fmla="*/ 6 w 6"/>
                    <a:gd name="T5" fmla="*/ 3 h 5"/>
                    <a:gd name="T6" fmla="*/ 6 w 6"/>
                    <a:gd name="T7" fmla="*/ 1 h 5"/>
                    <a:gd name="T8" fmla="*/ 3 w 6"/>
                    <a:gd name="T9" fmla="*/ 0 h 5"/>
                    <a:gd name="T10" fmla="*/ 1 w 6"/>
                    <a:gd name="T11" fmla="*/ 1 h 5"/>
                    <a:gd name="T12" fmla="*/ 1 w 6"/>
                    <a:gd name="T13" fmla="*/ 1 h 5"/>
                    <a:gd name="T14" fmla="*/ 1 w 6"/>
                    <a:gd name="T15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5">
                      <a:moveTo>
                        <a:pt x="1" y="1"/>
                      </a:moveTo>
                      <a:cubicBezTo>
                        <a:pt x="0" y="4"/>
                        <a:pt x="3" y="3"/>
                        <a:pt x="4" y="4"/>
                      </a:cubicBezTo>
                      <a:cubicBezTo>
                        <a:pt x="4" y="5"/>
                        <a:pt x="6" y="4"/>
                        <a:pt x="6" y="3"/>
                      </a:cubicBezTo>
                      <a:cubicBezTo>
                        <a:pt x="6" y="3"/>
                        <a:pt x="6" y="1"/>
                        <a:pt x="6" y="1"/>
                      </a:cubicBezTo>
                      <a:cubicBezTo>
                        <a:pt x="5" y="0"/>
                        <a:pt x="4" y="0"/>
                        <a:pt x="3" y="0"/>
                      </a:cubicBezTo>
                      <a:cubicBezTo>
                        <a:pt x="2" y="0"/>
                        <a:pt x="2" y="1"/>
                        <a:pt x="1" y="1"/>
                      </a:cubicBez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72" name="Freeform 68"/>
                <p:cNvSpPr>
                  <a:spLocks/>
                </p:cNvSpPr>
                <p:nvPr>
                  <p:custDataLst>
                    <p:tags r:id="rId57"/>
                  </p:custDataLst>
                </p:nvPr>
              </p:nvSpPr>
              <p:spPr bwMode="gray">
                <a:xfrm>
                  <a:off x="8147392" y="4824408"/>
                  <a:ext cx="19744" cy="33023"/>
                </a:xfrm>
                <a:custGeom>
                  <a:avLst/>
                  <a:gdLst>
                    <a:gd name="T0" fmla="*/ 0 w 2"/>
                    <a:gd name="T1" fmla="*/ 2 h 3"/>
                    <a:gd name="T2" fmla="*/ 0 w 2"/>
                    <a:gd name="T3" fmla="*/ 3 h 3"/>
                    <a:gd name="T4" fmla="*/ 0 w 2"/>
                    <a:gd name="T5" fmla="*/ 3 h 3"/>
                    <a:gd name="T6" fmla="*/ 0 w 2"/>
                    <a:gd name="T7" fmla="*/ 3 h 3"/>
                    <a:gd name="T8" fmla="*/ 0 w 2"/>
                    <a:gd name="T9" fmla="*/ 2 h 3"/>
                    <a:gd name="T10" fmla="*/ 2 w 2"/>
                    <a:gd name="T11" fmla="*/ 1 h 3"/>
                    <a:gd name="T12" fmla="*/ 1 w 2"/>
                    <a:gd name="T13" fmla="*/ 0 h 3"/>
                    <a:gd name="T14" fmla="*/ 0 w 2"/>
                    <a:gd name="T15" fmla="*/ 2 h 3"/>
                    <a:gd name="T16" fmla="*/ 0 w 2"/>
                    <a:gd name="T17" fmla="*/ 2 h 3"/>
                    <a:gd name="T18" fmla="*/ 0 w 2"/>
                    <a:gd name="T1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2" y="1"/>
                        <a:pt x="2" y="1"/>
                      </a:cubicBezTo>
                      <a:cubicBezTo>
                        <a:pt x="2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73" name="Freeform 69"/>
                <p:cNvSpPr>
                  <a:spLocks/>
                </p:cNvSpPr>
                <p:nvPr>
                  <p:custDataLst>
                    <p:tags r:id="rId58"/>
                  </p:custDataLst>
                </p:nvPr>
              </p:nvSpPr>
              <p:spPr bwMode="gray">
                <a:xfrm>
                  <a:off x="7986622" y="4846423"/>
                  <a:ext cx="29615" cy="11009"/>
                </a:xfrm>
                <a:custGeom>
                  <a:avLst/>
                  <a:gdLst>
                    <a:gd name="T0" fmla="*/ 0 w 3"/>
                    <a:gd name="T1" fmla="*/ 1 h 1"/>
                    <a:gd name="T2" fmla="*/ 2 w 3"/>
                    <a:gd name="T3" fmla="*/ 1 h 1"/>
                    <a:gd name="T4" fmla="*/ 3 w 3"/>
                    <a:gd name="T5" fmla="*/ 0 h 1"/>
                    <a:gd name="T6" fmla="*/ 2 w 3"/>
                    <a:gd name="T7" fmla="*/ 0 h 1"/>
                    <a:gd name="T8" fmla="*/ 0 w 3"/>
                    <a:gd name="T9" fmla="*/ 1 h 1"/>
                    <a:gd name="T10" fmla="*/ 0 w 3"/>
                    <a:gd name="T11" fmla="*/ 1 h 1"/>
                    <a:gd name="T12" fmla="*/ 0 w 3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cubicBezTo>
                        <a:pt x="0" y="1"/>
                        <a:pt x="1" y="1"/>
                        <a:pt x="2" y="1"/>
                      </a:cubicBezTo>
                      <a:cubicBezTo>
                        <a:pt x="3" y="1"/>
                        <a:pt x="3" y="1"/>
                        <a:pt x="3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74" name="Freeform 73"/>
                <p:cNvSpPr>
                  <a:spLocks/>
                </p:cNvSpPr>
                <p:nvPr>
                  <p:custDataLst>
                    <p:tags r:id="rId59"/>
                  </p:custDataLst>
                </p:nvPr>
              </p:nvSpPr>
              <p:spPr bwMode="gray">
                <a:xfrm>
                  <a:off x="8590218" y="3928075"/>
                  <a:ext cx="19744" cy="33023"/>
                </a:xfrm>
                <a:custGeom>
                  <a:avLst/>
                  <a:gdLst>
                    <a:gd name="T0" fmla="*/ 0 w 2"/>
                    <a:gd name="T1" fmla="*/ 2 h 3"/>
                    <a:gd name="T2" fmla="*/ 0 w 2"/>
                    <a:gd name="T3" fmla="*/ 1 h 3"/>
                    <a:gd name="T4" fmla="*/ 1 w 2"/>
                    <a:gd name="T5" fmla="*/ 1 h 3"/>
                    <a:gd name="T6" fmla="*/ 1 w 2"/>
                    <a:gd name="T7" fmla="*/ 3 h 3"/>
                    <a:gd name="T8" fmla="*/ 0 w 2"/>
                    <a:gd name="T9" fmla="*/ 2 h 3"/>
                    <a:gd name="T10" fmla="*/ 0 w 2"/>
                    <a:gd name="T11" fmla="*/ 2 h 3"/>
                    <a:gd name="T12" fmla="*/ 0 w 2"/>
                    <a:gd name="T1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2" y="2"/>
                        <a:pt x="2" y="3"/>
                        <a:pt x="1" y="3"/>
                      </a:cubicBezTo>
                      <a:cubicBezTo>
                        <a:pt x="1" y="3"/>
                        <a:pt x="1" y="3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75" name="Freeform 74"/>
                <p:cNvSpPr>
                  <a:spLocks/>
                </p:cNvSpPr>
                <p:nvPr>
                  <p:custDataLst>
                    <p:tags r:id="rId60"/>
                  </p:custDataLst>
                </p:nvPr>
              </p:nvSpPr>
              <p:spPr bwMode="gray">
                <a:xfrm>
                  <a:off x="7937262" y="4634135"/>
                  <a:ext cx="19744" cy="22015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2 h 2"/>
                    <a:gd name="T4" fmla="*/ 1 w 2"/>
                    <a:gd name="T5" fmla="*/ 0 h 2"/>
                    <a:gd name="T6" fmla="*/ 0 w 2"/>
                    <a:gd name="T7" fmla="*/ 2 h 2"/>
                    <a:gd name="T8" fmla="*/ 0 w 2"/>
                    <a:gd name="T9" fmla="*/ 2 h 2"/>
                    <a:gd name="T10" fmla="*/ 0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cubicBezTo>
                        <a:pt x="0" y="2"/>
                        <a:pt x="2" y="2"/>
                        <a:pt x="2" y="2"/>
                      </a:cubicBezTo>
                      <a:cubicBezTo>
                        <a:pt x="2" y="1"/>
                        <a:pt x="1" y="1"/>
                        <a:pt x="1" y="0"/>
                      </a:cubicBezTo>
                      <a:cubicBezTo>
                        <a:pt x="1" y="1"/>
                        <a:pt x="0" y="1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76" name="Freeform 75"/>
                <p:cNvSpPr>
                  <a:spLocks/>
                </p:cNvSpPr>
                <p:nvPr>
                  <p:custDataLst>
                    <p:tags r:id="rId61"/>
                  </p:custDataLst>
                </p:nvPr>
              </p:nvSpPr>
              <p:spPr bwMode="gray">
                <a:xfrm>
                  <a:off x="7714438" y="4813401"/>
                  <a:ext cx="11282" cy="22015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2 h 2"/>
                    <a:gd name="T4" fmla="*/ 1 w 1"/>
                    <a:gd name="T5" fmla="*/ 0 h 2"/>
                    <a:gd name="T6" fmla="*/ 1 w 1"/>
                    <a:gd name="T7" fmla="*/ 0 h 2"/>
                    <a:gd name="T8" fmla="*/ 0 w 1"/>
                    <a:gd name="T9" fmla="*/ 0 h 2"/>
                    <a:gd name="T10" fmla="*/ 0 w 1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77" name="Freeform 76"/>
                <p:cNvSpPr>
                  <a:spLocks/>
                </p:cNvSpPr>
                <p:nvPr>
                  <p:custDataLst>
                    <p:tags r:id="rId62"/>
                  </p:custDataLst>
                </p:nvPr>
              </p:nvSpPr>
              <p:spPr bwMode="gray">
                <a:xfrm>
                  <a:off x="7745465" y="4723767"/>
                  <a:ext cx="19744" cy="20443"/>
                </a:xfrm>
                <a:custGeom>
                  <a:avLst/>
                  <a:gdLst>
                    <a:gd name="T0" fmla="*/ 0 w 2"/>
                    <a:gd name="T1" fmla="*/ 0 h 2"/>
                    <a:gd name="T2" fmla="*/ 1 w 2"/>
                    <a:gd name="T3" fmla="*/ 2 h 2"/>
                    <a:gd name="T4" fmla="*/ 2 w 2"/>
                    <a:gd name="T5" fmla="*/ 1 h 2"/>
                    <a:gd name="T6" fmla="*/ 0 w 2"/>
                    <a:gd name="T7" fmla="*/ 0 h 2"/>
                    <a:gd name="T8" fmla="*/ 0 w 2"/>
                    <a:gd name="T9" fmla="*/ 0 h 2"/>
                    <a:gd name="T10" fmla="*/ 0 w 2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2"/>
                        <a:pt x="2" y="2"/>
                        <a:pt x="2" y="1"/>
                      </a:cubicBezTo>
                      <a:cubicBezTo>
                        <a:pt x="2" y="1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78" name="Freeform 77"/>
                <p:cNvSpPr>
                  <a:spLocks/>
                </p:cNvSpPr>
                <p:nvPr>
                  <p:custDataLst>
                    <p:tags r:id="rId63"/>
                  </p:custDataLst>
                </p:nvPr>
              </p:nvSpPr>
              <p:spPr bwMode="gray">
                <a:xfrm>
                  <a:off x="7796235" y="4835416"/>
                  <a:ext cx="1833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79" name="Freeform 78"/>
                <p:cNvSpPr>
                  <a:spLocks/>
                </p:cNvSpPr>
                <p:nvPr>
                  <p:custDataLst>
                    <p:tags r:id="rId64"/>
                  </p:custDataLst>
                </p:nvPr>
              </p:nvSpPr>
              <p:spPr bwMode="gray">
                <a:xfrm>
                  <a:off x="7875210" y="4857431"/>
                  <a:ext cx="11282" cy="1258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80" name="Freeform 79"/>
                <p:cNvSpPr>
                  <a:spLocks/>
                </p:cNvSpPr>
                <p:nvPr>
                  <p:custDataLst>
                    <p:tags r:id="rId65"/>
                  </p:custDataLst>
                </p:nvPr>
              </p:nvSpPr>
              <p:spPr bwMode="gray">
                <a:xfrm>
                  <a:off x="7825851" y="4835416"/>
                  <a:ext cx="49359" cy="34595"/>
                </a:xfrm>
                <a:custGeom>
                  <a:avLst/>
                  <a:gdLst>
                    <a:gd name="T0" fmla="*/ 0 w 5"/>
                    <a:gd name="T1" fmla="*/ 2 h 3"/>
                    <a:gd name="T2" fmla="*/ 0 w 5"/>
                    <a:gd name="T3" fmla="*/ 0 h 3"/>
                    <a:gd name="T4" fmla="*/ 1 w 5"/>
                    <a:gd name="T5" fmla="*/ 0 h 3"/>
                    <a:gd name="T6" fmla="*/ 5 w 5"/>
                    <a:gd name="T7" fmla="*/ 1 h 3"/>
                    <a:gd name="T8" fmla="*/ 5 w 5"/>
                    <a:gd name="T9" fmla="*/ 1 h 3"/>
                    <a:gd name="T10" fmla="*/ 5 w 5"/>
                    <a:gd name="T11" fmla="*/ 2 h 3"/>
                    <a:gd name="T12" fmla="*/ 3 w 5"/>
                    <a:gd name="T13" fmla="*/ 3 h 3"/>
                    <a:gd name="T14" fmla="*/ 3 w 5"/>
                    <a:gd name="T15" fmla="*/ 3 h 3"/>
                    <a:gd name="T16" fmla="*/ 1 w 5"/>
                    <a:gd name="T17" fmla="*/ 2 h 3"/>
                    <a:gd name="T18" fmla="*/ 0 w 5"/>
                    <a:gd name="T19" fmla="*/ 2 h 3"/>
                    <a:gd name="T20" fmla="*/ 0 w 5"/>
                    <a:gd name="T21" fmla="*/ 2 h 3"/>
                    <a:gd name="T22" fmla="*/ 0 w 5"/>
                    <a:gd name="T2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2" y="0"/>
                        <a:pt x="3" y="1"/>
                        <a:pt x="5" y="1"/>
                      </a:cubicBez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3" y="3"/>
                      </a:lnTo>
                      <a:lnTo>
                        <a:pt x="3" y="3"/>
                      </a:lnTo>
                      <a:cubicBezTo>
                        <a:pt x="2" y="3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81" name="Freeform 80"/>
                <p:cNvSpPr>
                  <a:spLocks/>
                </p:cNvSpPr>
                <p:nvPr>
                  <p:custDataLst>
                    <p:tags r:id="rId66"/>
                  </p:custDataLst>
                </p:nvPr>
              </p:nvSpPr>
              <p:spPr bwMode="gray">
                <a:xfrm>
                  <a:off x="7454948" y="4835416"/>
                  <a:ext cx="28206" cy="34595"/>
                </a:xfrm>
                <a:custGeom>
                  <a:avLst/>
                  <a:gdLst>
                    <a:gd name="T0" fmla="*/ 0 w 3"/>
                    <a:gd name="T1" fmla="*/ 3 h 3"/>
                    <a:gd name="T2" fmla="*/ 2 w 3"/>
                    <a:gd name="T3" fmla="*/ 0 h 3"/>
                    <a:gd name="T4" fmla="*/ 3 w 3"/>
                    <a:gd name="T5" fmla="*/ 1 h 3"/>
                    <a:gd name="T6" fmla="*/ 1 w 3"/>
                    <a:gd name="T7" fmla="*/ 3 h 3"/>
                    <a:gd name="T8" fmla="*/ 1 w 3"/>
                    <a:gd name="T9" fmla="*/ 3 h 3"/>
                    <a:gd name="T10" fmla="*/ 0 w 3"/>
                    <a:gd name="T11" fmla="*/ 3 h 3"/>
                    <a:gd name="T12" fmla="*/ 0 w 3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cubicBezTo>
                        <a:pt x="0" y="2"/>
                        <a:pt x="1" y="1"/>
                        <a:pt x="2" y="0"/>
                      </a:cubicBezTo>
                      <a:cubicBezTo>
                        <a:pt x="2" y="1"/>
                        <a:pt x="2" y="1"/>
                        <a:pt x="3" y="1"/>
                      </a:cubicBezTo>
                      <a:cubicBezTo>
                        <a:pt x="2" y="2"/>
                        <a:pt x="2" y="3"/>
                        <a:pt x="1" y="3"/>
                      </a:cubicBez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82" name="Freeform 81"/>
                <p:cNvSpPr>
                  <a:spLocks/>
                </p:cNvSpPr>
                <p:nvPr>
                  <p:custDataLst>
                    <p:tags r:id="rId67"/>
                  </p:custDataLst>
                </p:nvPr>
              </p:nvSpPr>
              <p:spPr bwMode="gray">
                <a:xfrm>
                  <a:off x="7493027" y="4734776"/>
                  <a:ext cx="172053" cy="78626"/>
                </a:xfrm>
                <a:custGeom>
                  <a:avLst/>
                  <a:gdLst>
                    <a:gd name="T0" fmla="*/ 2 w 17"/>
                    <a:gd name="T1" fmla="*/ 3 h 7"/>
                    <a:gd name="T2" fmla="*/ 2 w 17"/>
                    <a:gd name="T3" fmla="*/ 2 h 7"/>
                    <a:gd name="T4" fmla="*/ 5 w 17"/>
                    <a:gd name="T5" fmla="*/ 1 h 7"/>
                    <a:gd name="T6" fmla="*/ 7 w 17"/>
                    <a:gd name="T7" fmla="*/ 2 h 7"/>
                    <a:gd name="T8" fmla="*/ 9 w 17"/>
                    <a:gd name="T9" fmla="*/ 1 h 7"/>
                    <a:gd name="T10" fmla="*/ 14 w 17"/>
                    <a:gd name="T11" fmla="*/ 0 h 7"/>
                    <a:gd name="T12" fmla="*/ 17 w 17"/>
                    <a:gd name="T13" fmla="*/ 2 h 7"/>
                    <a:gd name="T14" fmla="*/ 13 w 17"/>
                    <a:gd name="T15" fmla="*/ 4 h 7"/>
                    <a:gd name="T16" fmla="*/ 11 w 17"/>
                    <a:gd name="T17" fmla="*/ 6 h 7"/>
                    <a:gd name="T18" fmla="*/ 9 w 17"/>
                    <a:gd name="T19" fmla="*/ 6 h 7"/>
                    <a:gd name="T20" fmla="*/ 5 w 17"/>
                    <a:gd name="T21" fmla="*/ 5 h 7"/>
                    <a:gd name="T22" fmla="*/ 3 w 17"/>
                    <a:gd name="T23" fmla="*/ 6 h 7"/>
                    <a:gd name="T24" fmla="*/ 0 w 17"/>
                    <a:gd name="T25" fmla="*/ 7 h 7"/>
                    <a:gd name="T26" fmla="*/ 2 w 17"/>
                    <a:gd name="T27" fmla="*/ 3 h 7"/>
                    <a:gd name="T28" fmla="*/ 2 w 17"/>
                    <a:gd name="T29" fmla="*/ 3 h 7"/>
                    <a:gd name="T30" fmla="*/ 2 w 17"/>
                    <a:gd name="T31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7">
                      <a:moveTo>
                        <a:pt x="2" y="3"/>
                      </a:move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3" y="2"/>
                        <a:pt x="4" y="1"/>
                        <a:pt x="5" y="1"/>
                      </a:cubicBezTo>
                      <a:cubicBezTo>
                        <a:pt x="6" y="1"/>
                        <a:pt x="6" y="2"/>
                        <a:pt x="7" y="2"/>
                      </a:cubicBezTo>
                      <a:cubicBezTo>
                        <a:pt x="8" y="2"/>
                        <a:pt x="9" y="1"/>
                        <a:pt x="9" y="1"/>
                      </a:cubicBezTo>
                      <a:cubicBezTo>
                        <a:pt x="11" y="1"/>
                        <a:pt x="12" y="0"/>
                        <a:pt x="14" y="0"/>
                      </a:cubicBezTo>
                      <a:cubicBezTo>
                        <a:pt x="14" y="1"/>
                        <a:pt x="17" y="1"/>
                        <a:pt x="17" y="2"/>
                      </a:cubicBezTo>
                      <a:cubicBezTo>
                        <a:pt x="17" y="4"/>
                        <a:pt x="14" y="2"/>
                        <a:pt x="13" y="4"/>
                      </a:cubicBezTo>
                      <a:cubicBezTo>
                        <a:pt x="13" y="4"/>
                        <a:pt x="13" y="6"/>
                        <a:pt x="11" y="6"/>
                      </a:cubicBezTo>
                      <a:cubicBezTo>
                        <a:pt x="10" y="6"/>
                        <a:pt x="9" y="5"/>
                        <a:pt x="9" y="6"/>
                      </a:cubicBezTo>
                      <a:cubicBezTo>
                        <a:pt x="9" y="6"/>
                        <a:pt x="6" y="5"/>
                        <a:pt x="5" y="5"/>
                      </a:cubicBezTo>
                      <a:cubicBezTo>
                        <a:pt x="4" y="5"/>
                        <a:pt x="3" y="5"/>
                        <a:pt x="3" y="6"/>
                      </a:cubicBezTo>
                      <a:cubicBezTo>
                        <a:pt x="2" y="7"/>
                        <a:pt x="1" y="7"/>
                        <a:pt x="0" y="7"/>
                      </a:cubicBezTo>
                      <a:cubicBezTo>
                        <a:pt x="0" y="6"/>
                        <a:pt x="1" y="4"/>
                        <a:pt x="2" y="3"/>
                      </a:cubicBezTo>
                      <a:lnTo>
                        <a:pt x="2" y="3"/>
                      </a:lnTo>
                      <a:lnTo>
                        <a:pt x="2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83" name="Freeform 82"/>
                <p:cNvSpPr>
                  <a:spLocks/>
                </p:cNvSpPr>
                <p:nvPr>
                  <p:custDataLst>
                    <p:tags r:id="rId68"/>
                  </p:custDataLst>
                </p:nvPr>
              </p:nvSpPr>
              <p:spPr bwMode="gray">
                <a:xfrm>
                  <a:off x="7273024" y="4835415"/>
                  <a:ext cx="131155" cy="67618"/>
                </a:xfrm>
                <a:custGeom>
                  <a:avLst/>
                  <a:gdLst>
                    <a:gd name="T0" fmla="*/ 2 w 13"/>
                    <a:gd name="T1" fmla="*/ 2 h 6"/>
                    <a:gd name="T2" fmla="*/ 2 w 13"/>
                    <a:gd name="T3" fmla="*/ 1 h 6"/>
                    <a:gd name="T4" fmla="*/ 3 w 13"/>
                    <a:gd name="T5" fmla="*/ 0 h 6"/>
                    <a:gd name="T6" fmla="*/ 3 w 13"/>
                    <a:gd name="T7" fmla="*/ 0 h 6"/>
                    <a:gd name="T8" fmla="*/ 4 w 13"/>
                    <a:gd name="T9" fmla="*/ 0 h 6"/>
                    <a:gd name="T10" fmla="*/ 4 w 13"/>
                    <a:gd name="T11" fmla="*/ 0 h 6"/>
                    <a:gd name="T12" fmla="*/ 4 w 13"/>
                    <a:gd name="T13" fmla="*/ 1 h 6"/>
                    <a:gd name="T14" fmla="*/ 9 w 13"/>
                    <a:gd name="T15" fmla="*/ 0 h 6"/>
                    <a:gd name="T16" fmla="*/ 9 w 13"/>
                    <a:gd name="T17" fmla="*/ 0 h 6"/>
                    <a:gd name="T18" fmla="*/ 12 w 13"/>
                    <a:gd name="T19" fmla="*/ 1 h 6"/>
                    <a:gd name="T20" fmla="*/ 12 w 13"/>
                    <a:gd name="T21" fmla="*/ 1 h 6"/>
                    <a:gd name="T22" fmla="*/ 12 w 13"/>
                    <a:gd name="T23" fmla="*/ 2 h 6"/>
                    <a:gd name="T24" fmla="*/ 13 w 13"/>
                    <a:gd name="T25" fmla="*/ 2 h 6"/>
                    <a:gd name="T26" fmla="*/ 13 w 13"/>
                    <a:gd name="T27" fmla="*/ 2 h 6"/>
                    <a:gd name="T28" fmla="*/ 13 w 13"/>
                    <a:gd name="T29" fmla="*/ 3 h 6"/>
                    <a:gd name="T30" fmla="*/ 13 w 13"/>
                    <a:gd name="T31" fmla="*/ 3 h 6"/>
                    <a:gd name="T32" fmla="*/ 11 w 13"/>
                    <a:gd name="T33" fmla="*/ 5 h 6"/>
                    <a:gd name="T34" fmla="*/ 11 w 13"/>
                    <a:gd name="T35" fmla="*/ 5 h 6"/>
                    <a:gd name="T36" fmla="*/ 8 w 13"/>
                    <a:gd name="T37" fmla="*/ 5 h 6"/>
                    <a:gd name="T38" fmla="*/ 8 w 13"/>
                    <a:gd name="T39" fmla="*/ 5 h 6"/>
                    <a:gd name="T40" fmla="*/ 4 w 13"/>
                    <a:gd name="T41" fmla="*/ 6 h 6"/>
                    <a:gd name="T42" fmla="*/ 2 w 13"/>
                    <a:gd name="T43" fmla="*/ 5 h 6"/>
                    <a:gd name="T44" fmla="*/ 1 w 13"/>
                    <a:gd name="T45" fmla="*/ 6 h 6"/>
                    <a:gd name="T46" fmla="*/ 1 w 13"/>
                    <a:gd name="T47" fmla="*/ 6 h 6"/>
                    <a:gd name="T48" fmla="*/ 0 w 13"/>
                    <a:gd name="T49" fmla="*/ 6 h 6"/>
                    <a:gd name="T50" fmla="*/ 0 w 13"/>
                    <a:gd name="T51" fmla="*/ 6 h 6"/>
                    <a:gd name="T52" fmla="*/ 2 w 13"/>
                    <a:gd name="T53" fmla="*/ 2 h 6"/>
                    <a:gd name="T54" fmla="*/ 2 w 13"/>
                    <a:gd name="T55" fmla="*/ 2 h 6"/>
                    <a:gd name="T56" fmla="*/ 2 w 13"/>
                    <a:gd name="T5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3" h="6">
                      <a:moveTo>
                        <a:pt x="2" y="2"/>
                      </a:moveTo>
                      <a:cubicBezTo>
                        <a:pt x="2" y="2"/>
                        <a:pt x="2" y="2"/>
                        <a:pt x="2" y="1"/>
                      </a:cubicBezTo>
                      <a:cubicBezTo>
                        <a:pt x="2" y="1"/>
                        <a:pt x="2" y="0"/>
                        <a:pt x="3" y="0"/>
                      </a:cubicBez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ubicBezTo>
                        <a:pt x="4" y="0"/>
                        <a:pt x="3" y="1"/>
                        <a:pt x="4" y="1"/>
                      </a:cubicBezTo>
                      <a:cubicBezTo>
                        <a:pt x="4" y="1"/>
                        <a:pt x="9" y="1"/>
                        <a:pt x="9" y="0"/>
                      </a:cubicBezTo>
                      <a:lnTo>
                        <a:pt x="9" y="0"/>
                      </a:lnTo>
                      <a:lnTo>
                        <a:pt x="12" y="1"/>
                      </a:lnTo>
                      <a:lnTo>
                        <a:pt x="12" y="1"/>
                      </a:lnTo>
                      <a:cubicBezTo>
                        <a:pt x="12" y="1"/>
                        <a:pt x="12" y="1"/>
                        <a:pt x="12" y="2"/>
                      </a:cubicBezTo>
                      <a:cubicBezTo>
                        <a:pt x="12" y="2"/>
                        <a:pt x="13" y="2"/>
                        <a:pt x="13" y="2"/>
                      </a:cubicBezTo>
                      <a:lnTo>
                        <a:pt x="13" y="2"/>
                      </a:lnTo>
                      <a:lnTo>
                        <a:pt x="13" y="3"/>
                      </a:lnTo>
                      <a:lnTo>
                        <a:pt x="13" y="3"/>
                      </a:lnTo>
                      <a:cubicBezTo>
                        <a:pt x="12" y="4"/>
                        <a:pt x="12" y="4"/>
                        <a:pt x="11" y="5"/>
                      </a:cubicBezTo>
                      <a:lnTo>
                        <a:pt x="11" y="5"/>
                      </a:lnTo>
                      <a:lnTo>
                        <a:pt x="8" y="5"/>
                      </a:lnTo>
                      <a:lnTo>
                        <a:pt x="8" y="5"/>
                      </a:lnTo>
                      <a:cubicBezTo>
                        <a:pt x="7" y="6"/>
                        <a:pt x="6" y="6"/>
                        <a:pt x="4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2" y="6"/>
                        <a:pt x="1" y="6"/>
                        <a:pt x="1" y="6"/>
                      </a:cubicBezTo>
                      <a:lnTo>
                        <a:pt x="1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cubicBezTo>
                        <a:pt x="0" y="5"/>
                        <a:pt x="2" y="3"/>
                        <a:pt x="2" y="2"/>
                      </a:cubicBezTo>
                      <a:lnTo>
                        <a:pt x="2" y="2"/>
                      </a:lnTo>
                      <a:lnTo>
                        <a:pt x="2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84" name="Freeform 83"/>
                <p:cNvSpPr>
                  <a:spLocks/>
                </p:cNvSpPr>
                <p:nvPr>
                  <p:custDataLst>
                    <p:tags r:id="rId69"/>
                  </p:custDataLst>
                </p:nvPr>
              </p:nvSpPr>
              <p:spPr bwMode="gray">
                <a:xfrm>
                  <a:off x="7102381" y="5228544"/>
                  <a:ext cx="39488" cy="22015"/>
                </a:xfrm>
                <a:custGeom>
                  <a:avLst/>
                  <a:gdLst>
                    <a:gd name="T0" fmla="*/ 1 w 4"/>
                    <a:gd name="T1" fmla="*/ 2 h 2"/>
                    <a:gd name="T2" fmla="*/ 1 w 4"/>
                    <a:gd name="T3" fmla="*/ 1 h 2"/>
                    <a:gd name="T4" fmla="*/ 3 w 4"/>
                    <a:gd name="T5" fmla="*/ 0 h 2"/>
                    <a:gd name="T6" fmla="*/ 2 w 4"/>
                    <a:gd name="T7" fmla="*/ 2 h 2"/>
                    <a:gd name="T8" fmla="*/ 1 w 4"/>
                    <a:gd name="T9" fmla="*/ 2 h 2"/>
                    <a:gd name="T10" fmla="*/ 1 w 4"/>
                    <a:gd name="T11" fmla="*/ 2 h 2"/>
                    <a:gd name="T12" fmla="*/ 1 w 4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2">
                      <a:moveTo>
                        <a:pt x="1" y="2"/>
                      </a:moveTo>
                      <a:cubicBezTo>
                        <a:pt x="0" y="2"/>
                        <a:pt x="1" y="2"/>
                        <a:pt x="1" y="1"/>
                      </a:cubicBezTo>
                      <a:cubicBezTo>
                        <a:pt x="1" y="0"/>
                        <a:pt x="3" y="0"/>
                        <a:pt x="3" y="0"/>
                      </a:cubicBezTo>
                      <a:cubicBezTo>
                        <a:pt x="4" y="1"/>
                        <a:pt x="3" y="2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85" name="Freeform 84"/>
                <p:cNvSpPr>
                  <a:spLocks/>
                </p:cNvSpPr>
                <p:nvPr>
                  <p:custDataLst>
                    <p:tags r:id="rId70"/>
                  </p:custDataLst>
                </p:nvPr>
              </p:nvSpPr>
              <p:spPr bwMode="gray">
                <a:xfrm>
                  <a:off x="6861225" y="5282010"/>
                  <a:ext cx="39488" cy="23588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4 w 4"/>
                    <a:gd name="T5" fmla="*/ 0 h 2"/>
                    <a:gd name="T6" fmla="*/ 4 w 4"/>
                    <a:gd name="T7" fmla="*/ 0 h 2"/>
                    <a:gd name="T8" fmla="*/ 1 w 4"/>
                    <a:gd name="T9" fmla="*/ 2 h 2"/>
                    <a:gd name="T10" fmla="*/ 0 w 4"/>
                    <a:gd name="T11" fmla="*/ 2 h 2"/>
                    <a:gd name="T12" fmla="*/ 0 w 4"/>
                    <a:gd name="T13" fmla="*/ 2 h 2"/>
                    <a:gd name="T14" fmla="*/ 0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2"/>
                        <a:pt x="3" y="2"/>
                        <a:pt x="1" y="2"/>
                      </a:cubicBezTo>
                      <a:cubicBezTo>
                        <a:pt x="1" y="2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86" name="Freeform 85"/>
                <p:cNvSpPr>
                  <a:spLocks/>
                </p:cNvSpPr>
                <p:nvPr>
                  <p:custDataLst>
                    <p:tags r:id="rId71"/>
                  </p:custDataLst>
                </p:nvPr>
              </p:nvSpPr>
              <p:spPr bwMode="gray">
                <a:xfrm>
                  <a:off x="6830199" y="5305597"/>
                  <a:ext cx="9871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1 w 1"/>
                    <a:gd name="T5" fmla="*/ 0 h 1"/>
                    <a:gd name="T6" fmla="*/ 1 w 1"/>
                    <a:gd name="T7" fmla="*/ 0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ubicBezTo>
                        <a:pt x="0" y="0"/>
                        <a:pt x="0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87" name="Freeform 86"/>
                <p:cNvSpPr>
                  <a:spLocks/>
                </p:cNvSpPr>
                <p:nvPr>
                  <p:custDataLst>
                    <p:tags r:id="rId72"/>
                  </p:custDataLst>
                </p:nvPr>
              </p:nvSpPr>
              <p:spPr bwMode="gray">
                <a:xfrm>
                  <a:off x="7031868" y="5294590"/>
                  <a:ext cx="100129" cy="78626"/>
                </a:xfrm>
                <a:custGeom>
                  <a:avLst/>
                  <a:gdLst>
                    <a:gd name="T0" fmla="*/ 0 w 10"/>
                    <a:gd name="T1" fmla="*/ 7 h 7"/>
                    <a:gd name="T2" fmla="*/ 1 w 10"/>
                    <a:gd name="T3" fmla="*/ 5 h 7"/>
                    <a:gd name="T4" fmla="*/ 1 w 10"/>
                    <a:gd name="T5" fmla="*/ 4 h 7"/>
                    <a:gd name="T6" fmla="*/ 4 w 10"/>
                    <a:gd name="T7" fmla="*/ 3 h 7"/>
                    <a:gd name="T8" fmla="*/ 6 w 10"/>
                    <a:gd name="T9" fmla="*/ 0 h 7"/>
                    <a:gd name="T10" fmla="*/ 9 w 10"/>
                    <a:gd name="T11" fmla="*/ 0 h 7"/>
                    <a:gd name="T12" fmla="*/ 9 w 10"/>
                    <a:gd name="T13" fmla="*/ 1 h 7"/>
                    <a:gd name="T14" fmla="*/ 10 w 10"/>
                    <a:gd name="T15" fmla="*/ 2 h 7"/>
                    <a:gd name="T16" fmla="*/ 0 w 10"/>
                    <a:gd name="T17" fmla="*/ 7 h 7"/>
                    <a:gd name="T18" fmla="*/ 0 w 10"/>
                    <a:gd name="T19" fmla="*/ 7 h 7"/>
                    <a:gd name="T20" fmla="*/ 0 w 10"/>
                    <a:gd name="T2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7">
                      <a:moveTo>
                        <a:pt x="0" y="7"/>
                      </a:move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3"/>
                        <a:pt x="4" y="3"/>
                        <a:pt x="4" y="3"/>
                      </a:cubicBezTo>
                      <a:cubicBezTo>
                        <a:pt x="5" y="2"/>
                        <a:pt x="6" y="1"/>
                        <a:pt x="6" y="0"/>
                      </a:cubicBezTo>
                      <a:cubicBezTo>
                        <a:pt x="8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1"/>
                      </a:cubicBezTo>
                      <a:cubicBezTo>
                        <a:pt x="9" y="1"/>
                        <a:pt x="10" y="1"/>
                        <a:pt x="10" y="2"/>
                      </a:cubicBezTo>
                      <a:cubicBezTo>
                        <a:pt x="8" y="4"/>
                        <a:pt x="3" y="7"/>
                        <a:pt x="0" y="7"/>
                      </a:cubicBezTo>
                      <a:lnTo>
                        <a:pt x="0" y="7"/>
                      </a:lnTo>
                      <a:lnTo>
                        <a:pt x="0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88" name="Freeform 87"/>
                <p:cNvSpPr>
                  <a:spLocks/>
                </p:cNvSpPr>
                <p:nvPr>
                  <p:custDataLst>
                    <p:tags r:id="rId73"/>
                  </p:custDataLst>
                </p:nvPr>
              </p:nvSpPr>
              <p:spPr bwMode="gray">
                <a:xfrm>
                  <a:off x="7161613" y="4870012"/>
                  <a:ext cx="573981" cy="391554"/>
                </a:xfrm>
                <a:custGeom>
                  <a:avLst/>
                  <a:gdLst>
                    <a:gd name="T0" fmla="*/ 7 w 57"/>
                    <a:gd name="T1" fmla="*/ 33 h 35"/>
                    <a:gd name="T2" fmla="*/ 5 w 57"/>
                    <a:gd name="T3" fmla="*/ 34 h 35"/>
                    <a:gd name="T4" fmla="*/ 3 w 57"/>
                    <a:gd name="T5" fmla="*/ 34 h 35"/>
                    <a:gd name="T6" fmla="*/ 1 w 57"/>
                    <a:gd name="T7" fmla="*/ 34 h 35"/>
                    <a:gd name="T8" fmla="*/ 2 w 57"/>
                    <a:gd name="T9" fmla="*/ 32 h 35"/>
                    <a:gd name="T10" fmla="*/ 1 w 57"/>
                    <a:gd name="T11" fmla="*/ 30 h 35"/>
                    <a:gd name="T12" fmla="*/ 0 w 57"/>
                    <a:gd name="T13" fmla="*/ 29 h 35"/>
                    <a:gd name="T14" fmla="*/ 1 w 57"/>
                    <a:gd name="T15" fmla="*/ 23 h 35"/>
                    <a:gd name="T16" fmla="*/ 4 w 57"/>
                    <a:gd name="T17" fmla="*/ 20 h 35"/>
                    <a:gd name="T18" fmla="*/ 12 w 57"/>
                    <a:gd name="T19" fmla="*/ 15 h 35"/>
                    <a:gd name="T20" fmla="*/ 20 w 57"/>
                    <a:gd name="T21" fmla="*/ 10 h 35"/>
                    <a:gd name="T22" fmla="*/ 23 w 57"/>
                    <a:gd name="T23" fmla="*/ 6 h 35"/>
                    <a:gd name="T24" fmla="*/ 27 w 57"/>
                    <a:gd name="T25" fmla="*/ 5 h 35"/>
                    <a:gd name="T26" fmla="*/ 32 w 57"/>
                    <a:gd name="T27" fmla="*/ 3 h 35"/>
                    <a:gd name="T28" fmla="*/ 34 w 57"/>
                    <a:gd name="T29" fmla="*/ 4 h 35"/>
                    <a:gd name="T30" fmla="*/ 40 w 57"/>
                    <a:gd name="T31" fmla="*/ 4 h 35"/>
                    <a:gd name="T32" fmla="*/ 44 w 57"/>
                    <a:gd name="T33" fmla="*/ 2 h 35"/>
                    <a:gd name="T34" fmla="*/ 47 w 57"/>
                    <a:gd name="T35" fmla="*/ 2 h 35"/>
                    <a:gd name="T36" fmla="*/ 52 w 57"/>
                    <a:gd name="T37" fmla="*/ 0 h 35"/>
                    <a:gd name="T38" fmla="*/ 54 w 57"/>
                    <a:gd name="T39" fmla="*/ 1 h 35"/>
                    <a:gd name="T40" fmla="*/ 56 w 57"/>
                    <a:gd name="T41" fmla="*/ 1 h 35"/>
                    <a:gd name="T42" fmla="*/ 57 w 57"/>
                    <a:gd name="T43" fmla="*/ 2 h 35"/>
                    <a:gd name="T44" fmla="*/ 55 w 57"/>
                    <a:gd name="T45" fmla="*/ 5 h 35"/>
                    <a:gd name="T46" fmla="*/ 51 w 57"/>
                    <a:gd name="T47" fmla="*/ 8 h 35"/>
                    <a:gd name="T48" fmla="*/ 47 w 57"/>
                    <a:gd name="T49" fmla="*/ 9 h 35"/>
                    <a:gd name="T50" fmla="*/ 45 w 57"/>
                    <a:gd name="T51" fmla="*/ 12 h 35"/>
                    <a:gd name="T52" fmla="*/ 40 w 57"/>
                    <a:gd name="T53" fmla="*/ 12 h 35"/>
                    <a:gd name="T54" fmla="*/ 34 w 57"/>
                    <a:gd name="T55" fmla="*/ 15 h 35"/>
                    <a:gd name="T56" fmla="*/ 28 w 57"/>
                    <a:gd name="T57" fmla="*/ 17 h 35"/>
                    <a:gd name="T58" fmla="*/ 21 w 57"/>
                    <a:gd name="T59" fmla="*/ 23 h 35"/>
                    <a:gd name="T60" fmla="*/ 20 w 57"/>
                    <a:gd name="T61" fmla="*/ 24 h 35"/>
                    <a:gd name="T62" fmla="*/ 15 w 57"/>
                    <a:gd name="T63" fmla="*/ 30 h 35"/>
                    <a:gd name="T64" fmla="*/ 13 w 57"/>
                    <a:gd name="T65" fmla="*/ 32 h 35"/>
                    <a:gd name="T66" fmla="*/ 11 w 57"/>
                    <a:gd name="T67" fmla="*/ 32 h 35"/>
                    <a:gd name="T68" fmla="*/ 7 w 57"/>
                    <a:gd name="T69" fmla="*/ 33 h 35"/>
                    <a:gd name="T70" fmla="*/ 7 w 57"/>
                    <a:gd name="T71" fmla="*/ 33 h 35"/>
                    <a:gd name="T72" fmla="*/ 7 w 57"/>
                    <a:gd name="T73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7" h="35">
                      <a:moveTo>
                        <a:pt x="7" y="33"/>
                      </a:moveTo>
                      <a:cubicBezTo>
                        <a:pt x="7" y="34"/>
                        <a:pt x="5" y="34"/>
                        <a:pt x="5" y="34"/>
                      </a:cubicBezTo>
                      <a:cubicBezTo>
                        <a:pt x="4" y="35"/>
                        <a:pt x="4" y="34"/>
                        <a:pt x="3" y="34"/>
                      </a:cubicBezTo>
                      <a:cubicBezTo>
                        <a:pt x="2" y="34"/>
                        <a:pt x="1" y="35"/>
                        <a:pt x="1" y="34"/>
                      </a:cubicBezTo>
                      <a:cubicBezTo>
                        <a:pt x="1" y="33"/>
                        <a:pt x="1" y="32"/>
                        <a:pt x="2" y="32"/>
                      </a:cubicBezTo>
                      <a:cubicBezTo>
                        <a:pt x="1" y="31"/>
                        <a:pt x="1" y="30"/>
                        <a:pt x="1" y="30"/>
                      </a:cubicBezTo>
                      <a:cubicBezTo>
                        <a:pt x="0" y="30"/>
                        <a:pt x="0" y="29"/>
                        <a:pt x="0" y="29"/>
                      </a:cubicBezTo>
                      <a:cubicBezTo>
                        <a:pt x="1" y="27"/>
                        <a:pt x="1" y="25"/>
                        <a:pt x="1" y="23"/>
                      </a:cubicBezTo>
                      <a:cubicBezTo>
                        <a:pt x="1" y="22"/>
                        <a:pt x="3" y="20"/>
                        <a:pt x="4" y="20"/>
                      </a:cubicBezTo>
                      <a:cubicBezTo>
                        <a:pt x="5" y="18"/>
                        <a:pt x="10" y="15"/>
                        <a:pt x="12" y="15"/>
                      </a:cubicBezTo>
                      <a:cubicBezTo>
                        <a:pt x="15" y="15"/>
                        <a:pt x="19" y="12"/>
                        <a:pt x="20" y="10"/>
                      </a:cubicBezTo>
                      <a:cubicBezTo>
                        <a:pt x="22" y="9"/>
                        <a:pt x="22" y="8"/>
                        <a:pt x="23" y="6"/>
                      </a:cubicBezTo>
                      <a:cubicBezTo>
                        <a:pt x="24" y="4"/>
                        <a:pt x="27" y="5"/>
                        <a:pt x="27" y="5"/>
                      </a:cubicBezTo>
                      <a:cubicBezTo>
                        <a:pt x="27" y="4"/>
                        <a:pt x="32" y="3"/>
                        <a:pt x="32" y="3"/>
                      </a:cubicBezTo>
                      <a:cubicBezTo>
                        <a:pt x="34" y="3"/>
                        <a:pt x="33" y="4"/>
                        <a:pt x="34" y="4"/>
                      </a:cubicBezTo>
                      <a:cubicBezTo>
                        <a:pt x="36" y="4"/>
                        <a:pt x="38" y="3"/>
                        <a:pt x="40" y="4"/>
                      </a:cubicBezTo>
                      <a:cubicBezTo>
                        <a:pt x="40" y="4"/>
                        <a:pt x="43" y="1"/>
                        <a:pt x="44" y="2"/>
                      </a:cubicBezTo>
                      <a:cubicBezTo>
                        <a:pt x="46" y="4"/>
                        <a:pt x="47" y="2"/>
                        <a:pt x="47" y="2"/>
                      </a:cubicBezTo>
                      <a:cubicBezTo>
                        <a:pt x="47" y="1"/>
                        <a:pt x="50" y="0"/>
                        <a:pt x="52" y="0"/>
                      </a:cubicBezTo>
                      <a:cubicBezTo>
                        <a:pt x="53" y="0"/>
                        <a:pt x="54" y="1"/>
                        <a:pt x="54" y="1"/>
                      </a:cubicBezTo>
                      <a:cubicBezTo>
                        <a:pt x="55" y="1"/>
                        <a:pt x="55" y="1"/>
                        <a:pt x="56" y="1"/>
                      </a:cubicBezTo>
                      <a:cubicBezTo>
                        <a:pt x="56" y="1"/>
                        <a:pt x="57" y="2"/>
                        <a:pt x="57" y="2"/>
                      </a:cubicBezTo>
                      <a:cubicBezTo>
                        <a:pt x="57" y="3"/>
                        <a:pt x="55" y="4"/>
                        <a:pt x="55" y="5"/>
                      </a:cubicBezTo>
                      <a:cubicBezTo>
                        <a:pt x="53" y="5"/>
                        <a:pt x="53" y="7"/>
                        <a:pt x="51" y="8"/>
                      </a:cubicBezTo>
                      <a:cubicBezTo>
                        <a:pt x="50" y="9"/>
                        <a:pt x="48" y="7"/>
                        <a:pt x="47" y="9"/>
                      </a:cubicBezTo>
                      <a:cubicBezTo>
                        <a:pt x="46" y="10"/>
                        <a:pt x="45" y="11"/>
                        <a:pt x="45" y="12"/>
                      </a:cubicBezTo>
                      <a:cubicBezTo>
                        <a:pt x="43" y="12"/>
                        <a:pt x="42" y="11"/>
                        <a:pt x="40" y="12"/>
                      </a:cubicBezTo>
                      <a:cubicBezTo>
                        <a:pt x="38" y="13"/>
                        <a:pt x="37" y="15"/>
                        <a:pt x="34" y="15"/>
                      </a:cubicBezTo>
                      <a:cubicBezTo>
                        <a:pt x="32" y="16"/>
                        <a:pt x="30" y="16"/>
                        <a:pt x="28" y="17"/>
                      </a:cubicBezTo>
                      <a:cubicBezTo>
                        <a:pt x="25" y="17"/>
                        <a:pt x="25" y="19"/>
                        <a:pt x="21" y="23"/>
                      </a:cubicBezTo>
                      <a:cubicBezTo>
                        <a:pt x="21" y="23"/>
                        <a:pt x="21" y="24"/>
                        <a:pt x="20" y="24"/>
                      </a:cubicBezTo>
                      <a:cubicBezTo>
                        <a:pt x="18" y="26"/>
                        <a:pt x="16" y="28"/>
                        <a:pt x="15" y="30"/>
                      </a:cubicBezTo>
                      <a:cubicBezTo>
                        <a:pt x="15" y="30"/>
                        <a:pt x="14" y="32"/>
                        <a:pt x="13" y="32"/>
                      </a:cubicBezTo>
                      <a:cubicBezTo>
                        <a:pt x="12" y="32"/>
                        <a:pt x="12" y="32"/>
                        <a:pt x="11" y="32"/>
                      </a:cubicBezTo>
                      <a:cubicBezTo>
                        <a:pt x="10" y="32"/>
                        <a:pt x="7" y="31"/>
                        <a:pt x="7" y="33"/>
                      </a:cubicBezTo>
                      <a:lnTo>
                        <a:pt x="7" y="33"/>
                      </a:lnTo>
                      <a:lnTo>
                        <a:pt x="7" y="3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89" name="Freeform 88"/>
                <p:cNvSpPr>
                  <a:spLocks/>
                </p:cNvSpPr>
                <p:nvPr>
                  <p:custDataLst>
                    <p:tags r:id="rId74"/>
                  </p:custDataLst>
                </p:nvPr>
              </p:nvSpPr>
              <p:spPr bwMode="gray">
                <a:xfrm>
                  <a:off x="6951482" y="4892026"/>
                  <a:ext cx="19744" cy="11008"/>
                </a:xfrm>
                <a:custGeom>
                  <a:avLst/>
                  <a:gdLst>
                    <a:gd name="T0" fmla="*/ 0 w 2"/>
                    <a:gd name="T1" fmla="*/ 0 h 1"/>
                    <a:gd name="T2" fmla="*/ 1 w 2"/>
                    <a:gd name="T3" fmla="*/ 0 h 1"/>
                    <a:gd name="T4" fmla="*/ 2 w 2"/>
                    <a:gd name="T5" fmla="*/ 0 h 1"/>
                    <a:gd name="T6" fmla="*/ 1 w 2"/>
                    <a:gd name="T7" fmla="*/ 1 h 1"/>
                    <a:gd name="T8" fmla="*/ 0 w 2"/>
                    <a:gd name="T9" fmla="*/ 0 h 1"/>
                    <a:gd name="T10" fmla="*/ 0 w 2"/>
                    <a:gd name="T11" fmla="*/ 0 h 1"/>
                    <a:gd name="T12" fmla="*/ 0 w 2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90" name="Freeform 89"/>
                <p:cNvSpPr>
                  <a:spLocks/>
                </p:cNvSpPr>
                <p:nvPr>
                  <p:custDataLst>
                    <p:tags r:id="rId75"/>
                  </p:custDataLst>
                </p:nvPr>
              </p:nvSpPr>
              <p:spPr bwMode="gray">
                <a:xfrm>
                  <a:off x="6849942" y="4870012"/>
                  <a:ext cx="1128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91" name="Freeform 90"/>
                <p:cNvSpPr>
                  <a:spLocks/>
                </p:cNvSpPr>
                <p:nvPr>
                  <p:custDataLst>
                    <p:tags r:id="rId76"/>
                  </p:custDataLst>
                </p:nvPr>
              </p:nvSpPr>
              <p:spPr bwMode="gray">
                <a:xfrm>
                  <a:off x="6861225" y="4701752"/>
                  <a:ext cx="987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0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92" name="Freeform 91"/>
                <p:cNvSpPr>
                  <a:spLocks/>
                </p:cNvSpPr>
                <p:nvPr>
                  <p:custDataLst>
                    <p:tags r:id="rId77"/>
                  </p:custDataLst>
                </p:nvPr>
              </p:nvSpPr>
              <p:spPr bwMode="gray">
                <a:xfrm>
                  <a:off x="6861226" y="4690745"/>
                  <a:ext cx="19744" cy="11008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2 w 2"/>
                    <a:gd name="T5" fmla="*/ 1 h 1"/>
                    <a:gd name="T6" fmla="*/ 1 w 2"/>
                    <a:gd name="T7" fmla="*/ 1 h 1"/>
                    <a:gd name="T8" fmla="*/ 0 w 2"/>
                    <a:gd name="T9" fmla="*/ 1 h 1"/>
                    <a:gd name="T10" fmla="*/ 0 w 2"/>
                    <a:gd name="T11" fmla="*/ 1 h 1"/>
                    <a:gd name="T12" fmla="*/ 0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2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93" name="Freeform 92"/>
                <p:cNvSpPr>
                  <a:spLocks/>
                </p:cNvSpPr>
                <p:nvPr>
                  <p:custDataLst>
                    <p:tags r:id="rId78"/>
                  </p:custDataLst>
                </p:nvPr>
              </p:nvSpPr>
              <p:spPr bwMode="gray">
                <a:xfrm>
                  <a:off x="6710326" y="4577525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94" name="Freeform 93"/>
                <p:cNvSpPr>
                  <a:spLocks/>
                </p:cNvSpPr>
                <p:nvPr>
                  <p:custDataLst>
                    <p:tags r:id="rId79"/>
                  </p:custDataLst>
                </p:nvPr>
              </p:nvSpPr>
              <p:spPr bwMode="gray">
                <a:xfrm>
                  <a:off x="6378912" y="4577523"/>
                  <a:ext cx="9871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95" name="Freeform 94"/>
                <p:cNvSpPr>
                  <a:spLocks/>
                </p:cNvSpPr>
                <p:nvPr>
                  <p:custDataLst>
                    <p:tags r:id="rId80"/>
                  </p:custDataLst>
                </p:nvPr>
              </p:nvSpPr>
              <p:spPr bwMode="gray">
                <a:xfrm>
                  <a:off x="6347886" y="4522485"/>
                  <a:ext cx="9871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96" name="Freeform 95"/>
                <p:cNvSpPr>
                  <a:spLocks/>
                </p:cNvSpPr>
                <p:nvPr>
                  <p:custDataLst>
                    <p:tags r:id="rId81"/>
                  </p:custDataLst>
                </p:nvPr>
              </p:nvSpPr>
              <p:spPr bwMode="gray">
                <a:xfrm>
                  <a:off x="6428272" y="4835416"/>
                  <a:ext cx="21155" cy="34595"/>
                </a:xfrm>
                <a:custGeom>
                  <a:avLst/>
                  <a:gdLst>
                    <a:gd name="T0" fmla="*/ 0 w 2"/>
                    <a:gd name="T1" fmla="*/ 2 h 3"/>
                    <a:gd name="T2" fmla="*/ 1 w 2"/>
                    <a:gd name="T3" fmla="*/ 0 h 3"/>
                    <a:gd name="T4" fmla="*/ 2 w 2"/>
                    <a:gd name="T5" fmla="*/ 2 h 3"/>
                    <a:gd name="T6" fmla="*/ 1 w 2"/>
                    <a:gd name="T7" fmla="*/ 3 h 3"/>
                    <a:gd name="T8" fmla="*/ 0 w 2"/>
                    <a:gd name="T9" fmla="*/ 2 h 3"/>
                    <a:gd name="T10" fmla="*/ 0 w 2"/>
                    <a:gd name="T11" fmla="*/ 2 h 3"/>
                    <a:gd name="T12" fmla="*/ 0 w 2"/>
                    <a:gd name="T1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2"/>
                      </a:cubicBezTo>
                      <a:cubicBezTo>
                        <a:pt x="2" y="2"/>
                        <a:pt x="2" y="3"/>
                        <a:pt x="1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97" name="Freeform 96"/>
                <p:cNvSpPr>
                  <a:spLocks/>
                </p:cNvSpPr>
                <p:nvPr>
                  <p:custDataLst>
                    <p:tags r:id="rId82"/>
                  </p:custDataLst>
                </p:nvPr>
              </p:nvSpPr>
              <p:spPr bwMode="gray">
                <a:xfrm>
                  <a:off x="7202511" y="4846423"/>
                  <a:ext cx="70513" cy="77053"/>
                </a:xfrm>
                <a:custGeom>
                  <a:avLst/>
                  <a:gdLst>
                    <a:gd name="T0" fmla="*/ 0 w 7"/>
                    <a:gd name="T1" fmla="*/ 5 h 7"/>
                    <a:gd name="T2" fmla="*/ 1 w 7"/>
                    <a:gd name="T3" fmla="*/ 2 h 7"/>
                    <a:gd name="T4" fmla="*/ 3 w 7"/>
                    <a:gd name="T5" fmla="*/ 2 h 7"/>
                    <a:gd name="T6" fmla="*/ 3 w 7"/>
                    <a:gd name="T7" fmla="*/ 3 h 7"/>
                    <a:gd name="T8" fmla="*/ 6 w 7"/>
                    <a:gd name="T9" fmla="*/ 0 h 7"/>
                    <a:gd name="T10" fmla="*/ 7 w 7"/>
                    <a:gd name="T11" fmla="*/ 0 h 7"/>
                    <a:gd name="T12" fmla="*/ 7 w 7"/>
                    <a:gd name="T13" fmla="*/ 1 h 7"/>
                    <a:gd name="T14" fmla="*/ 3 w 7"/>
                    <a:gd name="T15" fmla="*/ 7 h 7"/>
                    <a:gd name="T16" fmla="*/ 2 w 7"/>
                    <a:gd name="T17" fmla="*/ 6 h 7"/>
                    <a:gd name="T18" fmla="*/ 2 w 7"/>
                    <a:gd name="T19" fmla="*/ 5 h 7"/>
                    <a:gd name="T20" fmla="*/ 0 w 7"/>
                    <a:gd name="T21" fmla="*/ 5 h 7"/>
                    <a:gd name="T22" fmla="*/ 0 w 7"/>
                    <a:gd name="T23" fmla="*/ 5 h 7"/>
                    <a:gd name="T24" fmla="*/ 0 w 7"/>
                    <a:gd name="T25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7">
                      <a:moveTo>
                        <a:pt x="0" y="5"/>
                      </a:moveTo>
                      <a:cubicBezTo>
                        <a:pt x="1" y="4"/>
                        <a:pt x="1" y="3"/>
                        <a:pt x="1" y="2"/>
                      </a:cubicBezTo>
                      <a:cubicBezTo>
                        <a:pt x="2" y="2"/>
                        <a:pt x="2" y="2"/>
                        <a:pt x="3" y="2"/>
                      </a:cubicBezTo>
                      <a:cubicBezTo>
                        <a:pt x="3" y="2"/>
                        <a:pt x="3" y="3"/>
                        <a:pt x="3" y="3"/>
                      </a:cubicBezTo>
                      <a:cubicBezTo>
                        <a:pt x="4" y="3"/>
                        <a:pt x="6" y="0"/>
                        <a:pt x="6" y="0"/>
                      </a:cubicBezTo>
                      <a:cubicBezTo>
                        <a:pt x="6" y="0"/>
                        <a:pt x="7" y="0"/>
                        <a:pt x="7" y="0"/>
                      </a:cubicBezTo>
                      <a:cubicBezTo>
                        <a:pt x="7" y="0"/>
                        <a:pt x="7" y="1"/>
                        <a:pt x="7" y="1"/>
                      </a:cubicBezTo>
                      <a:cubicBezTo>
                        <a:pt x="7" y="2"/>
                        <a:pt x="5" y="7"/>
                        <a:pt x="3" y="7"/>
                      </a:cubicBezTo>
                      <a:cubicBezTo>
                        <a:pt x="2" y="7"/>
                        <a:pt x="2" y="6"/>
                        <a:pt x="2" y="6"/>
                      </a:cubicBezTo>
                      <a:cubicBezTo>
                        <a:pt x="2" y="6"/>
                        <a:pt x="2" y="5"/>
                        <a:pt x="2" y="5"/>
                      </a:cubicBezTo>
                      <a:cubicBezTo>
                        <a:pt x="1" y="5"/>
                        <a:pt x="1" y="5"/>
                        <a:pt x="0" y="5"/>
                      </a:cubicBezTo>
                      <a:lnTo>
                        <a:pt x="0" y="5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98" name="Freeform 97"/>
                <p:cNvSpPr>
                  <a:spLocks/>
                </p:cNvSpPr>
                <p:nvPr>
                  <p:custDataLst>
                    <p:tags r:id="rId83"/>
                  </p:custDataLst>
                </p:nvPr>
              </p:nvSpPr>
              <p:spPr bwMode="gray">
                <a:xfrm>
                  <a:off x="7102381" y="4846423"/>
                  <a:ext cx="110001" cy="77053"/>
                </a:xfrm>
                <a:custGeom>
                  <a:avLst/>
                  <a:gdLst>
                    <a:gd name="T0" fmla="*/ 0 w 11"/>
                    <a:gd name="T1" fmla="*/ 6 h 7"/>
                    <a:gd name="T2" fmla="*/ 0 w 11"/>
                    <a:gd name="T3" fmla="*/ 5 h 7"/>
                    <a:gd name="T4" fmla="*/ 2 w 11"/>
                    <a:gd name="T5" fmla="*/ 4 h 7"/>
                    <a:gd name="T6" fmla="*/ 1 w 11"/>
                    <a:gd name="T7" fmla="*/ 2 h 7"/>
                    <a:gd name="T8" fmla="*/ 3 w 11"/>
                    <a:gd name="T9" fmla="*/ 1 h 7"/>
                    <a:gd name="T10" fmla="*/ 4 w 11"/>
                    <a:gd name="T11" fmla="*/ 2 h 7"/>
                    <a:gd name="T12" fmla="*/ 4 w 11"/>
                    <a:gd name="T13" fmla="*/ 3 h 7"/>
                    <a:gd name="T14" fmla="*/ 5 w 11"/>
                    <a:gd name="T15" fmla="*/ 4 h 7"/>
                    <a:gd name="T16" fmla="*/ 9 w 11"/>
                    <a:gd name="T17" fmla="*/ 0 h 7"/>
                    <a:gd name="T18" fmla="*/ 11 w 11"/>
                    <a:gd name="T19" fmla="*/ 1 h 7"/>
                    <a:gd name="T20" fmla="*/ 7 w 11"/>
                    <a:gd name="T21" fmla="*/ 4 h 7"/>
                    <a:gd name="T22" fmla="*/ 3 w 11"/>
                    <a:gd name="T23" fmla="*/ 7 h 7"/>
                    <a:gd name="T24" fmla="*/ 0 w 11"/>
                    <a:gd name="T25" fmla="*/ 6 h 7"/>
                    <a:gd name="T26" fmla="*/ 0 w 11"/>
                    <a:gd name="T27" fmla="*/ 6 h 7"/>
                    <a:gd name="T28" fmla="*/ 0 w 11"/>
                    <a:gd name="T29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7">
                      <a:moveTo>
                        <a:pt x="0" y="6"/>
                      </a:move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2" y="4"/>
                        <a:pt x="2" y="4"/>
                      </a:cubicBezTo>
                      <a:cubicBezTo>
                        <a:pt x="2" y="3"/>
                        <a:pt x="1" y="2"/>
                        <a:pt x="1" y="2"/>
                      </a:cubicBezTo>
                      <a:cubicBezTo>
                        <a:pt x="1" y="2"/>
                        <a:pt x="3" y="1"/>
                        <a:pt x="3" y="1"/>
                      </a:cubicBezTo>
                      <a:cubicBezTo>
                        <a:pt x="3" y="1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3"/>
                      </a:cubicBezTo>
                      <a:cubicBezTo>
                        <a:pt x="4" y="3"/>
                        <a:pt x="4" y="4"/>
                        <a:pt x="5" y="4"/>
                      </a:cubicBezTo>
                      <a:cubicBezTo>
                        <a:pt x="5" y="1"/>
                        <a:pt x="6" y="0"/>
                        <a:pt x="9" y="0"/>
                      </a:cubicBezTo>
                      <a:cubicBezTo>
                        <a:pt x="9" y="0"/>
                        <a:pt x="11" y="1"/>
                        <a:pt x="11" y="1"/>
                      </a:cubicBezTo>
                      <a:cubicBezTo>
                        <a:pt x="11" y="2"/>
                        <a:pt x="8" y="2"/>
                        <a:pt x="7" y="4"/>
                      </a:cubicBezTo>
                      <a:cubicBezTo>
                        <a:pt x="6" y="6"/>
                        <a:pt x="5" y="7"/>
                        <a:pt x="3" y="7"/>
                      </a:cubicBezTo>
                      <a:cubicBezTo>
                        <a:pt x="1" y="7"/>
                        <a:pt x="1" y="6"/>
                        <a:pt x="0" y="6"/>
                      </a:cubicBezTo>
                      <a:lnTo>
                        <a:pt x="0" y="6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199" name="Freeform 98"/>
                <p:cNvSpPr>
                  <a:spLocks/>
                </p:cNvSpPr>
                <p:nvPr>
                  <p:custDataLst>
                    <p:tags r:id="rId84"/>
                  </p:custDataLst>
                </p:nvPr>
              </p:nvSpPr>
              <p:spPr bwMode="gray">
                <a:xfrm>
                  <a:off x="7041740" y="4892026"/>
                  <a:ext cx="40897" cy="31450"/>
                </a:xfrm>
                <a:custGeom>
                  <a:avLst/>
                  <a:gdLst>
                    <a:gd name="T0" fmla="*/ 0 w 4"/>
                    <a:gd name="T1" fmla="*/ 3 h 3"/>
                    <a:gd name="T2" fmla="*/ 4 w 4"/>
                    <a:gd name="T3" fmla="*/ 0 h 3"/>
                    <a:gd name="T4" fmla="*/ 4 w 4"/>
                    <a:gd name="T5" fmla="*/ 0 h 3"/>
                    <a:gd name="T6" fmla="*/ 4 w 4"/>
                    <a:gd name="T7" fmla="*/ 1 h 3"/>
                    <a:gd name="T8" fmla="*/ 4 w 4"/>
                    <a:gd name="T9" fmla="*/ 1 h 3"/>
                    <a:gd name="T10" fmla="*/ 1 w 4"/>
                    <a:gd name="T11" fmla="*/ 3 h 3"/>
                    <a:gd name="T12" fmla="*/ 1 w 4"/>
                    <a:gd name="T13" fmla="*/ 3 h 3"/>
                    <a:gd name="T14" fmla="*/ 0 w 4"/>
                    <a:gd name="T15" fmla="*/ 3 h 3"/>
                    <a:gd name="T16" fmla="*/ 0 w 4"/>
                    <a:gd name="T17" fmla="*/ 3 h 3"/>
                    <a:gd name="T18" fmla="*/ 0 w 4"/>
                    <a:gd name="T19" fmla="*/ 3 h 3"/>
                    <a:gd name="T20" fmla="*/ 0 w 4"/>
                    <a:gd name="T21" fmla="*/ 3 h 3"/>
                    <a:gd name="T22" fmla="*/ 0 w 4"/>
                    <a:gd name="T2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cubicBezTo>
                        <a:pt x="2" y="3"/>
                        <a:pt x="2" y="0"/>
                        <a:pt x="4" y="0"/>
                      </a:cubicBez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4" y="1"/>
                      </a:lnTo>
                      <a:cubicBezTo>
                        <a:pt x="2" y="2"/>
                        <a:pt x="2" y="3"/>
                        <a:pt x="1" y="3"/>
                      </a:cubicBez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cubicBezTo>
                        <a:pt x="0" y="3"/>
                        <a:pt x="0" y="3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00" name="Freeform 99"/>
                <p:cNvSpPr>
                  <a:spLocks/>
                </p:cNvSpPr>
                <p:nvPr>
                  <p:custDataLst>
                    <p:tags r:id="rId85"/>
                  </p:custDataLst>
                </p:nvPr>
              </p:nvSpPr>
              <p:spPr bwMode="gray">
                <a:xfrm>
                  <a:off x="7061484" y="4857432"/>
                  <a:ext cx="50769" cy="34595"/>
                </a:xfrm>
                <a:custGeom>
                  <a:avLst/>
                  <a:gdLst>
                    <a:gd name="T0" fmla="*/ 0 w 5"/>
                    <a:gd name="T1" fmla="*/ 2 h 3"/>
                    <a:gd name="T2" fmla="*/ 3 w 5"/>
                    <a:gd name="T3" fmla="*/ 0 h 3"/>
                    <a:gd name="T4" fmla="*/ 5 w 5"/>
                    <a:gd name="T5" fmla="*/ 0 h 3"/>
                    <a:gd name="T6" fmla="*/ 5 w 5"/>
                    <a:gd name="T7" fmla="*/ 1 h 3"/>
                    <a:gd name="T8" fmla="*/ 3 w 5"/>
                    <a:gd name="T9" fmla="*/ 3 h 3"/>
                    <a:gd name="T10" fmla="*/ 0 w 5"/>
                    <a:gd name="T11" fmla="*/ 2 h 3"/>
                    <a:gd name="T12" fmla="*/ 0 w 5"/>
                    <a:gd name="T13" fmla="*/ 2 h 3"/>
                    <a:gd name="T14" fmla="*/ 0 w 5"/>
                    <a:gd name="T1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2" y="0"/>
                        <a:pt x="2" y="0"/>
                        <a:pt x="3" y="0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2"/>
                        <a:pt x="4" y="3"/>
                        <a:pt x="3" y="3"/>
                      </a:cubicBezTo>
                      <a:cubicBezTo>
                        <a:pt x="2" y="3"/>
                        <a:pt x="1" y="3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01" name="Freeform 100"/>
                <p:cNvSpPr>
                  <a:spLocks/>
                </p:cNvSpPr>
                <p:nvPr>
                  <p:custDataLst>
                    <p:tags r:id="rId86"/>
                  </p:custDataLst>
                </p:nvPr>
              </p:nvSpPr>
              <p:spPr bwMode="gray">
                <a:xfrm>
                  <a:off x="6549554" y="4835416"/>
                  <a:ext cx="521801" cy="157251"/>
                </a:xfrm>
                <a:custGeom>
                  <a:avLst/>
                  <a:gdLst>
                    <a:gd name="T0" fmla="*/ 11 w 52"/>
                    <a:gd name="T1" fmla="*/ 3 h 14"/>
                    <a:gd name="T2" fmla="*/ 16 w 52"/>
                    <a:gd name="T3" fmla="*/ 3 h 14"/>
                    <a:gd name="T4" fmla="*/ 16 w 52"/>
                    <a:gd name="T5" fmla="*/ 3 h 14"/>
                    <a:gd name="T6" fmla="*/ 19 w 52"/>
                    <a:gd name="T7" fmla="*/ 4 h 14"/>
                    <a:gd name="T8" fmla="*/ 27 w 52"/>
                    <a:gd name="T9" fmla="*/ 8 h 14"/>
                    <a:gd name="T10" fmla="*/ 30 w 52"/>
                    <a:gd name="T11" fmla="*/ 6 h 14"/>
                    <a:gd name="T12" fmla="*/ 30 w 52"/>
                    <a:gd name="T13" fmla="*/ 6 h 14"/>
                    <a:gd name="T14" fmla="*/ 34 w 52"/>
                    <a:gd name="T15" fmla="*/ 6 h 14"/>
                    <a:gd name="T16" fmla="*/ 34 w 52"/>
                    <a:gd name="T17" fmla="*/ 6 h 14"/>
                    <a:gd name="T18" fmla="*/ 35 w 52"/>
                    <a:gd name="T19" fmla="*/ 5 h 14"/>
                    <a:gd name="T20" fmla="*/ 40 w 52"/>
                    <a:gd name="T21" fmla="*/ 8 h 14"/>
                    <a:gd name="T22" fmla="*/ 45 w 52"/>
                    <a:gd name="T23" fmla="*/ 5 h 14"/>
                    <a:gd name="T24" fmla="*/ 49 w 52"/>
                    <a:gd name="T25" fmla="*/ 2 h 14"/>
                    <a:gd name="T26" fmla="*/ 49 w 52"/>
                    <a:gd name="T27" fmla="*/ 2 h 14"/>
                    <a:gd name="T28" fmla="*/ 49 w 52"/>
                    <a:gd name="T29" fmla="*/ 1 h 14"/>
                    <a:gd name="T30" fmla="*/ 49 w 52"/>
                    <a:gd name="T31" fmla="*/ 1 h 14"/>
                    <a:gd name="T32" fmla="*/ 48 w 52"/>
                    <a:gd name="T33" fmla="*/ 1 h 14"/>
                    <a:gd name="T34" fmla="*/ 47 w 52"/>
                    <a:gd name="T35" fmla="*/ 2 h 14"/>
                    <a:gd name="T36" fmla="*/ 47 w 52"/>
                    <a:gd name="T37" fmla="*/ 2 h 14"/>
                    <a:gd name="T38" fmla="*/ 49 w 52"/>
                    <a:gd name="T39" fmla="*/ 0 h 14"/>
                    <a:gd name="T40" fmla="*/ 52 w 52"/>
                    <a:gd name="T41" fmla="*/ 2 h 14"/>
                    <a:gd name="T42" fmla="*/ 48 w 52"/>
                    <a:gd name="T43" fmla="*/ 6 h 14"/>
                    <a:gd name="T44" fmla="*/ 49 w 52"/>
                    <a:gd name="T45" fmla="*/ 7 h 14"/>
                    <a:gd name="T46" fmla="*/ 42 w 52"/>
                    <a:gd name="T47" fmla="*/ 10 h 14"/>
                    <a:gd name="T48" fmla="*/ 42 w 52"/>
                    <a:gd name="T49" fmla="*/ 10 h 14"/>
                    <a:gd name="T50" fmla="*/ 39 w 52"/>
                    <a:gd name="T51" fmla="*/ 10 h 14"/>
                    <a:gd name="T52" fmla="*/ 39 w 52"/>
                    <a:gd name="T53" fmla="*/ 10 h 14"/>
                    <a:gd name="T54" fmla="*/ 32 w 52"/>
                    <a:gd name="T55" fmla="*/ 13 h 14"/>
                    <a:gd name="T56" fmla="*/ 28 w 52"/>
                    <a:gd name="T57" fmla="*/ 12 h 14"/>
                    <a:gd name="T58" fmla="*/ 24 w 52"/>
                    <a:gd name="T59" fmla="*/ 14 h 14"/>
                    <a:gd name="T60" fmla="*/ 20 w 52"/>
                    <a:gd name="T61" fmla="*/ 14 h 14"/>
                    <a:gd name="T62" fmla="*/ 17 w 52"/>
                    <a:gd name="T63" fmla="*/ 12 h 14"/>
                    <a:gd name="T64" fmla="*/ 10 w 52"/>
                    <a:gd name="T65" fmla="*/ 12 h 14"/>
                    <a:gd name="T66" fmla="*/ 6 w 52"/>
                    <a:gd name="T67" fmla="*/ 11 h 14"/>
                    <a:gd name="T68" fmla="*/ 3 w 52"/>
                    <a:gd name="T69" fmla="*/ 12 h 14"/>
                    <a:gd name="T70" fmla="*/ 0 w 52"/>
                    <a:gd name="T71" fmla="*/ 11 h 14"/>
                    <a:gd name="T72" fmla="*/ 5 w 52"/>
                    <a:gd name="T73" fmla="*/ 4 h 14"/>
                    <a:gd name="T74" fmla="*/ 10 w 52"/>
                    <a:gd name="T75" fmla="*/ 3 h 14"/>
                    <a:gd name="T76" fmla="*/ 10 w 52"/>
                    <a:gd name="T77" fmla="*/ 2 h 14"/>
                    <a:gd name="T78" fmla="*/ 11 w 52"/>
                    <a:gd name="T79" fmla="*/ 3 h 14"/>
                    <a:gd name="T80" fmla="*/ 11 w 52"/>
                    <a:gd name="T81" fmla="*/ 3 h 14"/>
                    <a:gd name="T82" fmla="*/ 11 w 52"/>
                    <a:gd name="T83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52" h="14">
                      <a:moveTo>
                        <a:pt x="11" y="3"/>
                      </a:moveTo>
                      <a:lnTo>
                        <a:pt x="16" y="3"/>
                      </a:lnTo>
                      <a:lnTo>
                        <a:pt x="16" y="3"/>
                      </a:lnTo>
                      <a:cubicBezTo>
                        <a:pt x="16" y="4"/>
                        <a:pt x="18" y="4"/>
                        <a:pt x="19" y="4"/>
                      </a:cubicBezTo>
                      <a:cubicBezTo>
                        <a:pt x="23" y="4"/>
                        <a:pt x="24" y="8"/>
                        <a:pt x="27" y="8"/>
                      </a:cubicBezTo>
                      <a:cubicBezTo>
                        <a:pt x="28" y="8"/>
                        <a:pt x="29" y="6"/>
                        <a:pt x="30" y="6"/>
                      </a:cubicBezTo>
                      <a:lnTo>
                        <a:pt x="30" y="6"/>
                      </a:lnTo>
                      <a:lnTo>
                        <a:pt x="34" y="6"/>
                      </a:lnTo>
                      <a:lnTo>
                        <a:pt x="34" y="6"/>
                      </a:lnTo>
                      <a:cubicBezTo>
                        <a:pt x="34" y="6"/>
                        <a:pt x="34" y="5"/>
                        <a:pt x="35" y="5"/>
                      </a:cubicBezTo>
                      <a:cubicBezTo>
                        <a:pt x="37" y="5"/>
                        <a:pt x="38" y="8"/>
                        <a:pt x="40" y="8"/>
                      </a:cubicBezTo>
                      <a:cubicBezTo>
                        <a:pt x="43" y="8"/>
                        <a:pt x="43" y="6"/>
                        <a:pt x="45" y="5"/>
                      </a:cubicBezTo>
                      <a:cubicBezTo>
                        <a:pt x="46" y="3"/>
                        <a:pt x="49" y="3"/>
                        <a:pt x="49" y="2"/>
                      </a:cubicBezTo>
                      <a:lnTo>
                        <a:pt x="49" y="2"/>
                      </a:lnTo>
                      <a:lnTo>
                        <a:pt x="49" y="1"/>
                      </a:lnTo>
                      <a:lnTo>
                        <a:pt x="49" y="1"/>
                      </a:ln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8" y="2"/>
                        <a:pt x="48" y="2"/>
                        <a:pt x="47" y="2"/>
                      </a:cubicBezTo>
                      <a:cubicBezTo>
                        <a:pt x="47" y="2"/>
                        <a:pt x="47" y="2"/>
                        <a:pt x="47" y="2"/>
                      </a:cubicBezTo>
                      <a:cubicBezTo>
                        <a:pt x="47" y="0"/>
                        <a:pt x="48" y="0"/>
                        <a:pt x="49" y="0"/>
                      </a:cubicBezTo>
                      <a:cubicBezTo>
                        <a:pt x="51" y="0"/>
                        <a:pt x="52" y="1"/>
                        <a:pt x="52" y="2"/>
                      </a:cubicBezTo>
                      <a:cubicBezTo>
                        <a:pt x="52" y="2"/>
                        <a:pt x="49" y="6"/>
                        <a:pt x="48" y="6"/>
                      </a:cubicBezTo>
                      <a:cubicBezTo>
                        <a:pt x="48" y="6"/>
                        <a:pt x="49" y="7"/>
                        <a:pt x="49" y="7"/>
                      </a:cubicBezTo>
                      <a:cubicBezTo>
                        <a:pt x="49" y="9"/>
                        <a:pt x="43" y="10"/>
                        <a:pt x="42" y="10"/>
                      </a:cubicBezTo>
                      <a:lnTo>
                        <a:pt x="42" y="10"/>
                      </a:lnTo>
                      <a:lnTo>
                        <a:pt x="39" y="10"/>
                      </a:lnTo>
                      <a:lnTo>
                        <a:pt x="39" y="10"/>
                      </a:lnTo>
                      <a:cubicBezTo>
                        <a:pt x="36" y="11"/>
                        <a:pt x="34" y="13"/>
                        <a:pt x="32" y="13"/>
                      </a:cubicBezTo>
                      <a:cubicBezTo>
                        <a:pt x="29" y="13"/>
                        <a:pt x="30" y="12"/>
                        <a:pt x="28" y="12"/>
                      </a:cubicBezTo>
                      <a:cubicBezTo>
                        <a:pt x="26" y="12"/>
                        <a:pt x="26" y="14"/>
                        <a:pt x="24" y="14"/>
                      </a:cubicBezTo>
                      <a:cubicBezTo>
                        <a:pt x="22" y="14"/>
                        <a:pt x="22" y="14"/>
                        <a:pt x="20" y="14"/>
                      </a:cubicBezTo>
                      <a:cubicBezTo>
                        <a:pt x="19" y="14"/>
                        <a:pt x="18" y="13"/>
                        <a:pt x="17" y="12"/>
                      </a:cubicBezTo>
                      <a:cubicBezTo>
                        <a:pt x="14" y="12"/>
                        <a:pt x="12" y="13"/>
                        <a:pt x="10" y="12"/>
                      </a:cubicBezTo>
                      <a:cubicBezTo>
                        <a:pt x="8" y="12"/>
                        <a:pt x="7" y="11"/>
                        <a:pt x="6" y="11"/>
                      </a:cubicBezTo>
                      <a:cubicBezTo>
                        <a:pt x="5" y="11"/>
                        <a:pt x="4" y="12"/>
                        <a:pt x="3" y="12"/>
                      </a:cubicBezTo>
                      <a:cubicBezTo>
                        <a:pt x="3" y="12"/>
                        <a:pt x="0" y="11"/>
                        <a:pt x="0" y="11"/>
                      </a:cubicBezTo>
                      <a:cubicBezTo>
                        <a:pt x="0" y="6"/>
                        <a:pt x="4" y="6"/>
                        <a:pt x="5" y="4"/>
                      </a:cubicBezTo>
                      <a:cubicBezTo>
                        <a:pt x="6" y="3"/>
                        <a:pt x="10" y="3"/>
                        <a:pt x="10" y="3"/>
                      </a:cubicBezTo>
                      <a:cubicBezTo>
                        <a:pt x="10" y="3"/>
                        <a:pt x="10" y="2"/>
                        <a:pt x="10" y="2"/>
                      </a:cubicBezTo>
                      <a:cubicBezTo>
                        <a:pt x="11" y="2"/>
                        <a:pt x="11" y="3"/>
                        <a:pt x="11" y="3"/>
                      </a:cubicBezTo>
                      <a:lnTo>
                        <a:pt x="11" y="3"/>
                      </a:lnTo>
                      <a:lnTo>
                        <a:pt x="11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02" name="Freeform 101"/>
                <p:cNvSpPr>
                  <a:spLocks/>
                </p:cNvSpPr>
                <p:nvPr>
                  <p:custDataLst>
                    <p:tags r:id="rId87"/>
                  </p:custDataLst>
                </p:nvPr>
              </p:nvSpPr>
              <p:spPr bwMode="gray">
                <a:xfrm>
                  <a:off x="6679300" y="4621554"/>
                  <a:ext cx="31026" cy="34595"/>
                </a:xfrm>
                <a:custGeom>
                  <a:avLst/>
                  <a:gdLst>
                    <a:gd name="T0" fmla="*/ 1 w 3"/>
                    <a:gd name="T1" fmla="*/ 3 h 3"/>
                    <a:gd name="T2" fmla="*/ 3 w 3"/>
                    <a:gd name="T3" fmla="*/ 2 h 3"/>
                    <a:gd name="T4" fmla="*/ 0 w 3"/>
                    <a:gd name="T5" fmla="*/ 0 h 3"/>
                    <a:gd name="T6" fmla="*/ 1 w 3"/>
                    <a:gd name="T7" fmla="*/ 3 h 3"/>
                    <a:gd name="T8" fmla="*/ 1 w 3"/>
                    <a:gd name="T9" fmla="*/ 3 h 3"/>
                    <a:gd name="T10" fmla="*/ 1 w 3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3">
                      <a:moveTo>
                        <a:pt x="1" y="3"/>
                      </a:moveTo>
                      <a:cubicBezTo>
                        <a:pt x="2" y="3"/>
                        <a:pt x="3" y="2"/>
                        <a:pt x="3" y="2"/>
                      </a:cubicBezTo>
                      <a:cubicBezTo>
                        <a:pt x="2" y="0"/>
                        <a:pt x="1" y="1"/>
                        <a:pt x="0" y="0"/>
                      </a:cubicBezTo>
                      <a:cubicBezTo>
                        <a:pt x="0" y="2"/>
                        <a:pt x="1" y="3"/>
                        <a:pt x="1" y="3"/>
                      </a:cubicBezTo>
                      <a:lnTo>
                        <a:pt x="1" y="3"/>
                      </a:lnTo>
                      <a:lnTo>
                        <a:pt x="1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03" name="Freeform 102"/>
                <p:cNvSpPr>
                  <a:spLocks/>
                </p:cNvSpPr>
                <p:nvPr>
                  <p:custDataLst>
                    <p:tags r:id="rId88"/>
                  </p:custDataLst>
                </p:nvPr>
              </p:nvSpPr>
              <p:spPr bwMode="gray">
                <a:xfrm>
                  <a:off x="6720197" y="4667157"/>
                  <a:ext cx="50769" cy="34595"/>
                </a:xfrm>
                <a:custGeom>
                  <a:avLst/>
                  <a:gdLst>
                    <a:gd name="T0" fmla="*/ 0 w 5"/>
                    <a:gd name="T1" fmla="*/ 2 h 3"/>
                    <a:gd name="T2" fmla="*/ 2 w 5"/>
                    <a:gd name="T3" fmla="*/ 2 h 3"/>
                    <a:gd name="T4" fmla="*/ 5 w 5"/>
                    <a:gd name="T5" fmla="*/ 3 h 3"/>
                    <a:gd name="T6" fmla="*/ 5 w 5"/>
                    <a:gd name="T7" fmla="*/ 2 h 3"/>
                    <a:gd name="T8" fmla="*/ 0 w 5"/>
                    <a:gd name="T9" fmla="*/ 0 h 3"/>
                    <a:gd name="T10" fmla="*/ 0 w 5"/>
                    <a:gd name="T11" fmla="*/ 2 h 3"/>
                    <a:gd name="T12" fmla="*/ 0 w 5"/>
                    <a:gd name="T13" fmla="*/ 2 h 3"/>
                    <a:gd name="T14" fmla="*/ 0 w 5"/>
                    <a:gd name="T1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1" y="2"/>
                        <a:pt x="1" y="2"/>
                        <a:pt x="2" y="2"/>
                      </a:cubicBezTo>
                      <a:cubicBezTo>
                        <a:pt x="3" y="2"/>
                        <a:pt x="4" y="3"/>
                        <a:pt x="5" y="3"/>
                      </a:cubicBezTo>
                      <a:cubicBezTo>
                        <a:pt x="5" y="3"/>
                        <a:pt x="5" y="2"/>
                        <a:pt x="5" y="2"/>
                      </a:cubicBezTo>
                      <a:cubicBezTo>
                        <a:pt x="5" y="0"/>
                        <a:pt x="1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04" name="Freeform 103"/>
                <p:cNvSpPr>
                  <a:spLocks/>
                </p:cNvSpPr>
                <p:nvPr>
                  <p:custDataLst>
                    <p:tags r:id="rId89"/>
                  </p:custDataLst>
                </p:nvPr>
              </p:nvSpPr>
              <p:spPr bwMode="gray">
                <a:xfrm>
                  <a:off x="6518529" y="4936057"/>
                  <a:ext cx="31026" cy="22015"/>
                </a:xfrm>
                <a:custGeom>
                  <a:avLst/>
                  <a:gdLst>
                    <a:gd name="T0" fmla="*/ 1 w 3"/>
                    <a:gd name="T1" fmla="*/ 0 h 2"/>
                    <a:gd name="T2" fmla="*/ 1 w 3"/>
                    <a:gd name="T3" fmla="*/ 2 h 2"/>
                    <a:gd name="T4" fmla="*/ 3 w 3"/>
                    <a:gd name="T5" fmla="*/ 0 h 2"/>
                    <a:gd name="T6" fmla="*/ 1 w 3"/>
                    <a:gd name="T7" fmla="*/ 0 h 2"/>
                    <a:gd name="T8" fmla="*/ 1 w 3"/>
                    <a:gd name="T9" fmla="*/ 0 h 2"/>
                    <a:gd name="T10" fmla="*/ 1 w 3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cubicBezTo>
                        <a:pt x="1" y="0"/>
                        <a:pt x="0" y="2"/>
                        <a:pt x="1" y="2"/>
                      </a:cubicBezTo>
                      <a:cubicBezTo>
                        <a:pt x="2" y="2"/>
                        <a:pt x="2" y="1"/>
                        <a:pt x="3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05" name="Freeform 104"/>
                <p:cNvSpPr>
                  <a:spLocks/>
                </p:cNvSpPr>
                <p:nvPr>
                  <p:custDataLst>
                    <p:tags r:id="rId90"/>
                  </p:custDataLst>
                </p:nvPr>
              </p:nvSpPr>
              <p:spPr bwMode="gray">
                <a:xfrm>
                  <a:off x="6477631" y="4892026"/>
                  <a:ext cx="40897" cy="55038"/>
                </a:xfrm>
                <a:custGeom>
                  <a:avLst/>
                  <a:gdLst>
                    <a:gd name="T0" fmla="*/ 1 w 4"/>
                    <a:gd name="T1" fmla="*/ 5 h 5"/>
                    <a:gd name="T2" fmla="*/ 4 w 4"/>
                    <a:gd name="T3" fmla="*/ 1 h 5"/>
                    <a:gd name="T4" fmla="*/ 2 w 4"/>
                    <a:gd name="T5" fmla="*/ 0 h 5"/>
                    <a:gd name="T6" fmla="*/ 0 w 4"/>
                    <a:gd name="T7" fmla="*/ 0 h 5"/>
                    <a:gd name="T8" fmla="*/ 1 w 4"/>
                    <a:gd name="T9" fmla="*/ 5 h 5"/>
                    <a:gd name="T10" fmla="*/ 1 w 4"/>
                    <a:gd name="T11" fmla="*/ 5 h 5"/>
                    <a:gd name="T12" fmla="*/ 1 w 4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5">
                      <a:moveTo>
                        <a:pt x="1" y="5"/>
                      </a:moveTo>
                      <a:cubicBezTo>
                        <a:pt x="2" y="4"/>
                        <a:pt x="4" y="3"/>
                        <a:pt x="4" y="1"/>
                      </a:cubicBezTo>
                      <a:cubicBezTo>
                        <a:pt x="4" y="1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2"/>
                        <a:pt x="1" y="4"/>
                        <a:pt x="1" y="5"/>
                      </a:cubicBezTo>
                      <a:lnTo>
                        <a:pt x="1" y="5"/>
                      </a:lnTo>
                      <a:lnTo>
                        <a:pt x="1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06" name="Freeform 105"/>
                <p:cNvSpPr>
                  <a:spLocks/>
                </p:cNvSpPr>
                <p:nvPr>
                  <p:custDataLst>
                    <p:tags r:id="rId91"/>
                  </p:custDataLst>
                </p:nvPr>
              </p:nvSpPr>
              <p:spPr bwMode="gray">
                <a:xfrm>
                  <a:off x="6418400" y="5060284"/>
                  <a:ext cx="301798" cy="190275"/>
                </a:xfrm>
                <a:custGeom>
                  <a:avLst/>
                  <a:gdLst>
                    <a:gd name="T0" fmla="*/ 0 w 30"/>
                    <a:gd name="T1" fmla="*/ 5 h 17"/>
                    <a:gd name="T2" fmla="*/ 0 w 30"/>
                    <a:gd name="T3" fmla="*/ 3 h 17"/>
                    <a:gd name="T4" fmla="*/ 0 w 30"/>
                    <a:gd name="T5" fmla="*/ 3 h 17"/>
                    <a:gd name="T6" fmla="*/ 4 w 30"/>
                    <a:gd name="T7" fmla="*/ 1 h 17"/>
                    <a:gd name="T8" fmla="*/ 4 w 30"/>
                    <a:gd name="T9" fmla="*/ 1 h 17"/>
                    <a:gd name="T10" fmla="*/ 9 w 30"/>
                    <a:gd name="T11" fmla="*/ 1 h 17"/>
                    <a:gd name="T12" fmla="*/ 11 w 30"/>
                    <a:gd name="T13" fmla="*/ 0 h 17"/>
                    <a:gd name="T14" fmla="*/ 11 w 30"/>
                    <a:gd name="T15" fmla="*/ 0 h 17"/>
                    <a:gd name="T16" fmla="*/ 14 w 30"/>
                    <a:gd name="T17" fmla="*/ 1 h 17"/>
                    <a:gd name="T18" fmla="*/ 16 w 30"/>
                    <a:gd name="T19" fmla="*/ 1 h 17"/>
                    <a:gd name="T20" fmla="*/ 23 w 30"/>
                    <a:gd name="T21" fmla="*/ 6 h 17"/>
                    <a:gd name="T22" fmla="*/ 30 w 30"/>
                    <a:gd name="T23" fmla="*/ 13 h 17"/>
                    <a:gd name="T24" fmla="*/ 28 w 30"/>
                    <a:gd name="T25" fmla="*/ 16 h 17"/>
                    <a:gd name="T26" fmla="*/ 23 w 30"/>
                    <a:gd name="T27" fmla="*/ 17 h 17"/>
                    <a:gd name="T28" fmla="*/ 16 w 30"/>
                    <a:gd name="T29" fmla="*/ 12 h 17"/>
                    <a:gd name="T30" fmla="*/ 10 w 30"/>
                    <a:gd name="T31" fmla="*/ 8 h 17"/>
                    <a:gd name="T32" fmla="*/ 10 w 30"/>
                    <a:gd name="T33" fmla="*/ 8 h 17"/>
                    <a:gd name="T34" fmla="*/ 6 w 30"/>
                    <a:gd name="T35" fmla="*/ 8 h 17"/>
                    <a:gd name="T36" fmla="*/ 6 w 30"/>
                    <a:gd name="T37" fmla="*/ 8 h 17"/>
                    <a:gd name="T38" fmla="*/ 2 w 30"/>
                    <a:gd name="T39" fmla="*/ 7 h 17"/>
                    <a:gd name="T40" fmla="*/ 0 w 30"/>
                    <a:gd name="T41" fmla="*/ 5 h 17"/>
                    <a:gd name="T42" fmla="*/ 0 w 30"/>
                    <a:gd name="T43" fmla="*/ 5 h 17"/>
                    <a:gd name="T44" fmla="*/ 0 w 30"/>
                    <a:gd name="T45" fmla="*/ 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0" h="17">
                      <a:moveTo>
                        <a:pt x="0" y="5"/>
                      </a:moveTo>
                      <a:lnTo>
                        <a:pt x="0" y="3"/>
                      </a:lnTo>
                      <a:lnTo>
                        <a:pt x="0" y="3"/>
                      </a:lnTo>
                      <a:cubicBezTo>
                        <a:pt x="1" y="2"/>
                        <a:pt x="2" y="2"/>
                        <a:pt x="4" y="1"/>
                      </a:cubicBezTo>
                      <a:lnTo>
                        <a:pt x="4" y="1"/>
                      </a:lnTo>
                      <a:lnTo>
                        <a:pt x="9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ubicBezTo>
                        <a:pt x="12" y="1"/>
                        <a:pt x="13" y="1"/>
                        <a:pt x="14" y="1"/>
                      </a:cubicBezTo>
                      <a:cubicBezTo>
                        <a:pt x="14" y="1"/>
                        <a:pt x="15" y="1"/>
                        <a:pt x="16" y="1"/>
                      </a:cubicBezTo>
                      <a:cubicBezTo>
                        <a:pt x="19" y="1"/>
                        <a:pt x="19" y="6"/>
                        <a:pt x="23" y="6"/>
                      </a:cubicBezTo>
                      <a:cubicBezTo>
                        <a:pt x="26" y="6"/>
                        <a:pt x="29" y="10"/>
                        <a:pt x="30" y="13"/>
                      </a:cubicBezTo>
                      <a:cubicBezTo>
                        <a:pt x="29" y="14"/>
                        <a:pt x="29" y="15"/>
                        <a:pt x="28" y="16"/>
                      </a:cubicBezTo>
                      <a:cubicBezTo>
                        <a:pt x="27" y="17"/>
                        <a:pt x="25" y="17"/>
                        <a:pt x="23" y="17"/>
                      </a:cubicBezTo>
                      <a:cubicBezTo>
                        <a:pt x="18" y="17"/>
                        <a:pt x="18" y="14"/>
                        <a:pt x="16" y="12"/>
                      </a:cubicBezTo>
                      <a:cubicBezTo>
                        <a:pt x="15" y="11"/>
                        <a:pt x="11" y="10"/>
                        <a:pt x="10" y="8"/>
                      </a:cubicBezTo>
                      <a:lnTo>
                        <a:pt x="10" y="8"/>
                      </a:lnTo>
                      <a:lnTo>
                        <a:pt x="6" y="8"/>
                      </a:lnTo>
                      <a:lnTo>
                        <a:pt x="6" y="8"/>
                      </a:lnTo>
                      <a:cubicBezTo>
                        <a:pt x="5" y="8"/>
                        <a:pt x="3" y="8"/>
                        <a:pt x="2" y="7"/>
                      </a:cubicBezTo>
                      <a:cubicBezTo>
                        <a:pt x="2" y="7"/>
                        <a:pt x="0" y="5"/>
                        <a:pt x="0" y="5"/>
                      </a:cubicBezTo>
                      <a:lnTo>
                        <a:pt x="0" y="5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07" name="Freeform 106"/>
                <p:cNvSpPr>
                  <a:spLocks/>
                </p:cNvSpPr>
                <p:nvPr>
                  <p:custDataLst>
                    <p:tags r:id="rId92"/>
                  </p:custDataLst>
                </p:nvPr>
              </p:nvSpPr>
              <p:spPr bwMode="gray">
                <a:xfrm>
                  <a:off x="6649685" y="4398257"/>
                  <a:ext cx="29615" cy="124227"/>
                </a:xfrm>
                <a:custGeom>
                  <a:avLst/>
                  <a:gdLst>
                    <a:gd name="T0" fmla="*/ 2 w 3"/>
                    <a:gd name="T1" fmla="*/ 6 h 11"/>
                    <a:gd name="T2" fmla="*/ 1 w 3"/>
                    <a:gd name="T3" fmla="*/ 11 h 11"/>
                    <a:gd name="T4" fmla="*/ 0 w 3"/>
                    <a:gd name="T5" fmla="*/ 6 h 11"/>
                    <a:gd name="T6" fmla="*/ 1 w 3"/>
                    <a:gd name="T7" fmla="*/ 0 h 11"/>
                    <a:gd name="T8" fmla="*/ 2 w 3"/>
                    <a:gd name="T9" fmla="*/ 6 h 11"/>
                    <a:gd name="T10" fmla="*/ 2 w 3"/>
                    <a:gd name="T11" fmla="*/ 6 h 11"/>
                    <a:gd name="T12" fmla="*/ 2 w 3"/>
                    <a:gd name="T13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1">
                      <a:moveTo>
                        <a:pt x="2" y="6"/>
                      </a:moveTo>
                      <a:cubicBezTo>
                        <a:pt x="2" y="8"/>
                        <a:pt x="3" y="10"/>
                        <a:pt x="1" y="11"/>
                      </a:cubicBezTo>
                      <a:cubicBezTo>
                        <a:pt x="0" y="9"/>
                        <a:pt x="0" y="8"/>
                        <a:pt x="0" y="6"/>
                      </a:cubicBezTo>
                      <a:cubicBezTo>
                        <a:pt x="0" y="5"/>
                        <a:pt x="1" y="0"/>
                        <a:pt x="1" y="0"/>
                      </a:cubicBezTo>
                      <a:cubicBezTo>
                        <a:pt x="2" y="1"/>
                        <a:pt x="2" y="3"/>
                        <a:pt x="2" y="6"/>
                      </a:cubicBezTo>
                      <a:lnTo>
                        <a:pt x="2" y="6"/>
                      </a:lnTo>
                      <a:lnTo>
                        <a:pt x="2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08" name="Freeform 107"/>
                <p:cNvSpPr>
                  <a:spLocks/>
                </p:cNvSpPr>
                <p:nvPr>
                  <p:custDataLst>
                    <p:tags r:id="rId93"/>
                  </p:custDataLst>
                </p:nvPr>
              </p:nvSpPr>
              <p:spPr bwMode="gray">
                <a:xfrm>
                  <a:off x="6187116" y="4846423"/>
                  <a:ext cx="31026" cy="45603"/>
                </a:xfrm>
                <a:custGeom>
                  <a:avLst/>
                  <a:gdLst>
                    <a:gd name="T0" fmla="*/ 0 w 3"/>
                    <a:gd name="T1" fmla="*/ 1 h 4"/>
                    <a:gd name="T2" fmla="*/ 1 w 3"/>
                    <a:gd name="T3" fmla="*/ 0 h 4"/>
                    <a:gd name="T4" fmla="*/ 1 w 3"/>
                    <a:gd name="T5" fmla="*/ 0 h 4"/>
                    <a:gd name="T6" fmla="*/ 3 w 3"/>
                    <a:gd name="T7" fmla="*/ 0 h 4"/>
                    <a:gd name="T8" fmla="*/ 3 w 3"/>
                    <a:gd name="T9" fmla="*/ 0 h 4"/>
                    <a:gd name="T10" fmla="*/ 1 w 3"/>
                    <a:gd name="T11" fmla="*/ 4 h 4"/>
                    <a:gd name="T12" fmla="*/ 1 w 3"/>
                    <a:gd name="T13" fmla="*/ 4 h 4"/>
                    <a:gd name="T14" fmla="*/ 0 w 3"/>
                    <a:gd name="T15" fmla="*/ 1 h 4"/>
                    <a:gd name="T16" fmla="*/ 0 w 3"/>
                    <a:gd name="T1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ubicBezTo>
                        <a:pt x="3" y="1"/>
                        <a:pt x="2" y="3"/>
                        <a:pt x="1" y="4"/>
                      </a:cubicBezTo>
                      <a:lnTo>
                        <a:pt x="1" y="4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09" name="Freeform 108"/>
                <p:cNvSpPr>
                  <a:spLocks/>
                </p:cNvSpPr>
                <p:nvPr>
                  <p:custDataLst>
                    <p:tags r:id="rId94"/>
                  </p:custDataLst>
                </p:nvPr>
              </p:nvSpPr>
              <p:spPr bwMode="gray">
                <a:xfrm>
                  <a:off x="5824676" y="4588530"/>
                  <a:ext cx="71924" cy="33023"/>
                </a:xfrm>
                <a:custGeom>
                  <a:avLst/>
                  <a:gdLst>
                    <a:gd name="T0" fmla="*/ 3 w 7"/>
                    <a:gd name="T1" fmla="*/ 2 h 3"/>
                    <a:gd name="T2" fmla="*/ 2 w 7"/>
                    <a:gd name="T3" fmla="*/ 3 h 3"/>
                    <a:gd name="T4" fmla="*/ 0 w 7"/>
                    <a:gd name="T5" fmla="*/ 2 h 3"/>
                    <a:gd name="T6" fmla="*/ 2 w 7"/>
                    <a:gd name="T7" fmla="*/ 0 h 3"/>
                    <a:gd name="T8" fmla="*/ 7 w 7"/>
                    <a:gd name="T9" fmla="*/ 3 h 3"/>
                    <a:gd name="T10" fmla="*/ 7 w 7"/>
                    <a:gd name="T11" fmla="*/ 3 h 3"/>
                    <a:gd name="T12" fmla="*/ 6 w 7"/>
                    <a:gd name="T13" fmla="*/ 3 h 3"/>
                    <a:gd name="T14" fmla="*/ 6 w 7"/>
                    <a:gd name="T15" fmla="*/ 3 h 3"/>
                    <a:gd name="T16" fmla="*/ 3 w 7"/>
                    <a:gd name="T17" fmla="*/ 2 h 3"/>
                    <a:gd name="T18" fmla="*/ 3 w 7"/>
                    <a:gd name="T19" fmla="*/ 2 h 3"/>
                    <a:gd name="T20" fmla="*/ 3 w 7"/>
                    <a:gd name="T2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3">
                      <a:moveTo>
                        <a:pt x="3" y="2"/>
                      </a:moveTo>
                      <a:cubicBezTo>
                        <a:pt x="3" y="3"/>
                        <a:pt x="3" y="3"/>
                        <a:pt x="2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4" y="0"/>
                        <a:pt x="6" y="2"/>
                        <a:pt x="7" y="3"/>
                      </a:cubicBezTo>
                      <a:lnTo>
                        <a:pt x="7" y="3"/>
                      </a:lnTo>
                      <a:lnTo>
                        <a:pt x="6" y="3"/>
                      </a:lnTo>
                      <a:lnTo>
                        <a:pt x="6" y="3"/>
                      </a:lnTo>
                      <a:cubicBezTo>
                        <a:pt x="5" y="3"/>
                        <a:pt x="4" y="2"/>
                        <a:pt x="3" y="2"/>
                      </a:cubicBezTo>
                      <a:lnTo>
                        <a:pt x="3" y="2"/>
                      </a:lnTo>
                      <a:lnTo>
                        <a:pt x="3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10" name="Freeform 109"/>
                <p:cNvSpPr>
                  <a:spLocks/>
                </p:cNvSpPr>
                <p:nvPr>
                  <p:custDataLst>
                    <p:tags r:id="rId95"/>
                  </p:custDataLst>
                </p:nvPr>
              </p:nvSpPr>
              <p:spPr bwMode="gray">
                <a:xfrm>
                  <a:off x="5916343" y="4645142"/>
                  <a:ext cx="987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1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11" name="Freeform 110"/>
                <p:cNvSpPr>
                  <a:spLocks/>
                </p:cNvSpPr>
                <p:nvPr>
                  <p:custDataLst>
                    <p:tags r:id="rId96"/>
                  </p:custDataLst>
                </p:nvPr>
              </p:nvSpPr>
              <p:spPr bwMode="gray">
                <a:xfrm>
                  <a:off x="6136345" y="4723767"/>
                  <a:ext cx="9871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12" name="Freeform 111"/>
                <p:cNvSpPr>
                  <a:spLocks/>
                </p:cNvSpPr>
                <p:nvPr>
                  <p:custDataLst>
                    <p:tags r:id="rId97"/>
                  </p:custDataLst>
                </p:nvPr>
              </p:nvSpPr>
              <p:spPr bwMode="gray">
                <a:xfrm>
                  <a:off x="5804932" y="4218991"/>
                  <a:ext cx="987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13" name="Freeform 112"/>
                <p:cNvSpPr>
                  <a:spLocks/>
                </p:cNvSpPr>
                <p:nvPr>
                  <p:custDataLst>
                    <p:tags r:id="rId98"/>
                  </p:custDataLst>
                </p:nvPr>
              </p:nvSpPr>
              <p:spPr bwMode="gray">
                <a:xfrm>
                  <a:off x="6046088" y="4241006"/>
                  <a:ext cx="1128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14" name="Freeform 113"/>
                <p:cNvSpPr>
                  <a:spLocks/>
                </p:cNvSpPr>
                <p:nvPr>
                  <p:custDataLst>
                    <p:tags r:id="rId99"/>
                  </p:custDataLst>
                </p:nvPr>
              </p:nvSpPr>
              <p:spPr bwMode="gray">
                <a:xfrm>
                  <a:off x="6146217" y="4252013"/>
                  <a:ext cx="9872" cy="23588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15" name="Freeform 114"/>
                <p:cNvSpPr>
                  <a:spLocks/>
                </p:cNvSpPr>
                <p:nvPr>
                  <p:custDataLst>
                    <p:tags r:id="rId100"/>
                  </p:custDataLst>
                </p:nvPr>
              </p:nvSpPr>
              <p:spPr bwMode="gray">
                <a:xfrm>
                  <a:off x="6196988" y="4297617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16" name="Freeform 115"/>
                <p:cNvSpPr>
                  <a:spLocks/>
                </p:cNvSpPr>
                <p:nvPr>
                  <p:custDataLst>
                    <p:tags r:id="rId101"/>
                  </p:custDataLst>
                </p:nvPr>
              </p:nvSpPr>
              <p:spPr bwMode="gray">
                <a:xfrm>
                  <a:off x="5875445" y="4947064"/>
                  <a:ext cx="21155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17" name="Freeform 116"/>
                <p:cNvSpPr>
                  <a:spLocks/>
                </p:cNvSpPr>
                <p:nvPr>
                  <p:custDataLst>
                    <p:tags r:id="rId102"/>
                  </p:custDataLst>
                </p:nvPr>
              </p:nvSpPr>
              <p:spPr bwMode="gray">
                <a:xfrm>
                  <a:off x="5814804" y="4958073"/>
                  <a:ext cx="1974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18" name="Freeform 117"/>
                <p:cNvSpPr>
                  <a:spLocks/>
                </p:cNvSpPr>
                <p:nvPr>
                  <p:custDataLst>
                    <p:tags r:id="rId103"/>
                  </p:custDataLst>
                </p:nvPr>
              </p:nvSpPr>
              <p:spPr bwMode="gray">
                <a:xfrm>
                  <a:off x="5926215" y="4846423"/>
                  <a:ext cx="150899" cy="133664"/>
                </a:xfrm>
                <a:custGeom>
                  <a:avLst/>
                  <a:gdLst>
                    <a:gd name="T0" fmla="*/ 4 w 15"/>
                    <a:gd name="T1" fmla="*/ 10 h 12"/>
                    <a:gd name="T2" fmla="*/ 4 w 15"/>
                    <a:gd name="T3" fmla="*/ 8 h 12"/>
                    <a:gd name="T4" fmla="*/ 4 w 15"/>
                    <a:gd name="T5" fmla="*/ 8 h 12"/>
                    <a:gd name="T6" fmla="*/ 3 w 15"/>
                    <a:gd name="T7" fmla="*/ 5 h 12"/>
                    <a:gd name="T8" fmla="*/ 12 w 15"/>
                    <a:gd name="T9" fmla="*/ 0 h 12"/>
                    <a:gd name="T10" fmla="*/ 15 w 15"/>
                    <a:gd name="T11" fmla="*/ 3 h 12"/>
                    <a:gd name="T12" fmla="*/ 12 w 15"/>
                    <a:gd name="T13" fmla="*/ 9 h 12"/>
                    <a:gd name="T14" fmla="*/ 11 w 15"/>
                    <a:gd name="T15" fmla="*/ 12 h 12"/>
                    <a:gd name="T16" fmla="*/ 10 w 15"/>
                    <a:gd name="T17" fmla="*/ 11 h 12"/>
                    <a:gd name="T18" fmla="*/ 10 w 15"/>
                    <a:gd name="T19" fmla="*/ 11 h 12"/>
                    <a:gd name="T20" fmla="*/ 9 w 15"/>
                    <a:gd name="T21" fmla="*/ 11 h 12"/>
                    <a:gd name="T22" fmla="*/ 9 w 15"/>
                    <a:gd name="T23" fmla="*/ 11 h 12"/>
                    <a:gd name="T24" fmla="*/ 9 w 15"/>
                    <a:gd name="T25" fmla="*/ 12 h 12"/>
                    <a:gd name="T26" fmla="*/ 7 w 15"/>
                    <a:gd name="T27" fmla="*/ 12 h 12"/>
                    <a:gd name="T28" fmla="*/ 2 w 15"/>
                    <a:gd name="T29" fmla="*/ 12 h 12"/>
                    <a:gd name="T30" fmla="*/ 0 w 15"/>
                    <a:gd name="T31" fmla="*/ 10 h 12"/>
                    <a:gd name="T32" fmla="*/ 4 w 15"/>
                    <a:gd name="T33" fmla="*/ 10 h 12"/>
                    <a:gd name="T34" fmla="*/ 4 w 15"/>
                    <a:gd name="T35" fmla="*/ 10 h 12"/>
                    <a:gd name="T36" fmla="*/ 4 w 15"/>
                    <a:gd name="T37" fmla="*/ 1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" h="12">
                      <a:moveTo>
                        <a:pt x="4" y="10"/>
                      </a:moveTo>
                      <a:lnTo>
                        <a:pt x="4" y="8"/>
                      </a:lnTo>
                      <a:lnTo>
                        <a:pt x="4" y="8"/>
                      </a:lnTo>
                      <a:cubicBezTo>
                        <a:pt x="4" y="7"/>
                        <a:pt x="3" y="7"/>
                        <a:pt x="3" y="5"/>
                      </a:cubicBezTo>
                      <a:cubicBezTo>
                        <a:pt x="3" y="1"/>
                        <a:pt x="9" y="0"/>
                        <a:pt x="12" y="0"/>
                      </a:cubicBezTo>
                      <a:cubicBezTo>
                        <a:pt x="14" y="0"/>
                        <a:pt x="15" y="1"/>
                        <a:pt x="15" y="3"/>
                      </a:cubicBezTo>
                      <a:cubicBezTo>
                        <a:pt x="15" y="6"/>
                        <a:pt x="13" y="7"/>
                        <a:pt x="12" y="9"/>
                      </a:cubicBezTo>
                      <a:cubicBezTo>
                        <a:pt x="11" y="10"/>
                        <a:pt x="12" y="12"/>
                        <a:pt x="11" y="12"/>
                      </a:cubicBezTo>
                      <a:cubicBezTo>
                        <a:pt x="11" y="12"/>
                        <a:pt x="10" y="12"/>
                        <a:pt x="10" y="11"/>
                      </a:cubicBezTo>
                      <a:lnTo>
                        <a:pt x="10" y="11"/>
                      </a:lnTo>
                      <a:lnTo>
                        <a:pt x="9" y="11"/>
                      </a:lnTo>
                      <a:lnTo>
                        <a:pt x="9" y="11"/>
                      </a:ln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9" y="12"/>
                        <a:pt x="8" y="12"/>
                        <a:pt x="7" y="12"/>
                      </a:cubicBezTo>
                      <a:cubicBezTo>
                        <a:pt x="5" y="12"/>
                        <a:pt x="4" y="12"/>
                        <a:pt x="2" y="12"/>
                      </a:cubicBezTo>
                      <a:cubicBezTo>
                        <a:pt x="1" y="12"/>
                        <a:pt x="0" y="11"/>
                        <a:pt x="0" y="10"/>
                      </a:cubicBezTo>
                      <a:cubicBezTo>
                        <a:pt x="2" y="9"/>
                        <a:pt x="3" y="10"/>
                        <a:pt x="4" y="10"/>
                      </a:cubicBezTo>
                      <a:lnTo>
                        <a:pt x="4" y="10"/>
                      </a:lnTo>
                      <a:lnTo>
                        <a:pt x="4" y="1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19" name="Freeform 118"/>
                <p:cNvSpPr>
                  <a:spLocks/>
                </p:cNvSpPr>
                <p:nvPr>
                  <p:custDataLst>
                    <p:tags r:id="rId104"/>
                  </p:custDataLst>
                </p:nvPr>
              </p:nvSpPr>
              <p:spPr bwMode="gray">
                <a:xfrm>
                  <a:off x="6067242" y="4835416"/>
                  <a:ext cx="410389" cy="190274"/>
                </a:xfrm>
                <a:custGeom>
                  <a:avLst/>
                  <a:gdLst>
                    <a:gd name="T0" fmla="*/ 0 w 41"/>
                    <a:gd name="T1" fmla="*/ 15 h 17"/>
                    <a:gd name="T2" fmla="*/ 2 w 41"/>
                    <a:gd name="T3" fmla="*/ 12 h 17"/>
                    <a:gd name="T4" fmla="*/ 1 w 41"/>
                    <a:gd name="T5" fmla="*/ 10 h 17"/>
                    <a:gd name="T6" fmla="*/ 1 w 41"/>
                    <a:gd name="T7" fmla="*/ 8 h 17"/>
                    <a:gd name="T8" fmla="*/ 9 w 41"/>
                    <a:gd name="T9" fmla="*/ 4 h 17"/>
                    <a:gd name="T10" fmla="*/ 15 w 41"/>
                    <a:gd name="T11" fmla="*/ 6 h 17"/>
                    <a:gd name="T12" fmla="*/ 16 w 41"/>
                    <a:gd name="T13" fmla="*/ 6 h 17"/>
                    <a:gd name="T14" fmla="*/ 19 w 41"/>
                    <a:gd name="T15" fmla="*/ 10 h 17"/>
                    <a:gd name="T16" fmla="*/ 21 w 41"/>
                    <a:gd name="T17" fmla="*/ 10 h 17"/>
                    <a:gd name="T18" fmla="*/ 20 w 41"/>
                    <a:gd name="T19" fmla="*/ 9 h 17"/>
                    <a:gd name="T20" fmla="*/ 24 w 41"/>
                    <a:gd name="T21" fmla="*/ 8 h 17"/>
                    <a:gd name="T22" fmla="*/ 20 w 41"/>
                    <a:gd name="T23" fmla="*/ 6 h 17"/>
                    <a:gd name="T24" fmla="*/ 16 w 41"/>
                    <a:gd name="T25" fmla="*/ 2 h 17"/>
                    <a:gd name="T26" fmla="*/ 21 w 41"/>
                    <a:gd name="T27" fmla="*/ 0 h 17"/>
                    <a:gd name="T28" fmla="*/ 25 w 41"/>
                    <a:gd name="T29" fmla="*/ 4 h 17"/>
                    <a:gd name="T30" fmla="*/ 27 w 41"/>
                    <a:gd name="T31" fmla="*/ 2 h 17"/>
                    <a:gd name="T32" fmla="*/ 31 w 41"/>
                    <a:gd name="T33" fmla="*/ 2 h 17"/>
                    <a:gd name="T34" fmla="*/ 31 w 41"/>
                    <a:gd name="T35" fmla="*/ 6 h 17"/>
                    <a:gd name="T36" fmla="*/ 32 w 41"/>
                    <a:gd name="T37" fmla="*/ 4 h 17"/>
                    <a:gd name="T38" fmla="*/ 35 w 41"/>
                    <a:gd name="T39" fmla="*/ 3 h 17"/>
                    <a:gd name="T40" fmla="*/ 38 w 41"/>
                    <a:gd name="T41" fmla="*/ 9 h 17"/>
                    <a:gd name="T42" fmla="*/ 39 w 41"/>
                    <a:gd name="T43" fmla="*/ 8 h 17"/>
                    <a:gd name="T44" fmla="*/ 39 w 41"/>
                    <a:gd name="T45" fmla="*/ 8 h 17"/>
                    <a:gd name="T46" fmla="*/ 41 w 41"/>
                    <a:gd name="T47" fmla="*/ 8 h 17"/>
                    <a:gd name="T48" fmla="*/ 41 w 41"/>
                    <a:gd name="T49" fmla="*/ 8 h 17"/>
                    <a:gd name="T50" fmla="*/ 33 w 41"/>
                    <a:gd name="T51" fmla="*/ 13 h 17"/>
                    <a:gd name="T52" fmla="*/ 33 w 41"/>
                    <a:gd name="T53" fmla="*/ 13 h 17"/>
                    <a:gd name="T54" fmla="*/ 34 w 41"/>
                    <a:gd name="T55" fmla="*/ 11 h 17"/>
                    <a:gd name="T56" fmla="*/ 34 w 41"/>
                    <a:gd name="T57" fmla="*/ 10 h 17"/>
                    <a:gd name="T58" fmla="*/ 34 w 41"/>
                    <a:gd name="T59" fmla="*/ 10 h 17"/>
                    <a:gd name="T60" fmla="*/ 34 w 41"/>
                    <a:gd name="T61" fmla="*/ 10 h 17"/>
                    <a:gd name="T62" fmla="*/ 31 w 41"/>
                    <a:gd name="T63" fmla="*/ 12 h 17"/>
                    <a:gd name="T64" fmla="*/ 28 w 41"/>
                    <a:gd name="T65" fmla="*/ 13 h 17"/>
                    <a:gd name="T66" fmla="*/ 28 w 41"/>
                    <a:gd name="T67" fmla="*/ 13 h 17"/>
                    <a:gd name="T68" fmla="*/ 27 w 41"/>
                    <a:gd name="T69" fmla="*/ 13 h 17"/>
                    <a:gd name="T70" fmla="*/ 27 w 41"/>
                    <a:gd name="T71" fmla="*/ 13 h 17"/>
                    <a:gd name="T72" fmla="*/ 27 w 41"/>
                    <a:gd name="T73" fmla="*/ 12 h 17"/>
                    <a:gd name="T74" fmla="*/ 26 w 41"/>
                    <a:gd name="T75" fmla="*/ 9 h 17"/>
                    <a:gd name="T76" fmla="*/ 21 w 41"/>
                    <a:gd name="T77" fmla="*/ 12 h 17"/>
                    <a:gd name="T78" fmla="*/ 17 w 41"/>
                    <a:gd name="T79" fmla="*/ 15 h 17"/>
                    <a:gd name="T80" fmla="*/ 16 w 41"/>
                    <a:gd name="T81" fmla="*/ 14 h 17"/>
                    <a:gd name="T82" fmla="*/ 13 w 41"/>
                    <a:gd name="T83" fmla="*/ 15 h 17"/>
                    <a:gd name="T84" fmla="*/ 9 w 41"/>
                    <a:gd name="T85" fmla="*/ 15 h 17"/>
                    <a:gd name="T86" fmla="*/ 5 w 41"/>
                    <a:gd name="T87" fmla="*/ 17 h 17"/>
                    <a:gd name="T88" fmla="*/ 0 w 41"/>
                    <a:gd name="T89" fmla="*/ 15 h 17"/>
                    <a:gd name="T90" fmla="*/ 0 w 41"/>
                    <a:gd name="T91" fmla="*/ 15 h 17"/>
                    <a:gd name="T92" fmla="*/ 0 w 41"/>
                    <a:gd name="T93" fmla="*/ 1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41" h="17">
                      <a:moveTo>
                        <a:pt x="0" y="15"/>
                      </a:moveTo>
                      <a:cubicBezTo>
                        <a:pt x="0" y="15"/>
                        <a:pt x="2" y="12"/>
                        <a:pt x="2" y="12"/>
                      </a:cubicBezTo>
                      <a:cubicBezTo>
                        <a:pt x="1" y="11"/>
                        <a:pt x="1" y="11"/>
                        <a:pt x="1" y="10"/>
                      </a:cubicBezTo>
                      <a:cubicBezTo>
                        <a:pt x="1" y="9"/>
                        <a:pt x="1" y="9"/>
                        <a:pt x="1" y="8"/>
                      </a:cubicBezTo>
                      <a:cubicBezTo>
                        <a:pt x="4" y="8"/>
                        <a:pt x="5" y="4"/>
                        <a:pt x="9" y="4"/>
                      </a:cubicBezTo>
                      <a:cubicBezTo>
                        <a:pt x="11" y="4"/>
                        <a:pt x="13" y="6"/>
                        <a:pt x="15" y="6"/>
                      </a:cubicBezTo>
                      <a:cubicBezTo>
                        <a:pt x="15" y="6"/>
                        <a:pt x="16" y="6"/>
                        <a:pt x="16" y="6"/>
                      </a:cubicBezTo>
                      <a:cubicBezTo>
                        <a:pt x="17" y="7"/>
                        <a:pt x="16" y="10"/>
                        <a:pt x="19" y="10"/>
                      </a:cubicBezTo>
                      <a:cubicBezTo>
                        <a:pt x="20" y="10"/>
                        <a:pt x="20" y="10"/>
                        <a:pt x="21" y="10"/>
                      </a:cubicBezTo>
                      <a:cubicBezTo>
                        <a:pt x="21" y="10"/>
                        <a:pt x="20" y="9"/>
                        <a:pt x="20" y="9"/>
                      </a:cubicBezTo>
                      <a:cubicBezTo>
                        <a:pt x="21" y="9"/>
                        <a:pt x="23" y="9"/>
                        <a:pt x="24" y="8"/>
                      </a:cubicBezTo>
                      <a:cubicBezTo>
                        <a:pt x="23" y="6"/>
                        <a:pt x="22" y="7"/>
                        <a:pt x="20" y="6"/>
                      </a:cubicBezTo>
                      <a:cubicBezTo>
                        <a:pt x="19" y="6"/>
                        <a:pt x="16" y="2"/>
                        <a:pt x="16" y="2"/>
                      </a:cubicBezTo>
                      <a:cubicBezTo>
                        <a:pt x="17" y="1"/>
                        <a:pt x="19" y="0"/>
                        <a:pt x="21" y="0"/>
                      </a:cubicBezTo>
                      <a:cubicBezTo>
                        <a:pt x="24" y="0"/>
                        <a:pt x="23" y="4"/>
                        <a:pt x="25" y="4"/>
                      </a:cubicBezTo>
                      <a:cubicBezTo>
                        <a:pt x="26" y="4"/>
                        <a:pt x="27" y="3"/>
                        <a:pt x="27" y="2"/>
                      </a:cubicBezTo>
                      <a:cubicBezTo>
                        <a:pt x="28" y="2"/>
                        <a:pt x="30" y="4"/>
                        <a:pt x="31" y="2"/>
                      </a:cubicBezTo>
                      <a:cubicBezTo>
                        <a:pt x="31" y="4"/>
                        <a:pt x="31" y="4"/>
                        <a:pt x="31" y="6"/>
                      </a:cubicBezTo>
                      <a:cubicBezTo>
                        <a:pt x="32" y="6"/>
                        <a:pt x="32" y="5"/>
                        <a:pt x="32" y="4"/>
                      </a:cubicBezTo>
                      <a:cubicBezTo>
                        <a:pt x="33" y="4"/>
                        <a:pt x="34" y="3"/>
                        <a:pt x="35" y="3"/>
                      </a:cubicBezTo>
                      <a:cubicBezTo>
                        <a:pt x="37" y="3"/>
                        <a:pt x="36" y="9"/>
                        <a:pt x="38" y="9"/>
                      </a:cubicBezTo>
                      <a:cubicBezTo>
                        <a:pt x="38" y="9"/>
                        <a:pt x="39" y="8"/>
                        <a:pt x="39" y="8"/>
                      </a:cubicBezTo>
                      <a:lnTo>
                        <a:pt x="39" y="8"/>
                      </a:lnTo>
                      <a:lnTo>
                        <a:pt x="41" y="8"/>
                      </a:lnTo>
                      <a:lnTo>
                        <a:pt x="41" y="8"/>
                      </a:lnTo>
                      <a:cubicBezTo>
                        <a:pt x="40" y="10"/>
                        <a:pt x="36" y="13"/>
                        <a:pt x="33" y="13"/>
                      </a:cubicBezTo>
                      <a:lnTo>
                        <a:pt x="33" y="13"/>
                      </a:lnTo>
                      <a:lnTo>
                        <a:pt x="34" y="11"/>
                      </a:lnTo>
                      <a:lnTo>
                        <a:pt x="34" y="10"/>
                      </a:lnTo>
                      <a:lnTo>
                        <a:pt x="34" y="10"/>
                      </a:lnTo>
                      <a:cubicBezTo>
                        <a:pt x="34" y="10"/>
                        <a:pt x="34" y="10"/>
                        <a:pt x="34" y="10"/>
                      </a:cubicBezTo>
                      <a:cubicBezTo>
                        <a:pt x="33" y="12"/>
                        <a:pt x="31" y="12"/>
                        <a:pt x="31" y="12"/>
                      </a:cubicBezTo>
                      <a:cubicBezTo>
                        <a:pt x="30" y="12"/>
                        <a:pt x="28" y="12"/>
                        <a:pt x="28" y="13"/>
                      </a:cubicBezTo>
                      <a:lnTo>
                        <a:pt x="28" y="13"/>
                      </a:lnTo>
                      <a:lnTo>
                        <a:pt x="27" y="13"/>
                      </a:lnTo>
                      <a:lnTo>
                        <a:pt x="27" y="13"/>
                      </a:lnTo>
                      <a:cubicBezTo>
                        <a:pt x="27" y="12"/>
                        <a:pt x="27" y="12"/>
                        <a:pt x="27" y="12"/>
                      </a:cubicBezTo>
                      <a:cubicBezTo>
                        <a:pt x="27" y="10"/>
                        <a:pt x="26" y="9"/>
                        <a:pt x="26" y="9"/>
                      </a:cubicBezTo>
                      <a:cubicBezTo>
                        <a:pt x="26" y="11"/>
                        <a:pt x="23" y="13"/>
                        <a:pt x="21" y="12"/>
                      </a:cubicBezTo>
                      <a:cubicBezTo>
                        <a:pt x="20" y="12"/>
                        <a:pt x="19" y="15"/>
                        <a:pt x="17" y="15"/>
                      </a:cubicBezTo>
                      <a:cubicBezTo>
                        <a:pt x="17" y="15"/>
                        <a:pt x="17" y="14"/>
                        <a:pt x="16" y="14"/>
                      </a:cubicBezTo>
                      <a:cubicBezTo>
                        <a:pt x="15" y="14"/>
                        <a:pt x="14" y="15"/>
                        <a:pt x="13" y="15"/>
                      </a:cubicBezTo>
                      <a:cubicBezTo>
                        <a:pt x="10" y="17"/>
                        <a:pt x="10" y="15"/>
                        <a:pt x="9" y="15"/>
                      </a:cubicBezTo>
                      <a:cubicBezTo>
                        <a:pt x="8" y="15"/>
                        <a:pt x="7" y="17"/>
                        <a:pt x="5" y="17"/>
                      </a:cubicBezTo>
                      <a:cubicBezTo>
                        <a:pt x="4" y="17"/>
                        <a:pt x="0" y="15"/>
                        <a:pt x="0" y="15"/>
                      </a:cubicBezTo>
                      <a:lnTo>
                        <a:pt x="0" y="15"/>
                      </a:lnTo>
                      <a:lnTo>
                        <a:pt x="0" y="1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20" name="Freeform 119"/>
                <p:cNvSpPr>
                  <a:spLocks/>
                </p:cNvSpPr>
                <p:nvPr>
                  <p:custDataLst>
                    <p:tags r:id="rId105"/>
                  </p:custDataLst>
                </p:nvPr>
              </p:nvSpPr>
              <p:spPr bwMode="gray">
                <a:xfrm>
                  <a:off x="6167372" y="4835415"/>
                  <a:ext cx="9871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21" name="Freeform 120"/>
                <p:cNvSpPr>
                  <a:spLocks/>
                </p:cNvSpPr>
                <p:nvPr>
                  <p:custDataLst>
                    <p:tags r:id="rId106"/>
                  </p:custDataLst>
                </p:nvPr>
              </p:nvSpPr>
              <p:spPr bwMode="gray">
                <a:xfrm>
                  <a:off x="6096858" y="4892026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22" name="Freeform 121"/>
                <p:cNvSpPr>
                  <a:spLocks/>
                </p:cNvSpPr>
                <p:nvPr>
                  <p:custDataLst>
                    <p:tags r:id="rId107"/>
                  </p:custDataLst>
                </p:nvPr>
              </p:nvSpPr>
              <p:spPr bwMode="gray">
                <a:xfrm>
                  <a:off x="6981098" y="4365235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23" name="Freeform 122"/>
                <p:cNvSpPr>
                  <a:spLocks/>
                </p:cNvSpPr>
                <p:nvPr>
                  <p:custDataLst>
                    <p:tags r:id="rId108"/>
                  </p:custDataLst>
                </p:nvPr>
              </p:nvSpPr>
              <p:spPr bwMode="gray">
                <a:xfrm>
                  <a:off x="7202511" y="4374670"/>
                  <a:ext cx="9871" cy="12580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24" name="Freeform 123"/>
                <p:cNvSpPr>
                  <a:spLocks/>
                </p:cNvSpPr>
                <p:nvPr>
                  <p:custDataLst>
                    <p:tags r:id="rId109"/>
                  </p:custDataLst>
                </p:nvPr>
              </p:nvSpPr>
              <p:spPr bwMode="gray">
                <a:xfrm>
                  <a:off x="7253280" y="4174959"/>
                  <a:ext cx="9871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25" name="Freeform 124"/>
                <p:cNvSpPr>
                  <a:spLocks/>
                </p:cNvSpPr>
                <p:nvPr>
                  <p:custDataLst>
                    <p:tags r:id="rId110"/>
                  </p:custDataLst>
                </p:nvPr>
              </p:nvSpPr>
              <p:spPr bwMode="gray">
                <a:xfrm>
                  <a:off x="7212383" y="3646595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26" name="Freeform 125"/>
                <p:cNvSpPr>
                  <a:spLocks/>
                </p:cNvSpPr>
                <p:nvPr>
                  <p:custDataLst>
                    <p:tags r:id="rId111"/>
                  </p:custDataLst>
                </p:nvPr>
              </p:nvSpPr>
              <p:spPr bwMode="gray">
                <a:xfrm>
                  <a:off x="7071355" y="3637161"/>
                  <a:ext cx="11282" cy="20442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27" name="Freeform 126"/>
                <p:cNvSpPr>
                  <a:spLocks/>
                </p:cNvSpPr>
                <p:nvPr>
                  <p:custDataLst>
                    <p:tags r:id="rId112"/>
                  </p:custDataLst>
                </p:nvPr>
              </p:nvSpPr>
              <p:spPr bwMode="gray">
                <a:xfrm>
                  <a:off x="7212382" y="4409265"/>
                  <a:ext cx="19744" cy="22015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2 h 2"/>
                    <a:gd name="T4" fmla="*/ 0 w 2"/>
                    <a:gd name="T5" fmla="*/ 1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cubicBezTo>
                        <a:pt x="1" y="1"/>
                        <a:pt x="2" y="1"/>
                        <a:pt x="2" y="2"/>
                      </a:cubicBezTo>
                      <a:cubicBezTo>
                        <a:pt x="1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28" name="Freeform 127"/>
                <p:cNvSpPr>
                  <a:spLocks/>
                </p:cNvSpPr>
                <p:nvPr>
                  <p:custDataLst>
                    <p:tags r:id="rId113"/>
                  </p:custDataLst>
                </p:nvPr>
              </p:nvSpPr>
              <p:spPr bwMode="gray">
                <a:xfrm>
                  <a:off x="7171485" y="4332212"/>
                  <a:ext cx="21154" cy="2201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1 h 2"/>
                    <a:gd name="T4" fmla="*/ 0 w 2"/>
                    <a:gd name="T5" fmla="*/ 0 h 2"/>
                    <a:gd name="T6" fmla="*/ 2 w 2"/>
                    <a:gd name="T7" fmla="*/ 2 h 2"/>
                    <a:gd name="T8" fmla="*/ 2 w 2"/>
                    <a:gd name="T9" fmla="*/ 2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0" y="1"/>
                        <a:pt x="1" y="2"/>
                        <a:pt x="2" y="2"/>
                      </a:cubicBezTo>
                      <a:lnTo>
                        <a:pt x="2" y="2"/>
                      </a:lnTo>
                      <a:lnTo>
                        <a:pt x="2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29" name="Freeform 128"/>
                <p:cNvSpPr>
                  <a:spLocks/>
                </p:cNvSpPr>
                <p:nvPr>
                  <p:custDataLst>
                    <p:tags r:id="rId114"/>
                  </p:custDataLst>
                </p:nvPr>
              </p:nvSpPr>
              <p:spPr bwMode="gray">
                <a:xfrm>
                  <a:off x="7141869" y="4286609"/>
                  <a:ext cx="19744" cy="33023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2 h 3"/>
                    <a:gd name="T4" fmla="*/ 2 w 2"/>
                    <a:gd name="T5" fmla="*/ 3 h 3"/>
                    <a:gd name="T6" fmla="*/ 0 w 2"/>
                    <a:gd name="T7" fmla="*/ 0 h 3"/>
                    <a:gd name="T8" fmla="*/ 0 w 2"/>
                    <a:gd name="T9" fmla="*/ 0 h 3"/>
                    <a:gd name="T10" fmla="*/ 0 w 2"/>
                    <a:gd name="T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1" y="3"/>
                        <a:pt x="2" y="3"/>
                      </a:cubicBezTo>
                      <a:cubicBezTo>
                        <a:pt x="2" y="1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30" name="Freeform 129"/>
                <p:cNvSpPr>
                  <a:spLocks/>
                </p:cNvSpPr>
                <p:nvPr>
                  <p:custDataLst>
                    <p:tags r:id="rId115"/>
                  </p:custDataLst>
                </p:nvPr>
              </p:nvSpPr>
              <p:spPr bwMode="gray">
                <a:xfrm>
                  <a:off x="7061484" y="4050731"/>
                  <a:ext cx="40897" cy="56611"/>
                </a:xfrm>
                <a:custGeom>
                  <a:avLst/>
                  <a:gdLst>
                    <a:gd name="T0" fmla="*/ 0 w 4"/>
                    <a:gd name="T1" fmla="*/ 1 h 5"/>
                    <a:gd name="T2" fmla="*/ 2 w 4"/>
                    <a:gd name="T3" fmla="*/ 5 h 5"/>
                    <a:gd name="T4" fmla="*/ 4 w 4"/>
                    <a:gd name="T5" fmla="*/ 2 h 5"/>
                    <a:gd name="T6" fmla="*/ 1 w 4"/>
                    <a:gd name="T7" fmla="*/ 0 h 5"/>
                    <a:gd name="T8" fmla="*/ 1 w 4"/>
                    <a:gd name="T9" fmla="*/ 0 h 5"/>
                    <a:gd name="T10" fmla="*/ 0 w 4"/>
                    <a:gd name="T11" fmla="*/ 1 h 5"/>
                    <a:gd name="T12" fmla="*/ 0 w 4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5">
                      <a:moveTo>
                        <a:pt x="0" y="1"/>
                      </a:moveTo>
                      <a:cubicBezTo>
                        <a:pt x="0" y="3"/>
                        <a:pt x="0" y="5"/>
                        <a:pt x="2" y="5"/>
                      </a:cubicBezTo>
                      <a:cubicBezTo>
                        <a:pt x="4" y="5"/>
                        <a:pt x="4" y="4"/>
                        <a:pt x="4" y="2"/>
                      </a:cubicBezTo>
                      <a:cubicBezTo>
                        <a:pt x="4" y="0"/>
                        <a:pt x="1" y="0"/>
                        <a:pt x="1" y="0"/>
                      </a:cubicBez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31" name="Freeform 130"/>
                <p:cNvSpPr>
                  <a:spLocks/>
                </p:cNvSpPr>
                <p:nvPr>
                  <p:custDataLst>
                    <p:tags r:id="rId116"/>
                  </p:custDataLst>
                </p:nvPr>
              </p:nvSpPr>
              <p:spPr bwMode="gray">
                <a:xfrm>
                  <a:off x="7071355" y="3973678"/>
                  <a:ext cx="1128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1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1"/>
                      </a:ln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32" name="Freeform 131"/>
                <p:cNvSpPr>
                  <a:spLocks/>
                </p:cNvSpPr>
                <p:nvPr>
                  <p:custDataLst>
                    <p:tags r:id="rId117"/>
                  </p:custDataLst>
                </p:nvPr>
              </p:nvSpPr>
              <p:spPr bwMode="gray">
                <a:xfrm>
                  <a:off x="7112253" y="3626154"/>
                  <a:ext cx="9871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1 w 1"/>
                    <a:gd name="T7" fmla="*/ 0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1"/>
                      </a:ln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33" name="Freeform 132"/>
                <p:cNvSpPr>
                  <a:spLocks/>
                </p:cNvSpPr>
                <p:nvPr>
                  <p:custDataLst>
                    <p:tags r:id="rId118"/>
                  </p:custDataLst>
                </p:nvPr>
              </p:nvSpPr>
              <p:spPr bwMode="gray">
                <a:xfrm>
                  <a:off x="7182767" y="3657604"/>
                  <a:ext cx="19744" cy="34595"/>
                </a:xfrm>
                <a:custGeom>
                  <a:avLst/>
                  <a:gdLst>
                    <a:gd name="T0" fmla="*/ 2 w 2"/>
                    <a:gd name="T1" fmla="*/ 3 h 3"/>
                    <a:gd name="T2" fmla="*/ 2 w 2"/>
                    <a:gd name="T3" fmla="*/ 3 h 3"/>
                    <a:gd name="T4" fmla="*/ 0 w 2"/>
                    <a:gd name="T5" fmla="*/ 0 h 3"/>
                    <a:gd name="T6" fmla="*/ 2 w 2"/>
                    <a:gd name="T7" fmla="*/ 3 h 3"/>
                    <a:gd name="T8" fmla="*/ 2 w 2"/>
                    <a:gd name="T9" fmla="*/ 3 h 3"/>
                    <a:gd name="T10" fmla="*/ 2 w 2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2" y="3"/>
                      </a:move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2"/>
                        <a:pt x="1" y="1"/>
                        <a:pt x="0" y="0"/>
                      </a:cubicBezTo>
                      <a:cubicBezTo>
                        <a:pt x="0" y="2"/>
                        <a:pt x="1" y="3"/>
                        <a:pt x="2" y="3"/>
                      </a:cubicBezTo>
                      <a:lnTo>
                        <a:pt x="2" y="3"/>
                      </a:lnTo>
                      <a:lnTo>
                        <a:pt x="2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34" name="Freeform 133"/>
                <p:cNvSpPr>
                  <a:spLocks/>
                </p:cNvSpPr>
                <p:nvPr>
                  <p:custDataLst>
                    <p:tags r:id="rId119"/>
                  </p:custDataLst>
                </p:nvPr>
              </p:nvSpPr>
              <p:spPr bwMode="gray">
                <a:xfrm>
                  <a:off x="7514180" y="3670183"/>
                  <a:ext cx="39488" cy="100641"/>
                </a:xfrm>
                <a:custGeom>
                  <a:avLst/>
                  <a:gdLst>
                    <a:gd name="T0" fmla="*/ 0 w 4"/>
                    <a:gd name="T1" fmla="*/ 3 h 9"/>
                    <a:gd name="T2" fmla="*/ 3 w 4"/>
                    <a:gd name="T3" fmla="*/ 9 h 9"/>
                    <a:gd name="T4" fmla="*/ 4 w 4"/>
                    <a:gd name="T5" fmla="*/ 7 h 9"/>
                    <a:gd name="T6" fmla="*/ 3 w 4"/>
                    <a:gd name="T7" fmla="*/ 6 h 9"/>
                    <a:gd name="T8" fmla="*/ 1 w 4"/>
                    <a:gd name="T9" fmla="*/ 0 h 9"/>
                    <a:gd name="T10" fmla="*/ 0 w 4"/>
                    <a:gd name="T11" fmla="*/ 3 h 9"/>
                    <a:gd name="T12" fmla="*/ 0 w 4"/>
                    <a:gd name="T13" fmla="*/ 3 h 9"/>
                    <a:gd name="T14" fmla="*/ 0 w 4"/>
                    <a:gd name="T15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9">
                      <a:moveTo>
                        <a:pt x="0" y="3"/>
                      </a:moveTo>
                      <a:cubicBezTo>
                        <a:pt x="0" y="5"/>
                        <a:pt x="3" y="9"/>
                        <a:pt x="3" y="9"/>
                      </a:cubicBezTo>
                      <a:cubicBezTo>
                        <a:pt x="3" y="9"/>
                        <a:pt x="4" y="8"/>
                        <a:pt x="4" y="7"/>
                      </a:cubicBezTo>
                      <a:cubicBezTo>
                        <a:pt x="4" y="6"/>
                        <a:pt x="3" y="6"/>
                        <a:pt x="3" y="6"/>
                      </a:cubicBezTo>
                      <a:cubicBezTo>
                        <a:pt x="2" y="4"/>
                        <a:pt x="2" y="2"/>
                        <a:pt x="1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35" name="Freeform 134"/>
                <p:cNvSpPr>
                  <a:spLocks/>
                </p:cNvSpPr>
                <p:nvPr>
                  <p:custDataLst>
                    <p:tags r:id="rId120"/>
                  </p:custDataLst>
                </p:nvPr>
              </p:nvSpPr>
              <p:spPr bwMode="gray">
                <a:xfrm>
                  <a:off x="7433796" y="3637161"/>
                  <a:ext cx="170642" cy="33022"/>
                </a:xfrm>
                <a:custGeom>
                  <a:avLst/>
                  <a:gdLst>
                    <a:gd name="T0" fmla="*/ 0 w 17"/>
                    <a:gd name="T1" fmla="*/ 1 h 3"/>
                    <a:gd name="T2" fmla="*/ 3 w 17"/>
                    <a:gd name="T3" fmla="*/ 3 h 3"/>
                    <a:gd name="T4" fmla="*/ 4 w 17"/>
                    <a:gd name="T5" fmla="*/ 2 h 3"/>
                    <a:gd name="T6" fmla="*/ 4 w 17"/>
                    <a:gd name="T7" fmla="*/ 2 h 3"/>
                    <a:gd name="T8" fmla="*/ 8 w 17"/>
                    <a:gd name="T9" fmla="*/ 2 h 3"/>
                    <a:gd name="T10" fmla="*/ 8 w 17"/>
                    <a:gd name="T11" fmla="*/ 2 h 3"/>
                    <a:gd name="T12" fmla="*/ 17 w 17"/>
                    <a:gd name="T13" fmla="*/ 0 h 3"/>
                    <a:gd name="T14" fmla="*/ 17 w 17"/>
                    <a:gd name="T15" fmla="*/ 0 h 3"/>
                    <a:gd name="T16" fmla="*/ 9 w 17"/>
                    <a:gd name="T17" fmla="*/ 0 h 3"/>
                    <a:gd name="T18" fmla="*/ 9 w 17"/>
                    <a:gd name="T19" fmla="*/ 0 h 3"/>
                    <a:gd name="T20" fmla="*/ 0 w 17"/>
                    <a:gd name="T21" fmla="*/ 1 h 3"/>
                    <a:gd name="T22" fmla="*/ 0 w 17"/>
                    <a:gd name="T23" fmla="*/ 1 h 3"/>
                    <a:gd name="T24" fmla="*/ 0 w 17"/>
                    <a:gd name="T2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" h="3">
                      <a:moveTo>
                        <a:pt x="0" y="1"/>
                      </a:moveTo>
                      <a:cubicBezTo>
                        <a:pt x="1" y="2"/>
                        <a:pt x="1" y="3"/>
                        <a:pt x="3" y="3"/>
                      </a:cubicBezTo>
                      <a:cubicBezTo>
                        <a:pt x="4" y="3"/>
                        <a:pt x="4" y="2"/>
                        <a:pt x="4" y="2"/>
                      </a:cubicBezTo>
                      <a:lnTo>
                        <a:pt x="4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cubicBezTo>
                        <a:pt x="11" y="1"/>
                        <a:pt x="15" y="3"/>
                        <a:pt x="17" y="0"/>
                      </a:cubicBezTo>
                      <a:lnTo>
                        <a:pt x="17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cubicBezTo>
                        <a:pt x="5" y="1"/>
                        <a:pt x="3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36" name="Freeform 135"/>
                <p:cNvSpPr>
                  <a:spLocks/>
                </p:cNvSpPr>
                <p:nvPr>
                  <p:custDataLst>
                    <p:tags r:id="rId121"/>
                  </p:custDataLst>
                </p:nvPr>
              </p:nvSpPr>
              <p:spPr bwMode="gray">
                <a:xfrm>
                  <a:off x="7273024" y="3602566"/>
                  <a:ext cx="150898" cy="78626"/>
                </a:xfrm>
                <a:custGeom>
                  <a:avLst/>
                  <a:gdLst>
                    <a:gd name="T0" fmla="*/ 12 w 15"/>
                    <a:gd name="T1" fmla="*/ 3 h 7"/>
                    <a:gd name="T2" fmla="*/ 13 w 15"/>
                    <a:gd name="T3" fmla="*/ 2 h 7"/>
                    <a:gd name="T4" fmla="*/ 15 w 15"/>
                    <a:gd name="T5" fmla="*/ 3 h 7"/>
                    <a:gd name="T6" fmla="*/ 9 w 15"/>
                    <a:gd name="T7" fmla="*/ 5 h 7"/>
                    <a:gd name="T8" fmla="*/ 3 w 15"/>
                    <a:gd name="T9" fmla="*/ 7 h 7"/>
                    <a:gd name="T10" fmla="*/ 0 w 15"/>
                    <a:gd name="T11" fmla="*/ 2 h 7"/>
                    <a:gd name="T12" fmla="*/ 5 w 15"/>
                    <a:gd name="T13" fmla="*/ 0 h 7"/>
                    <a:gd name="T14" fmla="*/ 5 w 15"/>
                    <a:gd name="T15" fmla="*/ 0 h 7"/>
                    <a:gd name="T16" fmla="*/ 12 w 15"/>
                    <a:gd name="T17" fmla="*/ 3 h 7"/>
                    <a:gd name="T18" fmla="*/ 12 w 15"/>
                    <a:gd name="T1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5" h="7">
                      <a:moveTo>
                        <a:pt x="12" y="3"/>
                      </a:moveTo>
                      <a:cubicBezTo>
                        <a:pt x="12" y="3"/>
                        <a:pt x="13" y="2"/>
                        <a:pt x="13" y="2"/>
                      </a:cubicBezTo>
                      <a:cubicBezTo>
                        <a:pt x="14" y="3"/>
                        <a:pt x="15" y="2"/>
                        <a:pt x="15" y="3"/>
                      </a:cubicBezTo>
                      <a:cubicBezTo>
                        <a:pt x="15" y="5"/>
                        <a:pt x="11" y="5"/>
                        <a:pt x="9" y="5"/>
                      </a:cubicBezTo>
                      <a:cubicBezTo>
                        <a:pt x="6" y="5"/>
                        <a:pt x="5" y="7"/>
                        <a:pt x="3" y="7"/>
                      </a:cubicBezTo>
                      <a:cubicBezTo>
                        <a:pt x="1" y="7"/>
                        <a:pt x="0" y="4"/>
                        <a:pt x="0" y="2"/>
                      </a:cubicBezTo>
                      <a:cubicBezTo>
                        <a:pt x="0" y="2"/>
                        <a:pt x="4" y="0"/>
                        <a:pt x="5" y="0"/>
                      </a:cubicBezTo>
                      <a:lnTo>
                        <a:pt x="5" y="0"/>
                      </a:lnTo>
                      <a:lnTo>
                        <a:pt x="12" y="3"/>
                      </a:lnTo>
                      <a:lnTo>
                        <a:pt x="12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37" name="Freeform 136"/>
                <p:cNvSpPr>
                  <a:spLocks/>
                </p:cNvSpPr>
                <p:nvPr>
                  <p:custDataLst>
                    <p:tags r:id="rId122"/>
                  </p:custDataLst>
                </p:nvPr>
              </p:nvSpPr>
              <p:spPr bwMode="gray">
                <a:xfrm>
                  <a:off x="7253280" y="3670185"/>
                  <a:ext cx="19744" cy="2201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1 h 2"/>
                    <a:gd name="T4" fmla="*/ 0 w 2"/>
                    <a:gd name="T5" fmla="*/ 0 h 2"/>
                    <a:gd name="T6" fmla="*/ 2 w 2"/>
                    <a:gd name="T7" fmla="*/ 2 h 2"/>
                    <a:gd name="T8" fmla="*/ 2 w 2"/>
                    <a:gd name="T9" fmla="*/ 2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2" y="2"/>
                      </a:cubicBezTo>
                      <a:lnTo>
                        <a:pt x="2" y="2"/>
                      </a:lnTo>
                      <a:lnTo>
                        <a:pt x="2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38" name="Freeform 137"/>
                <p:cNvSpPr>
                  <a:spLocks/>
                </p:cNvSpPr>
                <p:nvPr>
                  <p:custDataLst>
                    <p:tags r:id="rId123"/>
                  </p:custDataLst>
                </p:nvPr>
              </p:nvSpPr>
              <p:spPr bwMode="gray">
                <a:xfrm>
                  <a:off x="6871096" y="4252013"/>
                  <a:ext cx="39488" cy="80199"/>
                </a:xfrm>
                <a:custGeom>
                  <a:avLst/>
                  <a:gdLst>
                    <a:gd name="T0" fmla="*/ 2 w 4"/>
                    <a:gd name="T1" fmla="*/ 0 h 7"/>
                    <a:gd name="T2" fmla="*/ 0 w 4"/>
                    <a:gd name="T3" fmla="*/ 3 h 7"/>
                    <a:gd name="T4" fmla="*/ 4 w 4"/>
                    <a:gd name="T5" fmla="*/ 7 h 7"/>
                    <a:gd name="T6" fmla="*/ 4 w 4"/>
                    <a:gd name="T7" fmla="*/ 7 h 7"/>
                    <a:gd name="T8" fmla="*/ 4 w 4"/>
                    <a:gd name="T9" fmla="*/ 4 h 7"/>
                    <a:gd name="T10" fmla="*/ 4 w 4"/>
                    <a:gd name="T11" fmla="*/ 4 h 7"/>
                    <a:gd name="T12" fmla="*/ 2 w 4"/>
                    <a:gd name="T13" fmla="*/ 0 h 7"/>
                    <a:gd name="T14" fmla="*/ 2 w 4"/>
                    <a:gd name="T15" fmla="*/ 0 h 7"/>
                    <a:gd name="T16" fmla="*/ 2 w 4"/>
                    <a:gd name="T1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7">
                      <a:moveTo>
                        <a:pt x="2" y="0"/>
                      </a:moveTo>
                      <a:cubicBezTo>
                        <a:pt x="1" y="1"/>
                        <a:pt x="0" y="2"/>
                        <a:pt x="0" y="3"/>
                      </a:cubicBezTo>
                      <a:cubicBezTo>
                        <a:pt x="0" y="5"/>
                        <a:pt x="2" y="7"/>
                        <a:pt x="4" y="7"/>
                      </a:cubicBezTo>
                      <a:lnTo>
                        <a:pt x="4" y="7"/>
                      </a:lnTo>
                      <a:lnTo>
                        <a:pt x="4" y="4"/>
                      </a:lnTo>
                      <a:lnTo>
                        <a:pt x="4" y="4"/>
                      </a:lnTo>
                      <a:cubicBezTo>
                        <a:pt x="4" y="2"/>
                        <a:pt x="3" y="0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39" name="Freeform 138"/>
                <p:cNvSpPr>
                  <a:spLocks/>
                </p:cNvSpPr>
                <p:nvPr>
                  <p:custDataLst>
                    <p:tags r:id="rId124"/>
                  </p:custDataLst>
                </p:nvPr>
              </p:nvSpPr>
              <p:spPr bwMode="gray">
                <a:xfrm>
                  <a:off x="6941610" y="4163953"/>
                  <a:ext cx="90258" cy="155679"/>
                </a:xfrm>
                <a:custGeom>
                  <a:avLst/>
                  <a:gdLst>
                    <a:gd name="T0" fmla="*/ 7 w 9"/>
                    <a:gd name="T1" fmla="*/ 0 h 14"/>
                    <a:gd name="T2" fmla="*/ 9 w 9"/>
                    <a:gd name="T3" fmla="*/ 6 h 14"/>
                    <a:gd name="T4" fmla="*/ 6 w 9"/>
                    <a:gd name="T5" fmla="*/ 14 h 14"/>
                    <a:gd name="T6" fmla="*/ 4 w 9"/>
                    <a:gd name="T7" fmla="*/ 13 h 14"/>
                    <a:gd name="T8" fmla="*/ 3 w 9"/>
                    <a:gd name="T9" fmla="*/ 13 h 14"/>
                    <a:gd name="T10" fmla="*/ 2 w 9"/>
                    <a:gd name="T11" fmla="*/ 13 h 14"/>
                    <a:gd name="T12" fmla="*/ 1 w 9"/>
                    <a:gd name="T13" fmla="*/ 14 h 14"/>
                    <a:gd name="T14" fmla="*/ 0 w 9"/>
                    <a:gd name="T15" fmla="*/ 13 h 14"/>
                    <a:gd name="T16" fmla="*/ 2 w 9"/>
                    <a:gd name="T17" fmla="*/ 8 h 14"/>
                    <a:gd name="T18" fmla="*/ 2 w 9"/>
                    <a:gd name="T19" fmla="*/ 4 h 14"/>
                    <a:gd name="T20" fmla="*/ 4 w 9"/>
                    <a:gd name="T21" fmla="*/ 3 h 14"/>
                    <a:gd name="T22" fmla="*/ 7 w 9"/>
                    <a:gd name="T23" fmla="*/ 0 h 14"/>
                    <a:gd name="T24" fmla="*/ 7 w 9"/>
                    <a:gd name="T25" fmla="*/ 0 h 14"/>
                    <a:gd name="T26" fmla="*/ 7 w 9"/>
                    <a:gd name="T2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14">
                      <a:moveTo>
                        <a:pt x="7" y="0"/>
                      </a:moveTo>
                      <a:cubicBezTo>
                        <a:pt x="8" y="2"/>
                        <a:pt x="9" y="4"/>
                        <a:pt x="9" y="6"/>
                      </a:cubicBezTo>
                      <a:cubicBezTo>
                        <a:pt x="9" y="10"/>
                        <a:pt x="6" y="11"/>
                        <a:pt x="6" y="14"/>
                      </a:cubicBezTo>
                      <a:cubicBezTo>
                        <a:pt x="5" y="14"/>
                        <a:pt x="4" y="13"/>
                        <a:pt x="4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2" y="13"/>
                        <a:pt x="2" y="13"/>
                      </a:cubicBezTo>
                      <a:cubicBezTo>
                        <a:pt x="2" y="13"/>
                        <a:pt x="1" y="14"/>
                        <a:pt x="1" y="14"/>
                      </a:cubicBezTo>
                      <a:cubicBezTo>
                        <a:pt x="0" y="14"/>
                        <a:pt x="0" y="13"/>
                        <a:pt x="0" y="13"/>
                      </a:cubicBezTo>
                      <a:cubicBezTo>
                        <a:pt x="0" y="11"/>
                        <a:pt x="2" y="9"/>
                        <a:pt x="2" y="8"/>
                      </a:cubicBezTo>
                      <a:cubicBezTo>
                        <a:pt x="2" y="6"/>
                        <a:pt x="1" y="5"/>
                        <a:pt x="2" y="4"/>
                      </a:cubicBezTo>
                      <a:cubicBezTo>
                        <a:pt x="2" y="3"/>
                        <a:pt x="3" y="3"/>
                        <a:pt x="4" y="3"/>
                      </a:cubicBezTo>
                      <a:cubicBezTo>
                        <a:pt x="6" y="2"/>
                        <a:pt x="6" y="1"/>
                        <a:pt x="7" y="0"/>
                      </a:cubicBezTo>
                      <a:lnTo>
                        <a:pt x="7" y="0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40" name="Freeform 139"/>
                <p:cNvSpPr>
                  <a:spLocks/>
                </p:cNvSpPr>
                <p:nvPr>
                  <p:custDataLst>
                    <p:tags r:id="rId125"/>
                  </p:custDataLst>
                </p:nvPr>
              </p:nvSpPr>
              <p:spPr bwMode="gray">
                <a:xfrm>
                  <a:off x="7000842" y="4129357"/>
                  <a:ext cx="101540" cy="268900"/>
                </a:xfrm>
                <a:custGeom>
                  <a:avLst/>
                  <a:gdLst>
                    <a:gd name="T0" fmla="*/ 1 w 10"/>
                    <a:gd name="T1" fmla="*/ 22 h 24"/>
                    <a:gd name="T2" fmla="*/ 0 w 10"/>
                    <a:gd name="T3" fmla="*/ 20 h 24"/>
                    <a:gd name="T4" fmla="*/ 3 w 10"/>
                    <a:gd name="T5" fmla="*/ 10 h 24"/>
                    <a:gd name="T6" fmla="*/ 6 w 10"/>
                    <a:gd name="T7" fmla="*/ 0 h 24"/>
                    <a:gd name="T8" fmla="*/ 9 w 10"/>
                    <a:gd name="T9" fmla="*/ 1 h 24"/>
                    <a:gd name="T10" fmla="*/ 9 w 10"/>
                    <a:gd name="T11" fmla="*/ 4 h 24"/>
                    <a:gd name="T12" fmla="*/ 6 w 10"/>
                    <a:gd name="T13" fmla="*/ 9 h 24"/>
                    <a:gd name="T14" fmla="*/ 10 w 10"/>
                    <a:gd name="T15" fmla="*/ 14 h 24"/>
                    <a:gd name="T16" fmla="*/ 7 w 10"/>
                    <a:gd name="T17" fmla="*/ 17 h 24"/>
                    <a:gd name="T18" fmla="*/ 6 w 10"/>
                    <a:gd name="T19" fmla="*/ 17 h 24"/>
                    <a:gd name="T20" fmla="*/ 1 w 10"/>
                    <a:gd name="T21" fmla="*/ 22 h 24"/>
                    <a:gd name="T22" fmla="*/ 1 w 10"/>
                    <a:gd name="T23" fmla="*/ 22 h 24"/>
                    <a:gd name="T24" fmla="*/ 1 w 10"/>
                    <a:gd name="T25" fmla="*/ 2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24">
                      <a:moveTo>
                        <a:pt x="1" y="22"/>
                      </a:moveTo>
                      <a:cubicBezTo>
                        <a:pt x="0" y="22"/>
                        <a:pt x="0" y="21"/>
                        <a:pt x="0" y="20"/>
                      </a:cubicBezTo>
                      <a:cubicBezTo>
                        <a:pt x="0" y="15"/>
                        <a:pt x="3" y="15"/>
                        <a:pt x="3" y="10"/>
                      </a:cubicBezTo>
                      <a:cubicBezTo>
                        <a:pt x="3" y="8"/>
                        <a:pt x="5" y="0"/>
                        <a:pt x="6" y="0"/>
                      </a:cubicBezTo>
                      <a:cubicBezTo>
                        <a:pt x="8" y="0"/>
                        <a:pt x="9" y="1"/>
                        <a:pt x="9" y="1"/>
                      </a:cubicBezTo>
                      <a:cubicBezTo>
                        <a:pt x="9" y="3"/>
                        <a:pt x="9" y="3"/>
                        <a:pt x="9" y="4"/>
                      </a:cubicBezTo>
                      <a:cubicBezTo>
                        <a:pt x="9" y="7"/>
                        <a:pt x="6" y="6"/>
                        <a:pt x="6" y="9"/>
                      </a:cubicBezTo>
                      <a:cubicBezTo>
                        <a:pt x="6" y="11"/>
                        <a:pt x="10" y="12"/>
                        <a:pt x="10" y="14"/>
                      </a:cubicBezTo>
                      <a:cubicBezTo>
                        <a:pt x="10" y="16"/>
                        <a:pt x="8" y="17"/>
                        <a:pt x="7" y="17"/>
                      </a:cubicBezTo>
                      <a:cubicBezTo>
                        <a:pt x="7" y="17"/>
                        <a:pt x="6" y="17"/>
                        <a:pt x="6" y="17"/>
                      </a:cubicBezTo>
                      <a:cubicBezTo>
                        <a:pt x="4" y="18"/>
                        <a:pt x="5" y="24"/>
                        <a:pt x="1" y="22"/>
                      </a:cubicBezTo>
                      <a:lnTo>
                        <a:pt x="1" y="22"/>
                      </a:lnTo>
                      <a:lnTo>
                        <a:pt x="1" y="2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41" name="Freeform 140"/>
                <p:cNvSpPr>
                  <a:spLocks/>
                </p:cNvSpPr>
                <p:nvPr>
                  <p:custDataLst>
                    <p:tags r:id="rId126"/>
                  </p:custDataLst>
                </p:nvPr>
              </p:nvSpPr>
              <p:spPr bwMode="gray">
                <a:xfrm>
                  <a:off x="7031867" y="3512931"/>
                  <a:ext cx="119874" cy="102214"/>
                </a:xfrm>
                <a:custGeom>
                  <a:avLst/>
                  <a:gdLst>
                    <a:gd name="T0" fmla="*/ 2 w 12"/>
                    <a:gd name="T1" fmla="*/ 7 h 9"/>
                    <a:gd name="T2" fmla="*/ 0 w 12"/>
                    <a:gd name="T3" fmla="*/ 5 h 9"/>
                    <a:gd name="T4" fmla="*/ 6 w 12"/>
                    <a:gd name="T5" fmla="*/ 0 h 9"/>
                    <a:gd name="T6" fmla="*/ 6 w 12"/>
                    <a:gd name="T7" fmla="*/ 4 h 9"/>
                    <a:gd name="T8" fmla="*/ 8 w 12"/>
                    <a:gd name="T9" fmla="*/ 3 h 9"/>
                    <a:gd name="T10" fmla="*/ 7 w 12"/>
                    <a:gd name="T11" fmla="*/ 1 h 9"/>
                    <a:gd name="T12" fmla="*/ 8 w 12"/>
                    <a:gd name="T13" fmla="*/ 1 h 9"/>
                    <a:gd name="T14" fmla="*/ 12 w 12"/>
                    <a:gd name="T15" fmla="*/ 4 h 9"/>
                    <a:gd name="T16" fmla="*/ 9 w 12"/>
                    <a:gd name="T17" fmla="*/ 6 h 9"/>
                    <a:gd name="T18" fmla="*/ 8 w 12"/>
                    <a:gd name="T19" fmla="*/ 6 h 9"/>
                    <a:gd name="T20" fmla="*/ 6 w 12"/>
                    <a:gd name="T21" fmla="*/ 9 h 9"/>
                    <a:gd name="T22" fmla="*/ 5 w 12"/>
                    <a:gd name="T23" fmla="*/ 5 h 9"/>
                    <a:gd name="T24" fmla="*/ 6 w 12"/>
                    <a:gd name="T25" fmla="*/ 3 h 9"/>
                    <a:gd name="T26" fmla="*/ 2 w 12"/>
                    <a:gd name="T27" fmla="*/ 7 h 9"/>
                    <a:gd name="T28" fmla="*/ 2 w 12"/>
                    <a:gd name="T29" fmla="*/ 7 h 9"/>
                    <a:gd name="T30" fmla="*/ 2 w 12"/>
                    <a:gd name="T31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" h="9">
                      <a:moveTo>
                        <a:pt x="2" y="7"/>
                      </a:moveTo>
                      <a:cubicBezTo>
                        <a:pt x="0" y="7"/>
                        <a:pt x="0" y="6"/>
                        <a:pt x="0" y="5"/>
                      </a:cubicBezTo>
                      <a:cubicBezTo>
                        <a:pt x="0" y="1"/>
                        <a:pt x="3" y="0"/>
                        <a:pt x="6" y="0"/>
                      </a:cubicBezTo>
                      <a:cubicBezTo>
                        <a:pt x="7" y="0"/>
                        <a:pt x="6" y="4"/>
                        <a:pt x="6" y="4"/>
                      </a:cubicBezTo>
                      <a:cubicBezTo>
                        <a:pt x="7" y="4"/>
                        <a:pt x="8" y="3"/>
                        <a:pt x="8" y="3"/>
                      </a:cubicBezTo>
                      <a:cubicBezTo>
                        <a:pt x="8" y="2"/>
                        <a:pt x="7" y="2"/>
                        <a:pt x="7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0" y="1"/>
                        <a:pt x="11" y="3"/>
                        <a:pt x="12" y="4"/>
                      </a:cubicBezTo>
                      <a:cubicBezTo>
                        <a:pt x="12" y="5"/>
                        <a:pt x="11" y="6"/>
                        <a:pt x="9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6" y="6"/>
                        <a:pt x="7" y="8"/>
                        <a:pt x="6" y="9"/>
                      </a:cubicBezTo>
                      <a:cubicBezTo>
                        <a:pt x="5" y="8"/>
                        <a:pt x="5" y="6"/>
                        <a:pt x="5" y="5"/>
                      </a:cubicBezTo>
                      <a:cubicBezTo>
                        <a:pt x="5" y="4"/>
                        <a:pt x="6" y="3"/>
                        <a:pt x="6" y="3"/>
                      </a:cubicBezTo>
                      <a:cubicBezTo>
                        <a:pt x="4" y="4"/>
                        <a:pt x="4" y="7"/>
                        <a:pt x="2" y="7"/>
                      </a:cubicBezTo>
                      <a:lnTo>
                        <a:pt x="2" y="7"/>
                      </a:lnTo>
                      <a:lnTo>
                        <a:pt x="2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42" name="Freeform 141"/>
                <p:cNvSpPr>
                  <a:spLocks/>
                </p:cNvSpPr>
                <p:nvPr>
                  <p:custDataLst>
                    <p:tags r:id="rId127"/>
                  </p:custDataLst>
                </p:nvPr>
              </p:nvSpPr>
              <p:spPr bwMode="gray">
                <a:xfrm>
                  <a:off x="6830199" y="3333666"/>
                  <a:ext cx="19744" cy="11009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  <a:gd name="T6" fmla="*/ 0 w 2"/>
                    <a:gd name="T7" fmla="*/ 1 h 1"/>
                    <a:gd name="T8" fmla="*/ 0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43" name="Freeform 142"/>
                <p:cNvSpPr>
                  <a:spLocks/>
                </p:cNvSpPr>
                <p:nvPr>
                  <p:custDataLst>
                    <p:tags r:id="rId128"/>
                  </p:custDataLst>
                </p:nvPr>
              </p:nvSpPr>
              <p:spPr bwMode="gray">
                <a:xfrm>
                  <a:off x="6990971" y="3390277"/>
                  <a:ext cx="9871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44" name="Freeform 143"/>
                <p:cNvSpPr>
                  <a:spLocks/>
                </p:cNvSpPr>
                <p:nvPr>
                  <p:custDataLst>
                    <p:tags r:id="rId129"/>
                  </p:custDataLst>
                </p:nvPr>
              </p:nvSpPr>
              <p:spPr bwMode="gray">
                <a:xfrm>
                  <a:off x="6849943" y="3390277"/>
                  <a:ext cx="31026" cy="11009"/>
                </a:xfrm>
                <a:custGeom>
                  <a:avLst/>
                  <a:gdLst>
                    <a:gd name="T0" fmla="*/ 0 w 3"/>
                    <a:gd name="T1" fmla="*/ 1 h 1"/>
                    <a:gd name="T2" fmla="*/ 2 w 3"/>
                    <a:gd name="T3" fmla="*/ 0 h 1"/>
                    <a:gd name="T4" fmla="*/ 3 w 3"/>
                    <a:gd name="T5" fmla="*/ 0 h 1"/>
                    <a:gd name="T6" fmla="*/ 3 w 3"/>
                    <a:gd name="T7" fmla="*/ 1 h 1"/>
                    <a:gd name="T8" fmla="*/ 0 w 3"/>
                    <a:gd name="T9" fmla="*/ 1 h 1"/>
                    <a:gd name="T10" fmla="*/ 0 w 3"/>
                    <a:gd name="T11" fmla="*/ 1 h 1"/>
                    <a:gd name="T12" fmla="*/ 0 w 3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1"/>
                        <a:pt x="3" y="1"/>
                      </a:cubicBezTo>
                      <a:cubicBezTo>
                        <a:pt x="2" y="1"/>
                        <a:pt x="1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45" name="Freeform 144"/>
                <p:cNvSpPr>
                  <a:spLocks/>
                </p:cNvSpPr>
                <p:nvPr>
                  <p:custDataLst>
                    <p:tags r:id="rId130"/>
                  </p:custDataLst>
                </p:nvPr>
              </p:nvSpPr>
              <p:spPr bwMode="gray">
                <a:xfrm>
                  <a:off x="6880969" y="3368261"/>
                  <a:ext cx="40897" cy="11009"/>
                </a:xfrm>
                <a:custGeom>
                  <a:avLst/>
                  <a:gdLst>
                    <a:gd name="T0" fmla="*/ 2 w 4"/>
                    <a:gd name="T1" fmla="*/ 0 h 1"/>
                    <a:gd name="T2" fmla="*/ 4 w 4"/>
                    <a:gd name="T3" fmla="*/ 0 h 1"/>
                    <a:gd name="T4" fmla="*/ 4 w 4"/>
                    <a:gd name="T5" fmla="*/ 1 h 1"/>
                    <a:gd name="T6" fmla="*/ 0 w 4"/>
                    <a:gd name="T7" fmla="*/ 1 h 1"/>
                    <a:gd name="T8" fmla="*/ 2 w 4"/>
                    <a:gd name="T9" fmla="*/ 0 h 1"/>
                    <a:gd name="T10" fmla="*/ 2 w 4"/>
                    <a:gd name="T11" fmla="*/ 0 h 1"/>
                    <a:gd name="T12" fmla="*/ 2 w 4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">
                      <a:moveTo>
                        <a:pt x="2" y="0"/>
                      </a:moveTo>
                      <a:cubicBezTo>
                        <a:pt x="3" y="0"/>
                        <a:pt x="3" y="0"/>
                        <a:pt x="4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0"/>
                        <a:pt x="1" y="0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46" name="Freeform 145"/>
                <p:cNvSpPr>
                  <a:spLocks/>
                </p:cNvSpPr>
                <p:nvPr>
                  <p:custDataLst>
                    <p:tags r:id="rId131"/>
                  </p:custDataLst>
                </p:nvPr>
              </p:nvSpPr>
              <p:spPr bwMode="gray">
                <a:xfrm>
                  <a:off x="6910584" y="3344673"/>
                  <a:ext cx="1128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47" name="Freeform 146"/>
                <p:cNvSpPr>
                  <a:spLocks/>
                </p:cNvSpPr>
                <p:nvPr>
                  <p:custDataLst>
                    <p:tags r:id="rId132"/>
                  </p:custDataLst>
                </p:nvPr>
              </p:nvSpPr>
              <p:spPr bwMode="gray">
                <a:xfrm>
                  <a:off x="6951484" y="3344673"/>
                  <a:ext cx="8461" cy="23588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2 h 2"/>
                    <a:gd name="T4" fmla="*/ 1 w 1"/>
                    <a:gd name="T5" fmla="*/ 0 h 2"/>
                    <a:gd name="T6" fmla="*/ 0 w 1"/>
                    <a:gd name="T7" fmla="*/ 0 h 2"/>
                    <a:gd name="T8" fmla="*/ 0 w 1"/>
                    <a:gd name="T9" fmla="*/ 0 h 2"/>
                    <a:gd name="T10" fmla="*/ 0 w 1"/>
                    <a:gd name="T11" fmla="*/ 0 h 2"/>
                    <a:gd name="T12" fmla="*/ 0 w 1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1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48" name="Freeform 147"/>
                <p:cNvSpPr>
                  <a:spLocks/>
                </p:cNvSpPr>
                <p:nvPr>
                  <p:custDataLst>
                    <p:tags r:id="rId133"/>
                  </p:custDataLst>
                </p:nvPr>
              </p:nvSpPr>
              <p:spPr bwMode="gray">
                <a:xfrm>
                  <a:off x="6077114" y="3794412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49" name="Freeform 148"/>
                <p:cNvSpPr>
                  <a:spLocks/>
                </p:cNvSpPr>
                <p:nvPr>
                  <p:custDataLst>
                    <p:tags r:id="rId134"/>
                  </p:custDataLst>
                </p:nvPr>
              </p:nvSpPr>
              <p:spPr bwMode="gray">
                <a:xfrm>
                  <a:off x="6228013" y="3390277"/>
                  <a:ext cx="1410" cy="22015"/>
                </a:xfrm>
                <a:custGeom>
                  <a:avLst/>
                  <a:gdLst>
                    <a:gd name="T0" fmla="*/ 1 h 2"/>
                    <a:gd name="T1" fmla="*/ 0 h 2"/>
                    <a:gd name="T2" fmla="*/ 1 h 2"/>
                    <a:gd name="T3" fmla="*/ 2 h 2"/>
                    <a:gd name="T4" fmla="*/ 1 h 2"/>
                    <a:gd name="T5" fmla="*/ 1 h 2"/>
                    <a:gd name="T6" fmla="*/ 1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2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50" name="Freeform 149"/>
                <p:cNvSpPr>
                  <a:spLocks/>
                </p:cNvSpPr>
                <p:nvPr>
                  <p:custDataLst>
                    <p:tags r:id="rId135"/>
                  </p:custDataLst>
                </p:nvPr>
              </p:nvSpPr>
              <p:spPr bwMode="gray">
                <a:xfrm>
                  <a:off x="6347887" y="2863486"/>
                  <a:ext cx="19744" cy="34595"/>
                </a:xfrm>
                <a:custGeom>
                  <a:avLst/>
                  <a:gdLst>
                    <a:gd name="T0" fmla="*/ 0 w 2"/>
                    <a:gd name="T1" fmla="*/ 2 h 3"/>
                    <a:gd name="T2" fmla="*/ 2 w 2"/>
                    <a:gd name="T3" fmla="*/ 0 h 3"/>
                    <a:gd name="T4" fmla="*/ 2 w 2"/>
                    <a:gd name="T5" fmla="*/ 3 h 3"/>
                    <a:gd name="T6" fmla="*/ 0 w 2"/>
                    <a:gd name="T7" fmla="*/ 2 h 3"/>
                    <a:gd name="T8" fmla="*/ 0 w 2"/>
                    <a:gd name="T9" fmla="*/ 2 h 3"/>
                    <a:gd name="T10" fmla="*/ 0 w 2"/>
                    <a:gd name="T1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1" y="1"/>
                        <a:pt x="2" y="0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51" name="Freeform 150"/>
                <p:cNvSpPr>
                  <a:spLocks/>
                </p:cNvSpPr>
                <p:nvPr>
                  <p:custDataLst>
                    <p:tags r:id="rId136"/>
                  </p:custDataLst>
                </p:nvPr>
              </p:nvSpPr>
              <p:spPr bwMode="gray">
                <a:xfrm>
                  <a:off x="6388785" y="2953117"/>
                  <a:ext cx="1035139" cy="1421551"/>
                </a:xfrm>
                <a:custGeom>
                  <a:avLst/>
                  <a:gdLst>
                    <a:gd name="T0" fmla="*/ 26 w 103"/>
                    <a:gd name="T1" fmla="*/ 17 h 127"/>
                    <a:gd name="T2" fmla="*/ 32 w 103"/>
                    <a:gd name="T3" fmla="*/ 14 h 127"/>
                    <a:gd name="T4" fmla="*/ 38 w 103"/>
                    <a:gd name="T5" fmla="*/ 9 h 127"/>
                    <a:gd name="T6" fmla="*/ 46 w 103"/>
                    <a:gd name="T7" fmla="*/ 13 h 127"/>
                    <a:gd name="T8" fmla="*/ 62 w 103"/>
                    <a:gd name="T9" fmla="*/ 15 h 127"/>
                    <a:gd name="T10" fmla="*/ 72 w 103"/>
                    <a:gd name="T11" fmla="*/ 16 h 127"/>
                    <a:gd name="T12" fmla="*/ 81 w 103"/>
                    <a:gd name="T13" fmla="*/ 17 h 127"/>
                    <a:gd name="T14" fmla="*/ 92 w 103"/>
                    <a:gd name="T15" fmla="*/ 12 h 127"/>
                    <a:gd name="T16" fmla="*/ 94 w 103"/>
                    <a:gd name="T17" fmla="*/ 8 h 127"/>
                    <a:gd name="T18" fmla="*/ 101 w 103"/>
                    <a:gd name="T19" fmla="*/ 1 h 127"/>
                    <a:gd name="T20" fmla="*/ 100 w 103"/>
                    <a:gd name="T21" fmla="*/ 10 h 127"/>
                    <a:gd name="T22" fmla="*/ 91 w 103"/>
                    <a:gd name="T23" fmla="*/ 23 h 127"/>
                    <a:gd name="T24" fmla="*/ 68 w 103"/>
                    <a:gd name="T25" fmla="*/ 23 h 127"/>
                    <a:gd name="T26" fmla="*/ 47 w 103"/>
                    <a:gd name="T27" fmla="*/ 23 h 127"/>
                    <a:gd name="T28" fmla="*/ 28 w 103"/>
                    <a:gd name="T29" fmla="*/ 23 h 127"/>
                    <a:gd name="T30" fmla="*/ 21 w 103"/>
                    <a:gd name="T31" fmla="*/ 39 h 127"/>
                    <a:gd name="T32" fmla="*/ 30 w 103"/>
                    <a:gd name="T33" fmla="*/ 54 h 127"/>
                    <a:gd name="T34" fmla="*/ 42 w 103"/>
                    <a:gd name="T35" fmla="*/ 48 h 127"/>
                    <a:gd name="T36" fmla="*/ 53 w 103"/>
                    <a:gd name="T37" fmla="*/ 44 h 127"/>
                    <a:gd name="T38" fmla="*/ 66 w 103"/>
                    <a:gd name="T39" fmla="*/ 44 h 127"/>
                    <a:gd name="T40" fmla="*/ 69 w 103"/>
                    <a:gd name="T41" fmla="*/ 41 h 127"/>
                    <a:gd name="T42" fmla="*/ 70 w 103"/>
                    <a:gd name="T43" fmla="*/ 48 h 127"/>
                    <a:gd name="T44" fmla="*/ 62 w 103"/>
                    <a:gd name="T45" fmla="*/ 49 h 127"/>
                    <a:gd name="T46" fmla="*/ 47 w 103"/>
                    <a:gd name="T47" fmla="*/ 62 h 127"/>
                    <a:gd name="T48" fmla="*/ 41 w 103"/>
                    <a:gd name="T49" fmla="*/ 63 h 127"/>
                    <a:gd name="T50" fmla="*/ 51 w 103"/>
                    <a:gd name="T51" fmla="*/ 74 h 127"/>
                    <a:gd name="T52" fmla="*/ 56 w 103"/>
                    <a:gd name="T53" fmla="*/ 82 h 127"/>
                    <a:gd name="T54" fmla="*/ 58 w 103"/>
                    <a:gd name="T55" fmla="*/ 84 h 127"/>
                    <a:gd name="T56" fmla="*/ 56 w 103"/>
                    <a:gd name="T57" fmla="*/ 87 h 127"/>
                    <a:gd name="T58" fmla="*/ 59 w 103"/>
                    <a:gd name="T59" fmla="*/ 96 h 127"/>
                    <a:gd name="T60" fmla="*/ 65 w 103"/>
                    <a:gd name="T61" fmla="*/ 99 h 127"/>
                    <a:gd name="T62" fmla="*/ 65 w 103"/>
                    <a:gd name="T63" fmla="*/ 103 h 127"/>
                    <a:gd name="T64" fmla="*/ 63 w 103"/>
                    <a:gd name="T65" fmla="*/ 106 h 127"/>
                    <a:gd name="T66" fmla="*/ 52 w 103"/>
                    <a:gd name="T67" fmla="*/ 109 h 127"/>
                    <a:gd name="T68" fmla="*/ 48 w 103"/>
                    <a:gd name="T69" fmla="*/ 113 h 127"/>
                    <a:gd name="T70" fmla="*/ 45 w 103"/>
                    <a:gd name="T71" fmla="*/ 103 h 127"/>
                    <a:gd name="T72" fmla="*/ 36 w 103"/>
                    <a:gd name="T73" fmla="*/ 93 h 127"/>
                    <a:gd name="T74" fmla="*/ 37 w 103"/>
                    <a:gd name="T75" fmla="*/ 79 h 127"/>
                    <a:gd name="T76" fmla="*/ 35 w 103"/>
                    <a:gd name="T77" fmla="*/ 79 h 127"/>
                    <a:gd name="T78" fmla="*/ 35 w 103"/>
                    <a:gd name="T79" fmla="*/ 76 h 127"/>
                    <a:gd name="T80" fmla="*/ 30 w 103"/>
                    <a:gd name="T81" fmla="*/ 75 h 127"/>
                    <a:gd name="T82" fmla="*/ 23 w 103"/>
                    <a:gd name="T83" fmla="*/ 81 h 127"/>
                    <a:gd name="T84" fmla="*/ 27 w 103"/>
                    <a:gd name="T85" fmla="*/ 94 h 127"/>
                    <a:gd name="T86" fmla="*/ 26 w 103"/>
                    <a:gd name="T87" fmla="*/ 102 h 127"/>
                    <a:gd name="T88" fmla="*/ 27 w 103"/>
                    <a:gd name="T89" fmla="*/ 109 h 127"/>
                    <a:gd name="T90" fmla="*/ 27 w 103"/>
                    <a:gd name="T91" fmla="*/ 126 h 127"/>
                    <a:gd name="T92" fmla="*/ 17 w 103"/>
                    <a:gd name="T93" fmla="*/ 127 h 127"/>
                    <a:gd name="T94" fmla="*/ 10 w 103"/>
                    <a:gd name="T95" fmla="*/ 123 h 127"/>
                    <a:gd name="T96" fmla="*/ 11 w 103"/>
                    <a:gd name="T97" fmla="*/ 118 h 127"/>
                    <a:gd name="T98" fmla="*/ 14 w 103"/>
                    <a:gd name="T99" fmla="*/ 101 h 127"/>
                    <a:gd name="T100" fmla="*/ 11 w 103"/>
                    <a:gd name="T101" fmla="*/ 92 h 127"/>
                    <a:gd name="T102" fmla="*/ 8 w 103"/>
                    <a:gd name="T103" fmla="*/ 90 h 127"/>
                    <a:gd name="T104" fmla="*/ 3 w 103"/>
                    <a:gd name="T105" fmla="*/ 91 h 127"/>
                    <a:gd name="T106" fmla="*/ 0 w 103"/>
                    <a:gd name="T107" fmla="*/ 83 h 127"/>
                    <a:gd name="T108" fmla="*/ 3 w 103"/>
                    <a:gd name="T109" fmla="*/ 75 h 127"/>
                    <a:gd name="T110" fmla="*/ 10 w 103"/>
                    <a:gd name="T111" fmla="*/ 64 h 127"/>
                    <a:gd name="T112" fmla="*/ 12 w 103"/>
                    <a:gd name="T113" fmla="*/ 47 h 127"/>
                    <a:gd name="T114" fmla="*/ 17 w 103"/>
                    <a:gd name="T115" fmla="*/ 36 h 127"/>
                    <a:gd name="T116" fmla="*/ 17 w 103"/>
                    <a:gd name="T117" fmla="*/ 32 h 127"/>
                    <a:gd name="T118" fmla="*/ 18 w 103"/>
                    <a:gd name="T119" fmla="*/ 24 h 127"/>
                    <a:gd name="T120" fmla="*/ 23 w 103"/>
                    <a:gd name="T121" fmla="*/ 18 h 127"/>
                    <a:gd name="T122" fmla="*/ 23 w 103"/>
                    <a:gd name="T123" fmla="*/ 18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3" h="127">
                      <a:moveTo>
                        <a:pt x="23" y="18"/>
                      </a:moveTo>
                      <a:cubicBezTo>
                        <a:pt x="23" y="12"/>
                        <a:pt x="26" y="14"/>
                        <a:pt x="26" y="17"/>
                      </a:cubicBezTo>
                      <a:cubicBezTo>
                        <a:pt x="30" y="19"/>
                        <a:pt x="30" y="16"/>
                        <a:pt x="30" y="16"/>
                      </a:cubicBezTo>
                      <a:cubicBezTo>
                        <a:pt x="29" y="14"/>
                        <a:pt x="32" y="14"/>
                        <a:pt x="32" y="14"/>
                      </a:cubicBezTo>
                      <a:cubicBezTo>
                        <a:pt x="33" y="14"/>
                        <a:pt x="32" y="10"/>
                        <a:pt x="32" y="10"/>
                      </a:cubicBezTo>
                      <a:cubicBezTo>
                        <a:pt x="33" y="7"/>
                        <a:pt x="38" y="9"/>
                        <a:pt x="38" y="9"/>
                      </a:cubicBezTo>
                      <a:cubicBezTo>
                        <a:pt x="38" y="10"/>
                        <a:pt x="42" y="11"/>
                        <a:pt x="42" y="11"/>
                      </a:cubicBezTo>
                      <a:cubicBezTo>
                        <a:pt x="43" y="13"/>
                        <a:pt x="46" y="13"/>
                        <a:pt x="46" y="13"/>
                      </a:cubicBezTo>
                      <a:cubicBezTo>
                        <a:pt x="50" y="12"/>
                        <a:pt x="51" y="14"/>
                        <a:pt x="54" y="14"/>
                      </a:cubicBezTo>
                      <a:cubicBezTo>
                        <a:pt x="55" y="15"/>
                        <a:pt x="62" y="15"/>
                        <a:pt x="62" y="15"/>
                      </a:cubicBezTo>
                      <a:cubicBezTo>
                        <a:pt x="65" y="17"/>
                        <a:pt x="67" y="15"/>
                        <a:pt x="67" y="15"/>
                      </a:cubicBezTo>
                      <a:cubicBezTo>
                        <a:pt x="69" y="14"/>
                        <a:pt x="72" y="16"/>
                        <a:pt x="72" y="16"/>
                      </a:cubicBezTo>
                      <a:cubicBezTo>
                        <a:pt x="73" y="14"/>
                        <a:pt x="76" y="16"/>
                        <a:pt x="76" y="16"/>
                      </a:cubicBezTo>
                      <a:cubicBezTo>
                        <a:pt x="79" y="16"/>
                        <a:pt x="81" y="17"/>
                        <a:pt x="81" y="17"/>
                      </a:cubicBezTo>
                      <a:cubicBezTo>
                        <a:pt x="82" y="15"/>
                        <a:pt x="87" y="14"/>
                        <a:pt x="87" y="14"/>
                      </a:cubicBezTo>
                      <a:cubicBezTo>
                        <a:pt x="88" y="10"/>
                        <a:pt x="92" y="12"/>
                        <a:pt x="92" y="12"/>
                      </a:cubicBezTo>
                      <a:cubicBezTo>
                        <a:pt x="94" y="11"/>
                        <a:pt x="91" y="10"/>
                        <a:pt x="91" y="10"/>
                      </a:cubicBezTo>
                      <a:cubicBezTo>
                        <a:pt x="90" y="8"/>
                        <a:pt x="94" y="8"/>
                        <a:pt x="94" y="8"/>
                      </a:cubicBezTo>
                      <a:cubicBezTo>
                        <a:pt x="95" y="5"/>
                        <a:pt x="97" y="4"/>
                        <a:pt x="97" y="4"/>
                      </a:cubicBezTo>
                      <a:cubicBezTo>
                        <a:pt x="99" y="0"/>
                        <a:pt x="101" y="1"/>
                        <a:pt x="101" y="1"/>
                      </a:cubicBezTo>
                      <a:cubicBezTo>
                        <a:pt x="100" y="5"/>
                        <a:pt x="103" y="7"/>
                        <a:pt x="103" y="7"/>
                      </a:cubicBezTo>
                      <a:cubicBezTo>
                        <a:pt x="100" y="7"/>
                        <a:pt x="100" y="10"/>
                        <a:pt x="100" y="10"/>
                      </a:cubicBezTo>
                      <a:cubicBezTo>
                        <a:pt x="98" y="14"/>
                        <a:pt x="95" y="17"/>
                        <a:pt x="95" y="17"/>
                      </a:cubicBezTo>
                      <a:cubicBezTo>
                        <a:pt x="92" y="20"/>
                        <a:pt x="91" y="23"/>
                        <a:pt x="91" y="23"/>
                      </a:cubicBezTo>
                      <a:cubicBezTo>
                        <a:pt x="84" y="27"/>
                        <a:pt x="77" y="26"/>
                        <a:pt x="77" y="26"/>
                      </a:cubicBezTo>
                      <a:cubicBezTo>
                        <a:pt x="71" y="28"/>
                        <a:pt x="68" y="23"/>
                        <a:pt x="68" y="23"/>
                      </a:cubicBezTo>
                      <a:cubicBezTo>
                        <a:pt x="64" y="25"/>
                        <a:pt x="59" y="22"/>
                        <a:pt x="59" y="22"/>
                      </a:cubicBezTo>
                      <a:cubicBezTo>
                        <a:pt x="50" y="25"/>
                        <a:pt x="48" y="25"/>
                        <a:pt x="47" y="23"/>
                      </a:cubicBezTo>
                      <a:cubicBezTo>
                        <a:pt x="41" y="23"/>
                        <a:pt x="36" y="24"/>
                        <a:pt x="36" y="24"/>
                      </a:cubicBezTo>
                      <a:cubicBezTo>
                        <a:pt x="31" y="22"/>
                        <a:pt x="28" y="23"/>
                        <a:pt x="28" y="23"/>
                      </a:cubicBezTo>
                      <a:cubicBezTo>
                        <a:pt x="22" y="24"/>
                        <a:pt x="21" y="31"/>
                        <a:pt x="21" y="31"/>
                      </a:cubicBezTo>
                      <a:cubicBezTo>
                        <a:pt x="20" y="32"/>
                        <a:pt x="21" y="39"/>
                        <a:pt x="21" y="39"/>
                      </a:cubicBezTo>
                      <a:cubicBezTo>
                        <a:pt x="21" y="47"/>
                        <a:pt x="26" y="46"/>
                        <a:pt x="26" y="46"/>
                      </a:cubicBezTo>
                      <a:cubicBezTo>
                        <a:pt x="29" y="48"/>
                        <a:pt x="30" y="54"/>
                        <a:pt x="30" y="54"/>
                      </a:cubicBezTo>
                      <a:cubicBezTo>
                        <a:pt x="30" y="55"/>
                        <a:pt x="37" y="55"/>
                        <a:pt x="37" y="55"/>
                      </a:cubicBezTo>
                      <a:cubicBezTo>
                        <a:pt x="39" y="50"/>
                        <a:pt x="42" y="48"/>
                        <a:pt x="42" y="48"/>
                      </a:cubicBezTo>
                      <a:cubicBezTo>
                        <a:pt x="45" y="43"/>
                        <a:pt x="47" y="47"/>
                        <a:pt x="47" y="47"/>
                      </a:cubicBezTo>
                      <a:cubicBezTo>
                        <a:pt x="54" y="48"/>
                        <a:pt x="53" y="44"/>
                        <a:pt x="53" y="44"/>
                      </a:cubicBezTo>
                      <a:cubicBezTo>
                        <a:pt x="55" y="42"/>
                        <a:pt x="58" y="44"/>
                        <a:pt x="58" y="44"/>
                      </a:cubicBezTo>
                      <a:cubicBezTo>
                        <a:pt x="60" y="47"/>
                        <a:pt x="62" y="44"/>
                        <a:pt x="66" y="44"/>
                      </a:cubicBezTo>
                      <a:cubicBezTo>
                        <a:pt x="66" y="42"/>
                        <a:pt x="63" y="42"/>
                        <a:pt x="63" y="42"/>
                      </a:cubicBezTo>
                      <a:cubicBezTo>
                        <a:pt x="63" y="39"/>
                        <a:pt x="65" y="43"/>
                        <a:pt x="69" y="41"/>
                      </a:cubicBezTo>
                      <a:cubicBezTo>
                        <a:pt x="72" y="40"/>
                        <a:pt x="74" y="44"/>
                        <a:pt x="74" y="44"/>
                      </a:cubicBezTo>
                      <a:cubicBezTo>
                        <a:pt x="73" y="52"/>
                        <a:pt x="70" y="48"/>
                        <a:pt x="70" y="48"/>
                      </a:cubicBezTo>
                      <a:cubicBezTo>
                        <a:pt x="69" y="44"/>
                        <a:pt x="68" y="46"/>
                        <a:pt x="68" y="46"/>
                      </a:cubicBezTo>
                      <a:cubicBezTo>
                        <a:pt x="63" y="45"/>
                        <a:pt x="62" y="49"/>
                        <a:pt x="62" y="49"/>
                      </a:cubicBezTo>
                      <a:cubicBezTo>
                        <a:pt x="59" y="56"/>
                        <a:pt x="53" y="59"/>
                        <a:pt x="53" y="59"/>
                      </a:cubicBezTo>
                      <a:cubicBezTo>
                        <a:pt x="47" y="59"/>
                        <a:pt x="47" y="62"/>
                        <a:pt x="47" y="62"/>
                      </a:cubicBezTo>
                      <a:cubicBezTo>
                        <a:pt x="46" y="65"/>
                        <a:pt x="43" y="62"/>
                        <a:pt x="43" y="62"/>
                      </a:cubicBezTo>
                      <a:cubicBezTo>
                        <a:pt x="40" y="59"/>
                        <a:pt x="41" y="63"/>
                        <a:pt x="41" y="63"/>
                      </a:cubicBezTo>
                      <a:cubicBezTo>
                        <a:pt x="43" y="64"/>
                        <a:pt x="44" y="67"/>
                        <a:pt x="44" y="67"/>
                      </a:cubicBezTo>
                      <a:cubicBezTo>
                        <a:pt x="50" y="69"/>
                        <a:pt x="51" y="74"/>
                        <a:pt x="51" y="74"/>
                      </a:cubicBezTo>
                      <a:cubicBezTo>
                        <a:pt x="51" y="77"/>
                        <a:pt x="53" y="78"/>
                        <a:pt x="53" y="78"/>
                      </a:cubicBezTo>
                      <a:cubicBezTo>
                        <a:pt x="57" y="80"/>
                        <a:pt x="56" y="82"/>
                        <a:pt x="56" y="82"/>
                      </a:cubicBezTo>
                      <a:lnTo>
                        <a:pt x="56" y="82"/>
                      </a:lnTo>
                      <a:lnTo>
                        <a:pt x="58" y="84"/>
                      </a:lnTo>
                      <a:lnTo>
                        <a:pt x="58" y="84"/>
                      </a:lnTo>
                      <a:cubicBezTo>
                        <a:pt x="59" y="86"/>
                        <a:pt x="56" y="87"/>
                        <a:pt x="56" y="87"/>
                      </a:cubicBezTo>
                      <a:cubicBezTo>
                        <a:pt x="57" y="93"/>
                        <a:pt x="55" y="91"/>
                        <a:pt x="55" y="91"/>
                      </a:cubicBezTo>
                      <a:cubicBezTo>
                        <a:pt x="55" y="94"/>
                        <a:pt x="59" y="94"/>
                        <a:pt x="59" y="96"/>
                      </a:cubicBezTo>
                      <a:cubicBezTo>
                        <a:pt x="63" y="96"/>
                        <a:pt x="62" y="100"/>
                        <a:pt x="62" y="100"/>
                      </a:cubicBezTo>
                      <a:cubicBezTo>
                        <a:pt x="63" y="102"/>
                        <a:pt x="65" y="99"/>
                        <a:pt x="65" y="99"/>
                      </a:cubicBezTo>
                      <a:lnTo>
                        <a:pt x="65" y="99"/>
                      </a:lnTo>
                      <a:lnTo>
                        <a:pt x="65" y="103"/>
                      </a:lnTo>
                      <a:lnTo>
                        <a:pt x="65" y="103"/>
                      </a:lnTo>
                      <a:cubicBezTo>
                        <a:pt x="66" y="105"/>
                        <a:pt x="63" y="106"/>
                        <a:pt x="63" y="106"/>
                      </a:cubicBezTo>
                      <a:cubicBezTo>
                        <a:pt x="60" y="105"/>
                        <a:pt x="59" y="106"/>
                        <a:pt x="59" y="106"/>
                      </a:cubicBezTo>
                      <a:cubicBezTo>
                        <a:pt x="53" y="106"/>
                        <a:pt x="52" y="109"/>
                        <a:pt x="52" y="109"/>
                      </a:cubicBezTo>
                      <a:cubicBezTo>
                        <a:pt x="51" y="111"/>
                        <a:pt x="53" y="111"/>
                        <a:pt x="53" y="111"/>
                      </a:cubicBezTo>
                      <a:cubicBezTo>
                        <a:pt x="52" y="113"/>
                        <a:pt x="48" y="113"/>
                        <a:pt x="48" y="113"/>
                      </a:cubicBezTo>
                      <a:cubicBezTo>
                        <a:pt x="44" y="112"/>
                        <a:pt x="43" y="109"/>
                        <a:pt x="43" y="109"/>
                      </a:cubicBezTo>
                      <a:cubicBezTo>
                        <a:pt x="43" y="101"/>
                        <a:pt x="45" y="103"/>
                        <a:pt x="45" y="103"/>
                      </a:cubicBezTo>
                      <a:cubicBezTo>
                        <a:pt x="46" y="97"/>
                        <a:pt x="42" y="99"/>
                        <a:pt x="42" y="99"/>
                      </a:cubicBezTo>
                      <a:cubicBezTo>
                        <a:pt x="40" y="97"/>
                        <a:pt x="36" y="93"/>
                        <a:pt x="36" y="93"/>
                      </a:cubicBezTo>
                      <a:cubicBezTo>
                        <a:pt x="32" y="91"/>
                        <a:pt x="35" y="87"/>
                        <a:pt x="35" y="87"/>
                      </a:cubicBezTo>
                      <a:cubicBezTo>
                        <a:pt x="37" y="85"/>
                        <a:pt x="37" y="79"/>
                        <a:pt x="37" y="79"/>
                      </a:cubicBezTo>
                      <a:lnTo>
                        <a:pt x="37" y="79"/>
                      </a:lnTo>
                      <a:lnTo>
                        <a:pt x="35" y="79"/>
                      </a:lnTo>
                      <a:lnTo>
                        <a:pt x="35" y="79"/>
                      </a:lnTo>
                      <a:cubicBezTo>
                        <a:pt x="38" y="77"/>
                        <a:pt x="35" y="76"/>
                        <a:pt x="35" y="76"/>
                      </a:cubicBezTo>
                      <a:lnTo>
                        <a:pt x="35" y="76"/>
                      </a:lnTo>
                      <a:lnTo>
                        <a:pt x="30" y="75"/>
                      </a:lnTo>
                      <a:lnTo>
                        <a:pt x="30" y="75"/>
                      </a:lnTo>
                      <a:cubicBezTo>
                        <a:pt x="30" y="77"/>
                        <a:pt x="23" y="81"/>
                        <a:pt x="23" y="81"/>
                      </a:cubicBezTo>
                      <a:cubicBezTo>
                        <a:pt x="23" y="84"/>
                        <a:pt x="26" y="86"/>
                        <a:pt x="26" y="86"/>
                      </a:cubicBezTo>
                      <a:cubicBezTo>
                        <a:pt x="26" y="92"/>
                        <a:pt x="27" y="94"/>
                        <a:pt x="27" y="94"/>
                      </a:cubicBezTo>
                      <a:cubicBezTo>
                        <a:pt x="25" y="96"/>
                        <a:pt x="26" y="102"/>
                        <a:pt x="26" y="102"/>
                      </a:cubicBezTo>
                      <a:lnTo>
                        <a:pt x="26" y="102"/>
                      </a:lnTo>
                      <a:lnTo>
                        <a:pt x="27" y="109"/>
                      </a:lnTo>
                      <a:lnTo>
                        <a:pt x="27" y="109"/>
                      </a:lnTo>
                      <a:cubicBezTo>
                        <a:pt x="27" y="109"/>
                        <a:pt x="24" y="113"/>
                        <a:pt x="24" y="117"/>
                      </a:cubicBezTo>
                      <a:cubicBezTo>
                        <a:pt x="24" y="120"/>
                        <a:pt x="26" y="119"/>
                        <a:pt x="27" y="126"/>
                      </a:cubicBezTo>
                      <a:cubicBezTo>
                        <a:pt x="24" y="123"/>
                        <a:pt x="22" y="126"/>
                        <a:pt x="22" y="126"/>
                      </a:cubicBezTo>
                      <a:cubicBezTo>
                        <a:pt x="18" y="124"/>
                        <a:pt x="17" y="127"/>
                        <a:pt x="17" y="127"/>
                      </a:cubicBezTo>
                      <a:cubicBezTo>
                        <a:pt x="14" y="127"/>
                        <a:pt x="10" y="123"/>
                        <a:pt x="10" y="123"/>
                      </a:cubicBezTo>
                      <a:lnTo>
                        <a:pt x="10" y="123"/>
                      </a:lnTo>
                      <a:lnTo>
                        <a:pt x="11" y="118"/>
                      </a:lnTo>
                      <a:lnTo>
                        <a:pt x="11" y="118"/>
                      </a:lnTo>
                      <a:cubicBezTo>
                        <a:pt x="12" y="116"/>
                        <a:pt x="12" y="111"/>
                        <a:pt x="12" y="111"/>
                      </a:cubicBezTo>
                      <a:cubicBezTo>
                        <a:pt x="15" y="107"/>
                        <a:pt x="14" y="101"/>
                        <a:pt x="14" y="101"/>
                      </a:cubicBezTo>
                      <a:lnTo>
                        <a:pt x="14" y="101"/>
                      </a:lnTo>
                      <a:lnTo>
                        <a:pt x="11" y="92"/>
                      </a:lnTo>
                      <a:lnTo>
                        <a:pt x="11" y="92"/>
                      </a:lnTo>
                      <a:cubicBezTo>
                        <a:pt x="14" y="88"/>
                        <a:pt x="8" y="90"/>
                        <a:pt x="8" y="90"/>
                      </a:cubicBezTo>
                      <a:lnTo>
                        <a:pt x="8" y="90"/>
                      </a:lnTo>
                      <a:lnTo>
                        <a:pt x="3" y="91"/>
                      </a:lnTo>
                      <a:lnTo>
                        <a:pt x="3" y="91"/>
                      </a:lnTo>
                      <a:cubicBezTo>
                        <a:pt x="1" y="90"/>
                        <a:pt x="2" y="86"/>
                        <a:pt x="0" y="83"/>
                      </a:cubicBezTo>
                      <a:cubicBezTo>
                        <a:pt x="2" y="83"/>
                        <a:pt x="2" y="78"/>
                        <a:pt x="0" y="79"/>
                      </a:cubicBezTo>
                      <a:cubicBezTo>
                        <a:pt x="0" y="74"/>
                        <a:pt x="3" y="75"/>
                        <a:pt x="3" y="75"/>
                      </a:cubicBezTo>
                      <a:cubicBezTo>
                        <a:pt x="7" y="72"/>
                        <a:pt x="6" y="69"/>
                        <a:pt x="6" y="69"/>
                      </a:cubicBezTo>
                      <a:cubicBezTo>
                        <a:pt x="7" y="64"/>
                        <a:pt x="10" y="64"/>
                        <a:pt x="10" y="64"/>
                      </a:cubicBezTo>
                      <a:cubicBezTo>
                        <a:pt x="9" y="60"/>
                        <a:pt x="9" y="53"/>
                        <a:pt x="9" y="53"/>
                      </a:cubicBezTo>
                      <a:cubicBezTo>
                        <a:pt x="9" y="50"/>
                        <a:pt x="11" y="51"/>
                        <a:pt x="12" y="47"/>
                      </a:cubicBezTo>
                      <a:cubicBezTo>
                        <a:pt x="15" y="41"/>
                        <a:pt x="17" y="43"/>
                        <a:pt x="17" y="43"/>
                      </a:cubicBezTo>
                      <a:cubicBezTo>
                        <a:pt x="15" y="39"/>
                        <a:pt x="17" y="36"/>
                        <a:pt x="17" y="36"/>
                      </a:cubicBezTo>
                      <a:cubicBezTo>
                        <a:pt x="17" y="32"/>
                        <a:pt x="14" y="34"/>
                        <a:pt x="14" y="33"/>
                      </a:cubicBezTo>
                      <a:cubicBezTo>
                        <a:pt x="14" y="29"/>
                        <a:pt x="17" y="32"/>
                        <a:pt x="17" y="32"/>
                      </a:cubicBezTo>
                      <a:cubicBezTo>
                        <a:pt x="20" y="30"/>
                        <a:pt x="16" y="28"/>
                        <a:pt x="16" y="28"/>
                      </a:cubicBezTo>
                      <a:cubicBezTo>
                        <a:pt x="16" y="26"/>
                        <a:pt x="18" y="28"/>
                        <a:pt x="18" y="24"/>
                      </a:cubicBezTo>
                      <a:cubicBezTo>
                        <a:pt x="21" y="22"/>
                        <a:pt x="20" y="20"/>
                        <a:pt x="20" y="20"/>
                      </a:cubicBezTo>
                      <a:cubicBezTo>
                        <a:pt x="20" y="18"/>
                        <a:pt x="23" y="18"/>
                        <a:pt x="23" y="18"/>
                      </a:cubicBezTo>
                      <a:lnTo>
                        <a:pt x="23" y="18"/>
                      </a:lnTo>
                      <a:lnTo>
                        <a:pt x="23" y="18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52" name="Freeform 151"/>
                <p:cNvSpPr>
                  <a:spLocks/>
                </p:cNvSpPr>
                <p:nvPr>
                  <p:custDataLst>
                    <p:tags r:id="rId137"/>
                  </p:custDataLst>
                </p:nvPr>
              </p:nvSpPr>
              <p:spPr bwMode="gray">
                <a:xfrm>
                  <a:off x="7865338" y="2806875"/>
                  <a:ext cx="101540" cy="122656"/>
                </a:xfrm>
                <a:custGeom>
                  <a:avLst/>
                  <a:gdLst>
                    <a:gd name="T0" fmla="*/ 3 w 10"/>
                    <a:gd name="T1" fmla="*/ 11 h 11"/>
                    <a:gd name="T2" fmla="*/ 3 w 10"/>
                    <a:gd name="T3" fmla="*/ 8 h 11"/>
                    <a:gd name="T4" fmla="*/ 0 w 10"/>
                    <a:gd name="T5" fmla="*/ 5 h 11"/>
                    <a:gd name="T6" fmla="*/ 1 w 10"/>
                    <a:gd name="T7" fmla="*/ 5 h 11"/>
                    <a:gd name="T8" fmla="*/ 2 w 10"/>
                    <a:gd name="T9" fmla="*/ 6 h 11"/>
                    <a:gd name="T10" fmla="*/ 4 w 10"/>
                    <a:gd name="T11" fmla="*/ 4 h 11"/>
                    <a:gd name="T12" fmla="*/ 8 w 10"/>
                    <a:gd name="T13" fmla="*/ 0 h 11"/>
                    <a:gd name="T14" fmla="*/ 10 w 10"/>
                    <a:gd name="T15" fmla="*/ 4 h 11"/>
                    <a:gd name="T16" fmla="*/ 9 w 10"/>
                    <a:gd name="T17" fmla="*/ 5 h 11"/>
                    <a:gd name="T18" fmla="*/ 9 w 10"/>
                    <a:gd name="T19" fmla="*/ 7 h 11"/>
                    <a:gd name="T20" fmla="*/ 3 w 10"/>
                    <a:gd name="T21" fmla="*/ 11 h 11"/>
                    <a:gd name="T22" fmla="*/ 3 w 10"/>
                    <a:gd name="T23" fmla="*/ 11 h 11"/>
                    <a:gd name="T24" fmla="*/ 3 w 10"/>
                    <a:gd name="T25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1">
                      <a:moveTo>
                        <a:pt x="3" y="11"/>
                      </a:moveTo>
                      <a:cubicBezTo>
                        <a:pt x="3" y="10"/>
                        <a:pt x="3" y="9"/>
                        <a:pt x="3" y="8"/>
                      </a:cubicBezTo>
                      <a:cubicBezTo>
                        <a:pt x="3" y="6"/>
                        <a:pt x="1" y="7"/>
                        <a:pt x="0" y="5"/>
                      </a:cubicBez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1" y="5"/>
                        <a:pt x="2" y="6"/>
                        <a:pt x="2" y="6"/>
                      </a:cubicBezTo>
                      <a:cubicBezTo>
                        <a:pt x="3" y="6"/>
                        <a:pt x="4" y="4"/>
                        <a:pt x="4" y="4"/>
                      </a:cubicBezTo>
                      <a:cubicBezTo>
                        <a:pt x="4" y="2"/>
                        <a:pt x="6" y="0"/>
                        <a:pt x="8" y="0"/>
                      </a:cubicBezTo>
                      <a:cubicBezTo>
                        <a:pt x="8" y="0"/>
                        <a:pt x="10" y="4"/>
                        <a:pt x="10" y="4"/>
                      </a:cubicBezTo>
                      <a:cubicBezTo>
                        <a:pt x="10" y="5"/>
                        <a:pt x="9" y="5"/>
                        <a:pt x="9" y="5"/>
                      </a:cubicBezTo>
                      <a:cubicBezTo>
                        <a:pt x="8" y="6"/>
                        <a:pt x="9" y="7"/>
                        <a:pt x="9" y="7"/>
                      </a:cubicBezTo>
                      <a:cubicBezTo>
                        <a:pt x="8" y="10"/>
                        <a:pt x="5" y="11"/>
                        <a:pt x="3" y="11"/>
                      </a:cubicBezTo>
                      <a:lnTo>
                        <a:pt x="3" y="11"/>
                      </a:lnTo>
                      <a:lnTo>
                        <a:pt x="3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53" name="Freeform 152"/>
                <p:cNvSpPr>
                  <a:spLocks/>
                </p:cNvSpPr>
                <p:nvPr>
                  <p:custDataLst>
                    <p:tags r:id="rId138"/>
                  </p:custDataLst>
                </p:nvPr>
              </p:nvSpPr>
              <p:spPr bwMode="gray">
                <a:xfrm>
                  <a:off x="7814568" y="2887072"/>
                  <a:ext cx="11282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54" name="Freeform 153"/>
                <p:cNvSpPr>
                  <a:spLocks/>
                </p:cNvSpPr>
                <p:nvPr>
                  <p:custDataLst>
                    <p:tags r:id="rId139"/>
                  </p:custDataLst>
                </p:nvPr>
              </p:nvSpPr>
              <p:spPr bwMode="gray">
                <a:xfrm>
                  <a:off x="7755337" y="3278628"/>
                  <a:ext cx="9871" cy="33022"/>
                </a:xfrm>
                <a:custGeom>
                  <a:avLst/>
                  <a:gdLst>
                    <a:gd name="T0" fmla="*/ 0 w 1"/>
                    <a:gd name="T1" fmla="*/ 3 h 3"/>
                    <a:gd name="T2" fmla="*/ 0 w 1"/>
                    <a:gd name="T3" fmla="*/ 0 h 3"/>
                    <a:gd name="T4" fmla="*/ 1 w 1"/>
                    <a:gd name="T5" fmla="*/ 0 h 3"/>
                    <a:gd name="T6" fmla="*/ 1 w 1"/>
                    <a:gd name="T7" fmla="*/ 3 h 3"/>
                    <a:gd name="T8" fmla="*/ 0 w 1"/>
                    <a:gd name="T9" fmla="*/ 3 h 3"/>
                    <a:gd name="T10" fmla="*/ 0 w 1"/>
                    <a:gd name="T11" fmla="*/ 3 h 3"/>
                    <a:gd name="T12" fmla="*/ 0 w 1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cubicBezTo>
                        <a:pt x="0" y="3"/>
                        <a:pt x="0" y="1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1" y="3"/>
                        <a:pt x="0" y="3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55" name="Freeform 154"/>
                <p:cNvSpPr>
                  <a:spLocks/>
                </p:cNvSpPr>
                <p:nvPr>
                  <p:custDataLst>
                    <p:tags r:id="rId140"/>
                  </p:custDataLst>
                </p:nvPr>
              </p:nvSpPr>
              <p:spPr bwMode="gray">
                <a:xfrm>
                  <a:off x="7714439" y="3423299"/>
                  <a:ext cx="21155" cy="34595"/>
                </a:xfrm>
                <a:custGeom>
                  <a:avLst/>
                  <a:gdLst>
                    <a:gd name="T0" fmla="*/ 0 w 2"/>
                    <a:gd name="T1" fmla="*/ 2 h 3"/>
                    <a:gd name="T2" fmla="*/ 1 w 2"/>
                    <a:gd name="T3" fmla="*/ 0 h 3"/>
                    <a:gd name="T4" fmla="*/ 2 w 2"/>
                    <a:gd name="T5" fmla="*/ 2 h 3"/>
                    <a:gd name="T6" fmla="*/ 0 w 2"/>
                    <a:gd name="T7" fmla="*/ 2 h 3"/>
                    <a:gd name="T8" fmla="*/ 0 w 2"/>
                    <a:gd name="T9" fmla="*/ 2 h 3"/>
                    <a:gd name="T10" fmla="*/ 0 w 2"/>
                    <a:gd name="T1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2" y="2"/>
                      </a:cubicBezTo>
                      <a:cubicBezTo>
                        <a:pt x="1" y="3"/>
                        <a:pt x="0" y="3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56" name="Freeform 155"/>
                <p:cNvSpPr>
                  <a:spLocks/>
                </p:cNvSpPr>
                <p:nvPr>
                  <p:custDataLst>
                    <p:tags r:id="rId141"/>
                  </p:custDataLst>
                </p:nvPr>
              </p:nvSpPr>
              <p:spPr bwMode="gray">
                <a:xfrm>
                  <a:off x="7714439" y="3344673"/>
                  <a:ext cx="21155" cy="56611"/>
                </a:xfrm>
                <a:custGeom>
                  <a:avLst/>
                  <a:gdLst>
                    <a:gd name="T0" fmla="*/ 0 w 2"/>
                    <a:gd name="T1" fmla="*/ 5 h 5"/>
                    <a:gd name="T2" fmla="*/ 0 w 2"/>
                    <a:gd name="T3" fmla="*/ 3 h 5"/>
                    <a:gd name="T4" fmla="*/ 1 w 2"/>
                    <a:gd name="T5" fmla="*/ 0 h 5"/>
                    <a:gd name="T6" fmla="*/ 2 w 2"/>
                    <a:gd name="T7" fmla="*/ 1 h 5"/>
                    <a:gd name="T8" fmla="*/ 2 w 2"/>
                    <a:gd name="T9" fmla="*/ 3 h 5"/>
                    <a:gd name="T10" fmla="*/ 0 w 2"/>
                    <a:gd name="T11" fmla="*/ 5 h 5"/>
                    <a:gd name="T12" fmla="*/ 0 w 2"/>
                    <a:gd name="T13" fmla="*/ 5 h 5"/>
                    <a:gd name="T14" fmla="*/ 0 w 2"/>
                    <a:gd name="T1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5">
                      <a:moveTo>
                        <a:pt x="0" y="5"/>
                      </a:move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0" y="2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2" y="1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2" y="4"/>
                        <a:pt x="1" y="4"/>
                        <a:pt x="0" y="5"/>
                      </a:cubicBezTo>
                      <a:lnTo>
                        <a:pt x="0" y="5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57" name="Freeform 156"/>
                <p:cNvSpPr>
                  <a:spLocks/>
                </p:cNvSpPr>
                <p:nvPr>
                  <p:custDataLst>
                    <p:tags r:id="rId142"/>
                  </p:custDataLst>
                </p:nvPr>
              </p:nvSpPr>
              <p:spPr bwMode="gray">
                <a:xfrm>
                  <a:off x="7745465" y="3368262"/>
                  <a:ext cx="90258" cy="99068"/>
                </a:xfrm>
                <a:custGeom>
                  <a:avLst/>
                  <a:gdLst>
                    <a:gd name="T0" fmla="*/ 5 w 9"/>
                    <a:gd name="T1" fmla="*/ 7 h 9"/>
                    <a:gd name="T2" fmla="*/ 3 w 9"/>
                    <a:gd name="T3" fmla="*/ 7 h 9"/>
                    <a:gd name="T4" fmla="*/ 1 w 9"/>
                    <a:gd name="T5" fmla="*/ 4 h 9"/>
                    <a:gd name="T6" fmla="*/ 0 w 9"/>
                    <a:gd name="T7" fmla="*/ 2 h 9"/>
                    <a:gd name="T8" fmla="*/ 1 w 9"/>
                    <a:gd name="T9" fmla="*/ 0 h 9"/>
                    <a:gd name="T10" fmla="*/ 2 w 9"/>
                    <a:gd name="T11" fmla="*/ 1 h 9"/>
                    <a:gd name="T12" fmla="*/ 4 w 9"/>
                    <a:gd name="T13" fmla="*/ 0 h 9"/>
                    <a:gd name="T14" fmla="*/ 6 w 9"/>
                    <a:gd name="T15" fmla="*/ 2 h 9"/>
                    <a:gd name="T16" fmla="*/ 5 w 9"/>
                    <a:gd name="T17" fmla="*/ 5 h 9"/>
                    <a:gd name="T18" fmla="*/ 9 w 9"/>
                    <a:gd name="T19" fmla="*/ 7 h 9"/>
                    <a:gd name="T20" fmla="*/ 7 w 9"/>
                    <a:gd name="T21" fmla="*/ 9 h 9"/>
                    <a:gd name="T22" fmla="*/ 5 w 9"/>
                    <a:gd name="T23" fmla="*/ 7 h 9"/>
                    <a:gd name="T24" fmla="*/ 5 w 9"/>
                    <a:gd name="T25" fmla="*/ 7 h 9"/>
                    <a:gd name="T26" fmla="*/ 5 w 9"/>
                    <a:gd name="T27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9">
                      <a:moveTo>
                        <a:pt x="5" y="7"/>
                      </a:moveTo>
                      <a:cubicBezTo>
                        <a:pt x="4" y="8"/>
                        <a:pt x="4" y="7"/>
                        <a:pt x="3" y="7"/>
                      </a:cubicBezTo>
                      <a:cubicBezTo>
                        <a:pt x="2" y="7"/>
                        <a:pt x="1" y="5"/>
                        <a:pt x="1" y="4"/>
                      </a:cubicBezTo>
                      <a:cubicBezTo>
                        <a:pt x="0" y="3"/>
                        <a:pt x="0" y="3"/>
                        <a:pt x="0" y="2"/>
                      </a:cubicBezTo>
                      <a:cubicBezTo>
                        <a:pt x="0" y="2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2"/>
                        <a:pt x="6" y="2"/>
                      </a:cubicBezTo>
                      <a:cubicBezTo>
                        <a:pt x="6" y="4"/>
                        <a:pt x="5" y="3"/>
                        <a:pt x="5" y="5"/>
                      </a:cubicBezTo>
                      <a:cubicBezTo>
                        <a:pt x="5" y="7"/>
                        <a:pt x="9" y="5"/>
                        <a:pt x="9" y="7"/>
                      </a:cubicBezTo>
                      <a:cubicBezTo>
                        <a:pt x="9" y="8"/>
                        <a:pt x="8" y="9"/>
                        <a:pt x="7" y="9"/>
                      </a:cubicBezTo>
                      <a:cubicBezTo>
                        <a:pt x="6" y="9"/>
                        <a:pt x="5" y="8"/>
                        <a:pt x="5" y="7"/>
                      </a:cubicBezTo>
                      <a:lnTo>
                        <a:pt x="5" y="7"/>
                      </a:lnTo>
                      <a:lnTo>
                        <a:pt x="5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58" name="Freeform 157"/>
                <p:cNvSpPr>
                  <a:spLocks/>
                </p:cNvSpPr>
                <p:nvPr>
                  <p:custDataLst>
                    <p:tags r:id="rId143"/>
                  </p:custDataLst>
                </p:nvPr>
              </p:nvSpPr>
              <p:spPr bwMode="gray">
                <a:xfrm>
                  <a:off x="7694696" y="2402738"/>
                  <a:ext cx="19744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59" name="Freeform 158"/>
                <p:cNvSpPr>
                  <a:spLocks/>
                </p:cNvSpPr>
                <p:nvPr>
                  <p:custDataLst>
                    <p:tags r:id="rId144"/>
                  </p:custDataLst>
                </p:nvPr>
              </p:nvSpPr>
              <p:spPr bwMode="gray">
                <a:xfrm>
                  <a:off x="7725722" y="2437334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60" name="Freeform 159"/>
                <p:cNvSpPr>
                  <a:spLocks/>
                </p:cNvSpPr>
                <p:nvPr>
                  <p:custDataLst>
                    <p:tags r:id="rId145"/>
                  </p:custDataLst>
                </p:nvPr>
              </p:nvSpPr>
              <p:spPr bwMode="gray">
                <a:xfrm>
                  <a:off x="7433796" y="2459348"/>
                  <a:ext cx="9871" cy="12580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61" name="Freeform 160"/>
                <p:cNvSpPr>
                  <a:spLocks/>
                </p:cNvSpPr>
                <p:nvPr>
                  <p:custDataLst>
                    <p:tags r:id="rId146"/>
                  </p:custDataLst>
                </p:nvPr>
              </p:nvSpPr>
              <p:spPr bwMode="gray">
                <a:xfrm>
                  <a:off x="7433796" y="2863484"/>
                  <a:ext cx="9871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62" name="Freeform 161"/>
                <p:cNvSpPr>
                  <a:spLocks/>
                </p:cNvSpPr>
                <p:nvPr>
                  <p:custDataLst>
                    <p:tags r:id="rId147"/>
                  </p:custDataLst>
                </p:nvPr>
              </p:nvSpPr>
              <p:spPr bwMode="gray">
                <a:xfrm>
                  <a:off x="7433796" y="2909087"/>
                  <a:ext cx="9871" cy="9435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63" name="Freeform 162"/>
                <p:cNvSpPr>
                  <a:spLocks/>
                </p:cNvSpPr>
                <p:nvPr>
                  <p:custDataLst>
                    <p:tags r:id="rId148"/>
                  </p:custDataLst>
                </p:nvPr>
              </p:nvSpPr>
              <p:spPr bwMode="gray">
                <a:xfrm>
                  <a:off x="7665080" y="2773852"/>
                  <a:ext cx="9871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64" name="Freeform 163"/>
                <p:cNvSpPr>
                  <a:spLocks/>
                </p:cNvSpPr>
                <p:nvPr>
                  <p:custDataLst>
                    <p:tags r:id="rId149"/>
                  </p:custDataLst>
                </p:nvPr>
              </p:nvSpPr>
              <p:spPr bwMode="gray">
                <a:xfrm>
                  <a:off x="7643926" y="2684217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65" name="Freeform 164"/>
                <p:cNvSpPr>
                  <a:spLocks/>
                </p:cNvSpPr>
                <p:nvPr>
                  <p:custDataLst>
                    <p:tags r:id="rId150"/>
                  </p:custDataLst>
                </p:nvPr>
              </p:nvSpPr>
              <p:spPr bwMode="gray">
                <a:xfrm>
                  <a:off x="7916108" y="3501925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66" name="Freeform 165"/>
                <p:cNvSpPr>
                  <a:spLocks/>
                </p:cNvSpPr>
                <p:nvPr>
                  <p:custDataLst>
                    <p:tags r:id="rId151"/>
                  </p:custDataLst>
                </p:nvPr>
              </p:nvSpPr>
              <p:spPr bwMode="gray">
                <a:xfrm>
                  <a:off x="7896364" y="3478337"/>
                  <a:ext cx="19744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1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67" name="Freeform 166"/>
                <p:cNvSpPr>
                  <a:spLocks/>
                </p:cNvSpPr>
                <p:nvPr>
                  <p:custDataLst>
                    <p:tags r:id="rId152"/>
                  </p:custDataLst>
                </p:nvPr>
              </p:nvSpPr>
              <p:spPr bwMode="gray">
                <a:xfrm>
                  <a:off x="7735593" y="3143392"/>
                  <a:ext cx="9871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68" name="Freeform 167"/>
                <p:cNvSpPr>
                  <a:spLocks/>
                </p:cNvSpPr>
                <p:nvPr>
                  <p:custDataLst>
                    <p:tags r:id="rId153"/>
                  </p:custDataLst>
                </p:nvPr>
              </p:nvSpPr>
              <p:spPr bwMode="gray">
                <a:xfrm>
                  <a:off x="7755337" y="3165406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69" name="Freeform 168"/>
                <p:cNvSpPr>
                  <a:spLocks/>
                </p:cNvSpPr>
                <p:nvPr>
                  <p:custDataLst>
                    <p:tags r:id="rId154"/>
                  </p:custDataLst>
                </p:nvPr>
              </p:nvSpPr>
              <p:spPr bwMode="gray">
                <a:xfrm>
                  <a:off x="7745465" y="3233025"/>
                  <a:ext cx="9872" cy="23588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70" name="Freeform 169"/>
                <p:cNvSpPr>
                  <a:spLocks/>
                </p:cNvSpPr>
                <p:nvPr>
                  <p:custDataLst>
                    <p:tags r:id="rId155"/>
                  </p:custDataLst>
                </p:nvPr>
              </p:nvSpPr>
              <p:spPr bwMode="gray">
                <a:xfrm>
                  <a:off x="7694696" y="3344673"/>
                  <a:ext cx="987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71" name="Freeform 170"/>
                <p:cNvSpPr>
                  <a:spLocks/>
                </p:cNvSpPr>
                <p:nvPr>
                  <p:custDataLst>
                    <p:tags r:id="rId156"/>
                  </p:custDataLst>
                </p:nvPr>
              </p:nvSpPr>
              <p:spPr bwMode="gray">
                <a:xfrm>
                  <a:off x="7714439" y="3322658"/>
                  <a:ext cx="21155" cy="11008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2 w 2"/>
                    <a:gd name="T5" fmla="*/ 1 h 1"/>
                    <a:gd name="T6" fmla="*/ 1 w 2"/>
                    <a:gd name="T7" fmla="*/ 1 h 1"/>
                    <a:gd name="T8" fmla="*/ 0 w 2"/>
                    <a:gd name="T9" fmla="*/ 1 h 1"/>
                    <a:gd name="T10" fmla="*/ 0 w 2"/>
                    <a:gd name="T11" fmla="*/ 1 h 1"/>
                    <a:gd name="T12" fmla="*/ 0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2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72" name="Freeform 171"/>
                <p:cNvSpPr>
                  <a:spLocks/>
                </p:cNvSpPr>
                <p:nvPr>
                  <p:custDataLst>
                    <p:tags r:id="rId157"/>
                  </p:custDataLst>
                </p:nvPr>
              </p:nvSpPr>
              <p:spPr bwMode="gray">
                <a:xfrm>
                  <a:off x="7765208" y="2898080"/>
                  <a:ext cx="231285" cy="569250"/>
                </a:xfrm>
                <a:custGeom>
                  <a:avLst/>
                  <a:gdLst>
                    <a:gd name="T0" fmla="*/ 12 w 23"/>
                    <a:gd name="T1" fmla="*/ 49 h 51"/>
                    <a:gd name="T2" fmla="*/ 7 w 23"/>
                    <a:gd name="T3" fmla="*/ 43 h 51"/>
                    <a:gd name="T4" fmla="*/ 3 w 23"/>
                    <a:gd name="T5" fmla="*/ 35 h 51"/>
                    <a:gd name="T6" fmla="*/ 4 w 23"/>
                    <a:gd name="T7" fmla="*/ 31 h 51"/>
                    <a:gd name="T8" fmla="*/ 3 w 23"/>
                    <a:gd name="T9" fmla="*/ 30 h 51"/>
                    <a:gd name="T10" fmla="*/ 1 w 23"/>
                    <a:gd name="T11" fmla="*/ 25 h 51"/>
                    <a:gd name="T12" fmla="*/ 3 w 23"/>
                    <a:gd name="T13" fmla="*/ 23 h 51"/>
                    <a:gd name="T14" fmla="*/ 0 w 23"/>
                    <a:gd name="T15" fmla="*/ 17 h 51"/>
                    <a:gd name="T16" fmla="*/ 1 w 23"/>
                    <a:gd name="T17" fmla="*/ 13 h 51"/>
                    <a:gd name="T18" fmla="*/ 5 w 23"/>
                    <a:gd name="T19" fmla="*/ 4 h 51"/>
                    <a:gd name="T20" fmla="*/ 9 w 23"/>
                    <a:gd name="T21" fmla="*/ 0 h 51"/>
                    <a:gd name="T22" fmla="*/ 9 w 23"/>
                    <a:gd name="T23" fmla="*/ 0 h 51"/>
                    <a:gd name="T24" fmla="*/ 10 w 23"/>
                    <a:gd name="T25" fmla="*/ 0 h 51"/>
                    <a:gd name="T26" fmla="*/ 10 w 23"/>
                    <a:gd name="T27" fmla="*/ 0 h 51"/>
                    <a:gd name="T28" fmla="*/ 7 w 23"/>
                    <a:gd name="T29" fmla="*/ 5 h 51"/>
                    <a:gd name="T30" fmla="*/ 8 w 23"/>
                    <a:gd name="T31" fmla="*/ 7 h 51"/>
                    <a:gd name="T32" fmla="*/ 10 w 23"/>
                    <a:gd name="T33" fmla="*/ 11 h 51"/>
                    <a:gd name="T34" fmla="*/ 3 w 23"/>
                    <a:gd name="T35" fmla="*/ 21 h 51"/>
                    <a:gd name="T36" fmla="*/ 6 w 23"/>
                    <a:gd name="T37" fmla="*/ 22 h 51"/>
                    <a:gd name="T38" fmla="*/ 8 w 23"/>
                    <a:gd name="T39" fmla="*/ 21 h 51"/>
                    <a:gd name="T40" fmla="*/ 8 w 23"/>
                    <a:gd name="T41" fmla="*/ 19 h 51"/>
                    <a:gd name="T42" fmla="*/ 9 w 23"/>
                    <a:gd name="T43" fmla="*/ 17 h 51"/>
                    <a:gd name="T44" fmla="*/ 12 w 23"/>
                    <a:gd name="T45" fmla="*/ 17 h 51"/>
                    <a:gd name="T46" fmla="*/ 10 w 23"/>
                    <a:gd name="T47" fmla="*/ 15 h 51"/>
                    <a:gd name="T48" fmla="*/ 12 w 23"/>
                    <a:gd name="T49" fmla="*/ 13 h 51"/>
                    <a:gd name="T50" fmla="*/ 18 w 23"/>
                    <a:gd name="T51" fmla="*/ 10 h 51"/>
                    <a:gd name="T52" fmla="*/ 21 w 23"/>
                    <a:gd name="T53" fmla="*/ 14 h 51"/>
                    <a:gd name="T54" fmla="*/ 16 w 23"/>
                    <a:gd name="T55" fmla="*/ 21 h 51"/>
                    <a:gd name="T56" fmla="*/ 13 w 23"/>
                    <a:gd name="T57" fmla="*/ 24 h 51"/>
                    <a:gd name="T58" fmla="*/ 20 w 23"/>
                    <a:gd name="T59" fmla="*/ 29 h 51"/>
                    <a:gd name="T60" fmla="*/ 23 w 23"/>
                    <a:gd name="T61" fmla="*/ 32 h 51"/>
                    <a:gd name="T62" fmla="*/ 22 w 23"/>
                    <a:gd name="T63" fmla="*/ 32 h 51"/>
                    <a:gd name="T64" fmla="*/ 20 w 23"/>
                    <a:gd name="T65" fmla="*/ 31 h 51"/>
                    <a:gd name="T66" fmla="*/ 18 w 23"/>
                    <a:gd name="T67" fmla="*/ 31 h 51"/>
                    <a:gd name="T68" fmla="*/ 17 w 23"/>
                    <a:gd name="T69" fmla="*/ 30 h 51"/>
                    <a:gd name="T70" fmla="*/ 9 w 23"/>
                    <a:gd name="T71" fmla="*/ 28 h 51"/>
                    <a:gd name="T72" fmla="*/ 7 w 23"/>
                    <a:gd name="T73" fmla="*/ 30 h 51"/>
                    <a:gd name="T74" fmla="*/ 7 w 23"/>
                    <a:gd name="T75" fmla="*/ 30 h 51"/>
                    <a:gd name="T76" fmla="*/ 8 w 23"/>
                    <a:gd name="T77" fmla="*/ 33 h 51"/>
                    <a:gd name="T78" fmla="*/ 8 w 23"/>
                    <a:gd name="T79" fmla="*/ 33 h 51"/>
                    <a:gd name="T80" fmla="*/ 8 w 23"/>
                    <a:gd name="T81" fmla="*/ 35 h 51"/>
                    <a:gd name="T82" fmla="*/ 15 w 23"/>
                    <a:gd name="T83" fmla="*/ 51 h 51"/>
                    <a:gd name="T84" fmla="*/ 12 w 23"/>
                    <a:gd name="T85" fmla="*/ 49 h 51"/>
                    <a:gd name="T86" fmla="*/ 12 w 23"/>
                    <a:gd name="T87" fmla="*/ 49 h 51"/>
                    <a:gd name="T88" fmla="*/ 12 w 23"/>
                    <a:gd name="T89" fmla="*/ 49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3" h="51">
                      <a:moveTo>
                        <a:pt x="12" y="49"/>
                      </a:moveTo>
                      <a:cubicBezTo>
                        <a:pt x="9" y="49"/>
                        <a:pt x="7" y="46"/>
                        <a:pt x="7" y="43"/>
                      </a:cubicBezTo>
                      <a:cubicBezTo>
                        <a:pt x="4" y="42"/>
                        <a:pt x="3" y="38"/>
                        <a:pt x="3" y="35"/>
                      </a:cubicBezTo>
                      <a:cubicBezTo>
                        <a:pt x="3" y="33"/>
                        <a:pt x="4" y="32"/>
                        <a:pt x="4" y="31"/>
                      </a:cubicBezTo>
                      <a:cubicBezTo>
                        <a:pt x="4" y="31"/>
                        <a:pt x="3" y="30"/>
                        <a:pt x="3" y="30"/>
                      </a:cubicBezTo>
                      <a:cubicBezTo>
                        <a:pt x="2" y="29"/>
                        <a:pt x="1" y="26"/>
                        <a:pt x="1" y="25"/>
                      </a:cubicBezTo>
                      <a:cubicBezTo>
                        <a:pt x="1" y="24"/>
                        <a:pt x="2" y="24"/>
                        <a:pt x="3" y="23"/>
                      </a:cubicBezTo>
                      <a:cubicBezTo>
                        <a:pt x="1" y="22"/>
                        <a:pt x="0" y="19"/>
                        <a:pt x="0" y="17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2" y="9"/>
                        <a:pt x="2" y="6"/>
                        <a:pt x="5" y="4"/>
                      </a:cubicBezTo>
                      <a:cubicBezTo>
                        <a:pt x="6" y="2"/>
                        <a:pt x="7" y="1"/>
                        <a:pt x="9" y="0"/>
                      </a:cubicBez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cubicBezTo>
                        <a:pt x="10" y="2"/>
                        <a:pt x="7" y="3"/>
                        <a:pt x="7" y="5"/>
                      </a:cubicBezTo>
                      <a:cubicBezTo>
                        <a:pt x="7" y="6"/>
                        <a:pt x="8" y="7"/>
                        <a:pt x="8" y="7"/>
                      </a:cubicBezTo>
                      <a:cubicBezTo>
                        <a:pt x="9" y="7"/>
                        <a:pt x="10" y="10"/>
                        <a:pt x="10" y="11"/>
                      </a:cubicBezTo>
                      <a:cubicBezTo>
                        <a:pt x="10" y="17"/>
                        <a:pt x="3" y="16"/>
                        <a:pt x="3" y="21"/>
                      </a:cubicBezTo>
                      <a:cubicBezTo>
                        <a:pt x="3" y="22"/>
                        <a:pt x="5" y="22"/>
                        <a:pt x="6" y="22"/>
                      </a:cubicBezTo>
                      <a:cubicBezTo>
                        <a:pt x="7" y="22"/>
                        <a:pt x="8" y="22"/>
                        <a:pt x="8" y="21"/>
                      </a:cubicBezTo>
                      <a:cubicBezTo>
                        <a:pt x="8" y="20"/>
                        <a:pt x="8" y="19"/>
                        <a:pt x="8" y="19"/>
                      </a:cubicBezTo>
                      <a:cubicBezTo>
                        <a:pt x="8" y="19"/>
                        <a:pt x="8" y="18"/>
                        <a:pt x="9" y="17"/>
                      </a:cubicBezTo>
                      <a:cubicBezTo>
                        <a:pt x="10" y="17"/>
                        <a:pt x="12" y="18"/>
                        <a:pt x="12" y="17"/>
                      </a:cubicBezTo>
                      <a:cubicBezTo>
                        <a:pt x="12" y="15"/>
                        <a:pt x="10" y="15"/>
                        <a:pt x="10" y="15"/>
                      </a:cubicBezTo>
                      <a:cubicBezTo>
                        <a:pt x="10" y="14"/>
                        <a:pt x="11" y="14"/>
                        <a:pt x="12" y="13"/>
                      </a:cubicBezTo>
                      <a:cubicBezTo>
                        <a:pt x="14" y="12"/>
                        <a:pt x="15" y="10"/>
                        <a:pt x="18" y="10"/>
                      </a:cubicBezTo>
                      <a:cubicBezTo>
                        <a:pt x="21" y="10"/>
                        <a:pt x="21" y="12"/>
                        <a:pt x="21" y="14"/>
                      </a:cubicBezTo>
                      <a:cubicBezTo>
                        <a:pt x="21" y="17"/>
                        <a:pt x="18" y="19"/>
                        <a:pt x="16" y="21"/>
                      </a:cubicBezTo>
                      <a:cubicBezTo>
                        <a:pt x="14" y="21"/>
                        <a:pt x="13" y="22"/>
                        <a:pt x="13" y="24"/>
                      </a:cubicBezTo>
                      <a:cubicBezTo>
                        <a:pt x="13" y="27"/>
                        <a:pt x="20" y="25"/>
                        <a:pt x="20" y="29"/>
                      </a:cubicBezTo>
                      <a:cubicBezTo>
                        <a:pt x="20" y="31"/>
                        <a:pt x="22" y="31"/>
                        <a:pt x="23" y="32"/>
                      </a:cubicBezTo>
                      <a:cubicBezTo>
                        <a:pt x="23" y="32"/>
                        <a:pt x="22" y="32"/>
                        <a:pt x="22" y="32"/>
                      </a:cubicBezTo>
                      <a:cubicBezTo>
                        <a:pt x="21" y="32"/>
                        <a:pt x="21" y="32"/>
                        <a:pt x="20" y="31"/>
                      </a:cubicBezTo>
                      <a:cubicBezTo>
                        <a:pt x="20" y="31"/>
                        <a:pt x="19" y="31"/>
                        <a:pt x="18" y="31"/>
                      </a:cubicBezTo>
                      <a:cubicBezTo>
                        <a:pt x="18" y="31"/>
                        <a:pt x="17" y="30"/>
                        <a:pt x="17" y="30"/>
                      </a:cubicBezTo>
                      <a:cubicBezTo>
                        <a:pt x="16" y="29"/>
                        <a:pt x="9" y="28"/>
                        <a:pt x="9" y="28"/>
                      </a:cubicBezTo>
                      <a:cubicBezTo>
                        <a:pt x="8" y="28"/>
                        <a:pt x="7" y="29"/>
                        <a:pt x="7" y="30"/>
                      </a:cubicBezTo>
                      <a:lnTo>
                        <a:pt x="7" y="30"/>
                      </a:lnTo>
                      <a:lnTo>
                        <a:pt x="8" y="33"/>
                      </a:lnTo>
                      <a:lnTo>
                        <a:pt x="8" y="33"/>
                      </a:lnTo>
                      <a:cubicBezTo>
                        <a:pt x="8" y="33"/>
                        <a:pt x="8" y="34"/>
                        <a:pt x="8" y="35"/>
                      </a:cubicBezTo>
                      <a:cubicBezTo>
                        <a:pt x="8" y="42"/>
                        <a:pt x="13" y="47"/>
                        <a:pt x="15" y="51"/>
                      </a:cubicBezTo>
                      <a:cubicBezTo>
                        <a:pt x="14" y="50"/>
                        <a:pt x="12" y="51"/>
                        <a:pt x="12" y="49"/>
                      </a:cubicBezTo>
                      <a:lnTo>
                        <a:pt x="12" y="49"/>
                      </a:lnTo>
                      <a:lnTo>
                        <a:pt x="12" y="49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73" name="Freeform 172"/>
                <p:cNvSpPr>
                  <a:spLocks/>
                </p:cNvSpPr>
                <p:nvPr>
                  <p:custDataLst>
                    <p:tags r:id="rId158"/>
                  </p:custDataLst>
                </p:nvPr>
              </p:nvSpPr>
              <p:spPr bwMode="gray">
                <a:xfrm>
                  <a:off x="7643925" y="2448342"/>
                  <a:ext cx="40898" cy="102214"/>
                </a:xfrm>
                <a:custGeom>
                  <a:avLst/>
                  <a:gdLst>
                    <a:gd name="T0" fmla="*/ 1 w 4"/>
                    <a:gd name="T1" fmla="*/ 6 h 9"/>
                    <a:gd name="T2" fmla="*/ 0 w 4"/>
                    <a:gd name="T3" fmla="*/ 3 h 9"/>
                    <a:gd name="T4" fmla="*/ 0 w 4"/>
                    <a:gd name="T5" fmla="*/ 3 h 9"/>
                    <a:gd name="T6" fmla="*/ 1 w 4"/>
                    <a:gd name="T7" fmla="*/ 0 h 9"/>
                    <a:gd name="T8" fmla="*/ 2 w 4"/>
                    <a:gd name="T9" fmla="*/ 0 h 9"/>
                    <a:gd name="T10" fmla="*/ 2 w 4"/>
                    <a:gd name="T11" fmla="*/ 0 h 9"/>
                    <a:gd name="T12" fmla="*/ 4 w 4"/>
                    <a:gd name="T13" fmla="*/ 5 h 9"/>
                    <a:gd name="T14" fmla="*/ 3 w 4"/>
                    <a:gd name="T15" fmla="*/ 6 h 9"/>
                    <a:gd name="T16" fmla="*/ 3 w 4"/>
                    <a:gd name="T17" fmla="*/ 9 h 9"/>
                    <a:gd name="T18" fmla="*/ 1 w 4"/>
                    <a:gd name="T19" fmla="*/ 9 h 9"/>
                    <a:gd name="T20" fmla="*/ 1 w 4"/>
                    <a:gd name="T21" fmla="*/ 9 h 9"/>
                    <a:gd name="T22" fmla="*/ 0 w 4"/>
                    <a:gd name="T23" fmla="*/ 9 h 9"/>
                    <a:gd name="T24" fmla="*/ 0 w 4"/>
                    <a:gd name="T25" fmla="*/ 9 h 9"/>
                    <a:gd name="T26" fmla="*/ 1 w 4"/>
                    <a:gd name="T27" fmla="*/ 6 h 9"/>
                    <a:gd name="T28" fmla="*/ 1 w 4"/>
                    <a:gd name="T29" fmla="*/ 6 h 9"/>
                    <a:gd name="T30" fmla="*/ 1 w 4"/>
                    <a:gd name="T31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" h="9">
                      <a:moveTo>
                        <a:pt x="1" y="6"/>
                      </a:moveTo>
                      <a:cubicBezTo>
                        <a:pt x="1" y="5"/>
                        <a:pt x="0" y="4"/>
                        <a:pt x="0" y="3"/>
                      </a:cubicBez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ubicBezTo>
                        <a:pt x="3" y="2"/>
                        <a:pt x="4" y="3"/>
                        <a:pt x="4" y="5"/>
                      </a:cubicBezTo>
                      <a:cubicBezTo>
                        <a:pt x="4" y="5"/>
                        <a:pt x="3" y="6"/>
                        <a:pt x="3" y="6"/>
                      </a:cubicBezTo>
                      <a:cubicBezTo>
                        <a:pt x="2" y="7"/>
                        <a:pt x="3" y="8"/>
                        <a:pt x="3" y="9"/>
                      </a:cubicBezTo>
                      <a:cubicBezTo>
                        <a:pt x="3" y="9"/>
                        <a:pt x="2" y="9"/>
                        <a:pt x="1" y="9"/>
                      </a:cubicBezTo>
                      <a:lnTo>
                        <a:pt x="1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cubicBezTo>
                        <a:pt x="0" y="7"/>
                        <a:pt x="1" y="7"/>
                        <a:pt x="1" y="6"/>
                      </a:cubicBezTo>
                      <a:lnTo>
                        <a:pt x="1" y="6"/>
                      </a:lnTo>
                      <a:lnTo>
                        <a:pt x="1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74" name="Freeform 173"/>
                <p:cNvSpPr>
                  <a:spLocks/>
                </p:cNvSpPr>
                <p:nvPr>
                  <p:custDataLst>
                    <p:tags r:id="rId159"/>
                  </p:custDataLst>
                </p:nvPr>
              </p:nvSpPr>
              <p:spPr bwMode="gray">
                <a:xfrm>
                  <a:off x="7635464" y="2426327"/>
                  <a:ext cx="8461" cy="22015"/>
                </a:xfrm>
                <a:custGeom>
                  <a:avLst/>
                  <a:gdLst>
                    <a:gd name="T0" fmla="*/ 0 w 7"/>
                    <a:gd name="T1" fmla="*/ 14 h 14"/>
                    <a:gd name="T2" fmla="*/ 7 w 7"/>
                    <a:gd name="T3" fmla="*/ 7 h 14"/>
                    <a:gd name="T4" fmla="*/ 7 w 7"/>
                    <a:gd name="T5" fmla="*/ 7 h 14"/>
                    <a:gd name="T6" fmla="*/ 0 w 7"/>
                    <a:gd name="T7" fmla="*/ 0 h 14"/>
                    <a:gd name="T8" fmla="*/ 0 w 7"/>
                    <a:gd name="T9" fmla="*/ 14 h 14"/>
                    <a:gd name="T10" fmla="*/ 0 w 7"/>
                    <a:gd name="T11" fmla="*/ 14 h 14"/>
                    <a:gd name="T12" fmla="*/ 0 w 7"/>
                    <a:gd name="T13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14">
                      <a:moveTo>
                        <a:pt x="0" y="14"/>
                      </a:moveTo>
                      <a:cubicBezTo>
                        <a:pt x="7" y="14"/>
                        <a:pt x="7" y="7"/>
                        <a:pt x="7" y="7"/>
                      </a:cubicBezTo>
                      <a:lnTo>
                        <a:pt x="7" y="7"/>
                      </a:lnTo>
                      <a:lnTo>
                        <a:pt x="0" y="0"/>
                      </a:lnTo>
                      <a:cubicBezTo>
                        <a:pt x="7" y="7"/>
                        <a:pt x="0" y="7"/>
                        <a:pt x="0" y="14"/>
                      </a:cubicBezTo>
                      <a:lnTo>
                        <a:pt x="0" y="14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75" name="Freeform 174"/>
                <p:cNvSpPr>
                  <a:spLocks/>
                </p:cNvSpPr>
                <p:nvPr>
                  <p:custDataLst>
                    <p:tags r:id="rId160"/>
                  </p:custDataLst>
                </p:nvPr>
              </p:nvSpPr>
              <p:spPr bwMode="gray">
                <a:xfrm>
                  <a:off x="7665080" y="2582004"/>
                  <a:ext cx="9871" cy="23588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1 h 2"/>
                    <a:gd name="T4" fmla="*/ 1 w 1"/>
                    <a:gd name="T5" fmla="*/ 0 h 2"/>
                    <a:gd name="T6" fmla="*/ 0 w 1"/>
                    <a:gd name="T7" fmla="*/ 0 h 2"/>
                    <a:gd name="T8" fmla="*/ 1 w 1"/>
                    <a:gd name="T9" fmla="*/ 2 h 2"/>
                    <a:gd name="T10" fmla="*/ 1 w 1"/>
                    <a:gd name="T11" fmla="*/ 2 h 2"/>
                    <a:gd name="T12" fmla="*/ 1 w 1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2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1" y="2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76" name="Freeform 175"/>
                <p:cNvSpPr>
                  <a:spLocks/>
                </p:cNvSpPr>
                <p:nvPr>
                  <p:custDataLst>
                    <p:tags r:id="rId161"/>
                  </p:custDataLst>
                </p:nvPr>
              </p:nvSpPr>
              <p:spPr bwMode="gray">
                <a:xfrm>
                  <a:off x="7635463" y="2550556"/>
                  <a:ext cx="18334" cy="20443"/>
                </a:xfrm>
                <a:custGeom>
                  <a:avLst/>
                  <a:gdLst>
                    <a:gd name="T0" fmla="*/ 1 w 2"/>
                    <a:gd name="T1" fmla="*/ 2 h 2"/>
                    <a:gd name="T2" fmla="*/ 2 w 2"/>
                    <a:gd name="T3" fmla="*/ 2 h 2"/>
                    <a:gd name="T4" fmla="*/ 2 w 2"/>
                    <a:gd name="T5" fmla="*/ 2 h 2"/>
                    <a:gd name="T6" fmla="*/ 0 w 2"/>
                    <a:gd name="T7" fmla="*/ 0 h 2"/>
                    <a:gd name="T8" fmla="*/ 1 w 2"/>
                    <a:gd name="T9" fmla="*/ 2 h 2"/>
                    <a:gd name="T10" fmla="*/ 1 w 2"/>
                    <a:gd name="T11" fmla="*/ 2 h 2"/>
                    <a:gd name="T12" fmla="*/ 1 w 2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1" y="2"/>
                      </a:moveTo>
                      <a:lnTo>
                        <a:pt x="2" y="2"/>
                      </a:lnTo>
                      <a:lnTo>
                        <a:pt x="2" y="2"/>
                      </a:lnTo>
                      <a:cubicBezTo>
                        <a:pt x="2" y="1"/>
                        <a:pt x="1" y="1"/>
                        <a:pt x="0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77" name="Freeform 176"/>
                <p:cNvSpPr>
                  <a:spLocks/>
                </p:cNvSpPr>
                <p:nvPr>
                  <p:custDataLst>
                    <p:tags r:id="rId162"/>
                  </p:custDataLst>
                </p:nvPr>
              </p:nvSpPr>
              <p:spPr bwMode="gray">
                <a:xfrm>
                  <a:off x="7454948" y="2627607"/>
                  <a:ext cx="28206" cy="45602"/>
                </a:xfrm>
                <a:custGeom>
                  <a:avLst/>
                  <a:gdLst>
                    <a:gd name="T0" fmla="*/ 2 w 3"/>
                    <a:gd name="T1" fmla="*/ 4 h 4"/>
                    <a:gd name="T2" fmla="*/ 3 w 3"/>
                    <a:gd name="T3" fmla="*/ 3 h 4"/>
                    <a:gd name="T4" fmla="*/ 0 w 3"/>
                    <a:gd name="T5" fmla="*/ 0 h 4"/>
                    <a:gd name="T6" fmla="*/ 2 w 3"/>
                    <a:gd name="T7" fmla="*/ 4 h 4"/>
                    <a:gd name="T8" fmla="*/ 2 w 3"/>
                    <a:gd name="T9" fmla="*/ 4 h 4"/>
                    <a:gd name="T10" fmla="*/ 2 w 3"/>
                    <a:gd name="T1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4">
                      <a:moveTo>
                        <a:pt x="2" y="4"/>
                      </a:moveTo>
                      <a:cubicBezTo>
                        <a:pt x="2" y="4"/>
                        <a:pt x="2" y="3"/>
                        <a:pt x="3" y="3"/>
                      </a:cubicBezTo>
                      <a:cubicBezTo>
                        <a:pt x="2" y="2"/>
                        <a:pt x="2" y="1"/>
                        <a:pt x="0" y="0"/>
                      </a:cubicBezTo>
                      <a:cubicBezTo>
                        <a:pt x="0" y="1"/>
                        <a:pt x="1" y="4"/>
                        <a:pt x="2" y="4"/>
                      </a:cubicBezTo>
                      <a:lnTo>
                        <a:pt x="2" y="4"/>
                      </a:lnTo>
                      <a:lnTo>
                        <a:pt x="2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78" name="Freeform 177"/>
                <p:cNvSpPr>
                  <a:spLocks/>
                </p:cNvSpPr>
                <p:nvPr>
                  <p:custDataLst>
                    <p:tags r:id="rId163"/>
                  </p:custDataLst>
                </p:nvPr>
              </p:nvSpPr>
              <p:spPr bwMode="gray">
                <a:xfrm>
                  <a:off x="5824676" y="2292663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79" name="Freeform 178"/>
                <p:cNvSpPr>
                  <a:spLocks/>
                </p:cNvSpPr>
                <p:nvPr>
                  <p:custDataLst>
                    <p:tags r:id="rId164"/>
                  </p:custDataLst>
                </p:nvPr>
              </p:nvSpPr>
              <p:spPr bwMode="gray">
                <a:xfrm>
                  <a:off x="4317095" y="2739257"/>
                  <a:ext cx="21154" cy="34595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0 h 3"/>
                    <a:gd name="T4" fmla="*/ 0 w 2"/>
                    <a:gd name="T5" fmla="*/ 0 h 3"/>
                    <a:gd name="T6" fmla="*/ 2 w 2"/>
                    <a:gd name="T7" fmla="*/ 0 h 3"/>
                    <a:gd name="T8" fmla="*/ 0 w 2"/>
                    <a:gd name="T9" fmla="*/ 3 h 3"/>
                    <a:gd name="T10" fmla="*/ 0 w 2"/>
                    <a:gd name="T11" fmla="*/ 3 h 3"/>
                    <a:gd name="T12" fmla="*/ 0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1"/>
                        <a:pt x="2" y="3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80" name="Freeform 179"/>
                <p:cNvSpPr>
                  <a:spLocks/>
                </p:cNvSpPr>
                <p:nvPr>
                  <p:custDataLst>
                    <p:tags r:id="rId165"/>
                  </p:custDataLst>
                </p:nvPr>
              </p:nvSpPr>
              <p:spPr bwMode="gray">
                <a:xfrm>
                  <a:off x="4418635" y="2662204"/>
                  <a:ext cx="846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0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81" name="Freeform 180"/>
                <p:cNvSpPr>
                  <a:spLocks/>
                </p:cNvSpPr>
                <p:nvPr>
                  <p:custDataLst>
                    <p:tags r:id="rId166"/>
                  </p:custDataLst>
                </p:nvPr>
              </p:nvSpPr>
              <p:spPr bwMode="gray">
                <a:xfrm>
                  <a:off x="4408763" y="2695226"/>
                  <a:ext cx="9872" cy="1258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82" name="Freeform 181"/>
                <p:cNvSpPr>
                  <a:spLocks/>
                </p:cNvSpPr>
                <p:nvPr>
                  <p:custDataLst>
                    <p:tags r:id="rId167"/>
                  </p:custDataLst>
                </p:nvPr>
              </p:nvSpPr>
              <p:spPr bwMode="gray">
                <a:xfrm>
                  <a:off x="4408763" y="2718814"/>
                  <a:ext cx="18334" cy="11008"/>
                </a:xfrm>
                <a:custGeom>
                  <a:avLst/>
                  <a:gdLst>
                    <a:gd name="T0" fmla="*/ 0 w 2"/>
                    <a:gd name="T1" fmla="*/ 0 h 1"/>
                    <a:gd name="T2" fmla="*/ 1 w 2"/>
                    <a:gd name="T3" fmla="*/ 0 h 1"/>
                    <a:gd name="T4" fmla="*/ 2 w 2"/>
                    <a:gd name="T5" fmla="*/ 0 h 1"/>
                    <a:gd name="T6" fmla="*/ 1 w 2"/>
                    <a:gd name="T7" fmla="*/ 1 h 1"/>
                    <a:gd name="T8" fmla="*/ 0 w 2"/>
                    <a:gd name="T9" fmla="*/ 0 h 1"/>
                    <a:gd name="T10" fmla="*/ 0 w 2"/>
                    <a:gd name="T11" fmla="*/ 0 h 1"/>
                    <a:gd name="T12" fmla="*/ 0 w 2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83" name="Freeform 182"/>
                <p:cNvSpPr>
                  <a:spLocks/>
                </p:cNvSpPr>
                <p:nvPr>
                  <p:custDataLst>
                    <p:tags r:id="rId168"/>
                  </p:custDataLst>
                </p:nvPr>
              </p:nvSpPr>
              <p:spPr bwMode="gray">
                <a:xfrm>
                  <a:off x="4398892" y="2673210"/>
                  <a:ext cx="1974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84" name="Freeform 183"/>
                <p:cNvSpPr>
                  <a:spLocks/>
                </p:cNvSpPr>
                <p:nvPr>
                  <p:custDataLst>
                    <p:tags r:id="rId169"/>
                  </p:custDataLst>
                </p:nvPr>
              </p:nvSpPr>
              <p:spPr bwMode="gray">
                <a:xfrm>
                  <a:off x="4287480" y="2863484"/>
                  <a:ext cx="987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85" name="Freeform 184"/>
                <p:cNvSpPr>
                  <a:spLocks/>
                </p:cNvSpPr>
                <p:nvPr>
                  <p:custDataLst>
                    <p:tags r:id="rId170"/>
                  </p:custDataLst>
                </p:nvPr>
              </p:nvSpPr>
              <p:spPr bwMode="gray">
                <a:xfrm>
                  <a:off x="4840306" y="2817881"/>
                  <a:ext cx="19744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86" name="Freeform 185"/>
                <p:cNvSpPr>
                  <a:spLocks/>
                </p:cNvSpPr>
                <p:nvPr>
                  <p:custDataLst>
                    <p:tags r:id="rId171"/>
                  </p:custDataLst>
                </p:nvPr>
              </p:nvSpPr>
              <p:spPr bwMode="gray">
                <a:xfrm>
                  <a:off x="4820562" y="2750263"/>
                  <a:ext cx="9872" cy="23588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87" name="Freeform 186"/>
                <p:cNvSpPr>
                  <a:spLocks/>
                </p:cNvSpPr>
                <p:nvPr>
                  <p:custDataLst>
                    <p:tags r:id="rId172"/>
                  </p:custDataLst>
                </p:nvPr>
              </p:nvSpPr>
              <p:spPr bwMode="gray">
                <a:xfrm>
                  <a:off x="4679535" y="2415318"/>
                  <a:ext cx="9872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88" name="Freeform 187"/>
                <p:cNvSpPr>
                  <a:spLocks/>
                </p:cNvSpPr>
                <p:nvPr>
                  <p:custDataLst>
                    <p:tags r:id="rId173"/>
                  </p:custDataLst>
                </p:nvPr>
              </p:nvSpPr>
              <p:spPr bwMode="gray">
                <a:xfrm>
                  <a:off x="4689407" y="2515959"/>
                  <a:ext cx="60642" cy="100641"/>
                </a:xfrm>
                <a:custGeom>
                  <a:avLst/>
                  <a:gdLst>
                    <a:gd name="T0" fmla="*/ 2 w 6"/>
                    <a:gd name="T1" fmla="*/ 9 h 9"/>
                    <a:gd name="T2" fmla="*/ 2 w 6"/>
                    <a:gd name="T3" fmla="*/ 7 h 9"/>
                    <a:gd name="T4" fmla="*/ 2 w 6"/>
                    <a:gd name="T5" fmla="*/ 7 h 9"/>
                    <a:gd name="T6" fmla="*/ 0 w 6"/>
                    <a:gd name="T7" fmla="*/ 3 h 9"/>
                    <a:gd name="T8" fmla="*/ 3 w 6"/>
                    <a:gd name="T9" fmla="*/ 0 h 9"/>
                    <a:gd name="T10" fmla="*/ 3 w 6"/>
                    <a:gd name="T11" fmla="*/ 0 h 9"/>
                    <a:gd name="T12" fmla="*/ 4 w 6"/>
                    <a:gd name="T13" fmla="*/ 0 h 9"/>
                    <a:gd name="T14" fmla="*/ 4 w 6"/>
                    <a:gd name="T15" fmla="*/ 0 h 9"/>
                    <a:gd name="T16" fmla="*/ 6 w 6"/>
                    <a:gd name="T17" fmla="*/ 4 h 9"/>
                    <a:gd name="T18" fmla="*/ 2 w 6"/>
                    <a:gd name="T19" fmla="*/ 9 h 9"/>
                    <a:gd name="T20" fmla="*/ 2 w 6"/>
                    <a:gd name="T21" fmla="*/ 9 h 9"/>
                    <a:gd name="T22" fmla="*/ 2 w 6"/>
                    <a:gd name="T23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9">
                      <a:moveTo>
                        <a:pt x="2" y="9"/>
                      </a:moveTo>
                      <a:lnTo>
                        <a:pt x="2" y="7"/>
                      </a:lnTo>
                      <a:lnTo>
                        <a:pt x="2" y="7"/>
                      </a:lnTo>
                      <a:cubicBezTo>
                        <a:pt x="2" y="6"/>
                        <a:pt x="0" y="5"/>
                        <a:pt x="0" y="3"/>
                      </a:cubicBezTo>
                      <a:cubicBezTo>
                        <a:pt x="0" y="2"/>
                        <a:pt x="3" y="1"/>
                        <a:pt x="3" y="0"/>
                      </a:cubicBez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ubicBezTo>
                        <a:pt x="4" y="2"/>
                        <a:pt x="6" y="2"/>
                        <a:pt x="6" y="4"/>
                      </a:cubicBezTo>
                      <a:cubicBezTo>
                        <a:pt x="6" y="8"/>
                        <a:pt x="5" y="9"/>
                        <a:pt x="2" y="9"/>
                      </a:cubicBezTo>
                      <a:lnTo>
                        <a:pt x="2" y="9"/>
                      </a:lnTo>
                      <a:lnTo>
                        <a:pt x="2" y="9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89" name="Freeform 188"/>
                <p:cNvSpPr>
                  <a:spLocks/>
                </p:cNvSpPr>
                <p:nvPr>
                  <p:custDataLst>
                    <p:tags r:id="rId174"/>
                  </p:custDataLst>
                </p:nvPr>
              </p:nvSpPr>
              <p:spPr bwMode="gray">
                <a:xfrm>
                  <a:off x="4609022" y="3108796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90" name="Freeform 189"/>
                <p:cNvSpPr>
                  <a:spLocks/>
                </p:cNvSpPr>
                <p:nvPr>
                  <p:custDataLst>
                    <p:tags r:id="rId175"/>
                  </p:custDataLst>
                </p:nvPr>
              </p:nvSpPr>
              <p:spPr bwMode="gray">
                <a:xfrm>
                  <a:off x="4799409" y="3154400"/>
                  <a:ext cx="1410" cy="11009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  <a:gd name="T3" fmla="*/ 1 h 1"/>
                    <a:gd name="T4" fmla="*/ 1 h 1"/>
                    <a:gd name="T5" fmla="*/ 1 h 1"/>
                    <a:gd name="T6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91" name="Freeform 190"/>
                <p:cNvSpPr>
                  <a:spLocks/>
                </p:cNvSpPr>
                <p:nvPr>
                  <p:custDataLst>
                    <p:tags r:id="rId176"/>
                  </p:custDataLst>
                </p:nvPr>
              </p:nvSpPr>
              <p:spPr bwMode="gray">
                <a:xfrm>
                  <a:off x="4820562" y="3602565"/>
                  <a:ext cx="19744" cy="12580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2 w 2"/>
                    <a:gd name="T5" fmla="*/ 1 h 1"/>
                    <a:gd name="T6" fmla="*/ 1 w 2"/>
                    <a:gd name="T7" fmla="*/ 1 h 1"/>
                    <a:gd name="T8" fmla="*/ 0 w 2"/>
                    <a:gd name="T9" fmla="*/ 1 h 1"/>
                    <a:gd name="T10" fmla="*/ 0 w 2"/>
                    <a:gd name="T11" fmla="*/ 1 h 1"/>
                    <a:gd name="T12" fmla="*/ 0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92" name="Freeform 191"/>
                <p:cNvSpPr>
                  <a:spLocks/>
                </p:cNvSpPr>
                <p:nvPr>
                  <p:custDataLst>
                    <p:tags r:id="rId177"/>
                  </p:custDataLst>
                </p:nvPr>
              </p:nvSpPr>
              <p:spPr bwMode="gray">
                <a:xfrm>
                  <a:off x="4869922" y="3534947"/>
                  <a:ext cx="11282" cy="23588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93" name="Freeform 192"/>
                <p:cNvSpPr>
                  <a:spLocks/>
                </p:cNvSpPr>
                <p:nvPr>
                  <p:custDataLst>
                    <p:tags r:id="rId178"/>
                  </p:custDataLst>
                </p:nvPr>
              </p:nvSpPr>
              <p:spPr bwMode="gray">
                <a:xfrm>
                  <a:off x="4589277" y="3836870"/>
                  <a:ext cx="19744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1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94" name="Freeform 193"/>
                <p:cNvSpPr>
                  <a:spLocks/>
                </p:cNvSpPr>
                <p:nvPr>
                  <p:custDataLst>
                    <p:tags r:id="rId179"/>
                  </p:custDataLst>
                </p:nvPr>
              </p:nvSpPr>
              <p:spPr bwMode="gray">
                <a:xfrm>
                  <a:off x="4538508" y="3849450"/>
                  <a:ext cx="9872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95" name="Freeform 194"/>
                <p:cNvSpPr>
                  <a:spLocks/>
                </p:cNvSpPr>
                <p:nvPr>
                  <p:custDataLst>
                    <p:tags r:id="rId180"/>
                  </p:custDataLst>
                </p:nvPr>
              </p:nvSpPr>
              <p:spPr bwMode="gray">
                <a:xfrm>
                  <a:off x="5424158" y="4387250"/>
                  <a:ext cx="1833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96" name="Freeform 195"/>
                <p:cNvSpPr>
                  <a:spLocks/>
                </p:cNvSpPr>
                <p:nvPr>
                  <p:custDataLst>
                    <p:tags r:id="rId181"/>
                  </p:custDataLst>
                </p:nvPr>
              </p:nvSpPr>
              <p:spPr bwMode="gray">
                <a:xfrm>
                  <a:off x="5685059" y="4634135"/>
                  <a:ext cx="1974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97" name="Freeform 196"/>
                <p:cNvSpPr>
                  <a:spLocks/>
                </p:cNvSpPr>
                <p:nvPr>
                  <p:custDataLst>
                    <p:tags r:id="rId182"/>
                  </p:custDataLst>
                </p:nvPr>
              </p:nvSpPr>
              <p:spPr bwMode="gray">
                <a:xfrm>
                  <a:off x="5714674" y="4645142"/>
                  <a:ext cx="21155" cy="11009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2 w 2"/>
                    <a:gd name="T5" fmla="*/ 1 h 1"/>
                    <a:gd name="T6" fmla="*/ 1 w 2"/>
                    <a:gd name="T7" fmla="*/ 1 h 1"/>
                    <a:gd name="T8" fmla="*/ 0 w 2"/>
                    <a:gd name="T9" fmla="*/ 1 h 1"/>
                    <a:gd name="T10" fmla="*/ 0 w 2"/>
                    <a:gd name="T11" fmla="*/ 1 h 1"/>
                    <a:gd name="T12" fmla="*/ 0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98" name="Freeform 197"/>
                <p:cNvSpPr>
                  <a:spLocks/>
                </p:cNvSpPr>
                <p:nvPr>
                  <p:custDataLst>
                    <p:tags r:id="rId183"/>
                  </p:custDataLst>
                </p:nvPr>
              </p:nvSpPr>
              <p:spPr bwMode="gray">
                <a:xfrm>
                  <a:off x="5434031" y="4599538"/>
                  <a:ext cx="210130" cy="67618"/>
                </a:xfrm>
                <a:custGeom>
                  <a:avLst/>
                  <a:gdLst>
                    <a:gd name="T0" fmla="*/ 0 w 21"/>
                    <a:gd name="T1" fmla="*/ 4 h 6"/>
                    <a:gd name="T2" fmla="*/ 4 w 21"/>
                    <a:gd name="T3" fmla="*/ 1 h 6"/>
                    <a:gd name="T4" fmla="*/ 8 w 21"/>
                    <a:gd name="T5" fmla="*/ 0 h 6"/>
                    <a:gd name="T6" fmla="*/ 8 w 21"/>
                    <a:gd name="T7" fmla="*/ 0 h 6"/>
                    <a:gd name="T8" fmla="*/ 17 w 21"/>
                    <a:gd name="T9" fmla="*/ 0 h 6"/>
                    <a:gd name="T10" fmla="*/ 17 w 21"/>
                    <a:gd name="T11" fmla="*/ 0 h 6"/>
                    <a:gd name="T12" fmla="*/ 21 w 21"/>
                    <a:gd name="T13" fmla="*/ 1 h 6"/>
                    <a:gd name="T14" fmla="*/ 18 w 21"/>
                    <a:gd name="T15" fmla="*/ 5 h 6"/>
                    <a:gd name="T16" fmla="*/ 16 w 21"/>
                    <a:gd name="T17" fmla="*/ 4 h 6"/>
                    <a:gd name="T18" fmla="*/ 11 w 21"/>
                    <a:gd name="T19" fmla="*/ 6 h 6"/>
                    <a:gd name="T20" fmla="*/ 4 w 21"/>
                    <a:gd name="T21" fmla="*/ 6 h 6"/>
                    <a:gd name="T22" fmla="*/ 3 w 21"/>
                    <a:gd name="T23" fmla="*/ 5 h 6"/>
                    <a:gd name="T24" fmla="*/ 0 w 21"/>
                    <a:gd name="T25" fmla="*/ 4 h 6"/>
                    <a:gd name="T26" fmla="*/ 0 w 21"/>
                    <a:gd name="T27" fmla="*/ 4 h 6"/>
                    <a:gd name="T28" fmla="*/ 0 w 21"/>
                    <a:gd name="T29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1" h="6">
                      <a:moveTo>
                        <a:pt x="0" y="4"/>
                      </a:moveTo>
                      <a:cubicBezTo>
                        <a:pt x="1" y="1"/>
                        <a:pt x="2" y="1"/>
                        <a:pt x="4" y="1"/>
                      </a:cubicBezTo>
                      <a:cubicBezTo>
                        <a:pt x="5" y="0"/>
                        <a:pt x="7" y="0"/>
                        <a:pt x="8" y="0"/>
                      </a:cubicBezTo>
                      <a:lnTo>
                        <a:pt x="8" y="0"/>
                      </a:lnTo>
                      <a:lnTo>
                        <a:pt x="17" y="0"/>
                      </a:lnTo>
                      <a:lnTo>
                        <a:pt x="17" y="0"/>
                      </a:lnTo>
                      <a:cubicBezTo>
                        <a:pt x="19" y="0"/>
                        <a:pt x="20" y="0"/>
                        <a:pt x="21" y="1"/>
                      </a:cubicBezTo>
                      <a:cubicBezTo>
                        <a:pt x="20" y="3"/>
                        <a:pt x="19" y="5"/>
                        <a:pt x="18" y="5"/>
                      </a:cubicBezTo>
                      <a:cubicBezTo>
                        <a:pt x="17" y="5"/>
                        <a:pt x="16" y="4"/>
                        <a:pt x="16" y="4"/>
                      </a:cubicBezTo>
                      <a:cubicBezTo>
                        <a:pt x="14" y="4"/>
                        <a:pt x="13" y="6"/>
                        <a:pt x="11" y="6"/>
                      </a:cubicBezTo>
                      <a:cubicBezTo>
                        <a:pt x="9" y="6"/>
                        <a:pt x="6" y="6"/>
                        <a:pt x="4" y="6"/>
                      </a:cubicBezTo>
                      <a:cubicBezTo>
                        <a:pt x="4" y="6"/>
                        <a:pt x="3" y="6"/>
                        <a:pt x="3" y="5"/>
                      </a:cubicBezTo>
                      <a:cubicBezTo>
                        <a:pt x="0" y="6"/>
                        <a:pt x="0" y="4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299" name="Freeform 198"/>
                <p:cNvSpPr>
                  <a:spLocks/>
                </p:cNvSpPr>
                <p:nvPr>
                  <p:custDataLst>
                    <p:tags r:id="rId184"/>
                  </p:custDataLst>
                </p:nvPr>
              </p:nvSpPr>
              <p:spPr bwMode="gray">
                <a:xfrm>
                  <a:off x="5714674" y="4824408"/>
                  <a:ext cx="191797" cy="122656"/>
                </a:xfrm>
                <a:custGeom>
                  <a:avLst/>
                  <a:gdLst>
                    <a:gd name="T0" fmla="*/ 4 w 19"/>
                    <a:gd name="T1" fmla="*/ 6 h 11"/>
                    <a:gd name="T2" fmla="*/ 2 w 19"/>
                    <a:gd name="T3" fmla="*/ 7 h 11"/>
                    <a:gd name="T4" fmla="*/ 2 w 19"/>
                    <a:gd name="T5" fmla="*/ 7 h 11"/>
                    <a:gd name="T6" fmla="*/ 0 w 19"/>
                    <a:gd name="T7" fmla="*/ 4 h 11"/>
                    <a:gd name="T8" fmla="*/ 2 w 19"/>
                    <a:gd name="T9" fmla="*/ 1 h 11"/>
                    <a:gd name="T10" fmla="*/ 7 w 19"/>
                    <a:gd name="T11" fmla="*/ 2 h 11"/>
                    <a:gd name="T12" fmla="*/ 10 w 19"/>
                    <a:gd name="T13" fmla="*/ 0 h 11"/>
                    <a:gd name="T14" fmla="*/ 17 w 19"/>
                    <a:gd name="T15" fmla="*/ 3 h 11"/>
                    <a:gd name="T16" fmla="*/ 19 w 19"/>
                    <a:gd name="T17" fmla="*/ 6 h 11"/>
                    <a:gd name="T18" fmla="*/ 10 w 19"/>
                    <a:gd name="T19" fmla="*/ 11 h 11"/>
                    <a:gd name="T20" fmla="*/ 9 w 19"/>
                    <a:gd name="T21" fmla="*/ 9 h 11"/>
                    <a:gd name="T22" fmla="*/ 4 w 19"/>
                    <a:gd name="T23" fmla="*/ 6 h 11"/>
                    <a:gd name="T24" fmla="*/ 4 w 19"/>
                    <a:gd name="T25" fmla="*/ 6 h 11"/>
                    <a:gd name="T26" fmla="*/ 4 w 19"/>
                    <a:gd name="T27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9" h="11">
                      <a:moveTo>
                        <a:pt x="4" y="6"/>
                      </a:moveTo>
                      <a:lnTo>
                        <a:pt x="2" y="7"/>
                      </a:lnTo>
                      <a:lnTo>
                        <a:pt x="2" y="7"/>
                      </a:lnTo>
                      <a:cubicBezTo>
                        <a:pt x="0" y="7"/>
                        <a:pt x="0" y="4"/>
                        <a:pt x="0" y="4"/>
                      </a:cubicBezTo>
                      <a:cubicBezTo>
                        <a:pt x="0" y="2"/>
                        <a:pt x="1" y="1"/>
                        <a:pt x="2" y="1"/>
                      </a:cubicBezTo>
                      <a:cubicBezTo>
                        <a:pt x="4" y="1"/>
                        <a:pt x="5" y="2"/>
                        <a:pt x="7" y="2"/>
                      </a:cubicBezTo>
                      <a:cubicBezTo>
                        <a:pt x="8" y="2"/>
                        <a:pt x="9" y="0"/>
                        <a:pt x="10" y="0"/>
                      </a:cubicBezTo>
                      <a:cubicBezTo>
                        <a:pt x="13" y="0"/>
                        <a:pt x="16" y="2"/>
                        <a:pt x="17" y="3"/>
                      </a:cubicBezTo>
                      <a:cubicBezTo>
                        <a:pt x="17" y="4"/>
                        <a:pt x="19" y="5"/>
                        <a:pt x="19" y="6"/>
                      </a:cubicBezTo>
                      <a:cubicBezTo>
                        <a:pt x="19" y="8"/>
                        <a:pt x="12" y="11"/>
                        <a:pt x="10" y="11"/>
                      </a:cubicBezTo>
                      <a:cubicBezTo>
                        <a:pt x="10" y="11"/>
                        <a:pt x="9" y="10"/>
                        <a:pt x="9" y="9"/>
                      </a:cubicBezTo>
                      <a:cubicBezTo>
                        <a:pt x="8" y="7"/>
                        <a:pt x="6" y="7"/>
                        <a:pt x="4" y="6"/>
                      </a:cubicBezTo>
                      <a:lnTo>
                        <a:pt x="4" y="6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00" name="Freeform 199"/>
                <p:cNvSpPr>
                  <a:spLocks/>
                </p:cNvSpPr>
                <p:nvPr>
                  <p:custDataLst>
                    <p:tags r:id="rId185"/>
                  </p:custDataLst>
                </p:nvPr>
              </p:nvSpPr>
              <p:spPr bwMode="gray">
                <a:xfrm>
                  <a:off x="5524289" y="4903033"/>
                  <a:ext cx="19744" cy="11009"/>
                </a:xfrm>
                <a:custGeom>
                  <a:avLst/>
                  <a:gdLst>
                    <a:gd name="T0" fmla="*/ 0 w 2"/>
                    <a:gd name="T1" fmla="*/ 0 h 1"/>
                    <a:gd name="T2" fmla="*/ 1 w 2"/>
                    <a:gd name="T3" fmla="*/ 0 h 1"/>
                    <a:gd name="T4" fmla="*/ 2 w 2"/>
                    <a:gd name="T5" fmla="*/ 0 h 1"/>
                    <a:gd name="T6" fmla="*/ 1 w 2"/>
                    <a:gd name="T7" fmla="*/ 1 h 1"/>
                    <a:gd name="T8" fmla="*/ 0 w 2"/>
                    <a:gd name="T9" fmla="*/ 0 h 1"/>
                    <a:gd name="T10" fmla="*/ 0 w 2"/>
                    <a:gd name="T11" fmla="*/ 0 h 1"/>
                    <a:gd name="T12" fmla="*/ 0 w 2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01" name="Freeform 200"/>
                <p:cNvSpPr>
                  <a:spLocks/>
                </p:cNvSpPr>
                <p:nvPr>
                  <p:custDataLst>
                    <p:tags r:id="rId186"/>
                  </p:custDataLst>
                </p:nvPr>
              </p:nvSpPr>
              <p:spPr bwMode="gray">
                <a:xfrm>
                  <a:off x="4226838" y="4544500"/>
                  <a:ext cx="21154" cy="20443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2" y="1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02" name="Freeform 201"/>
                <p:cNvSpPr>
                  <a:spLocks/>
                </p:cNvSpPr>
                <p:nvPr>
                  <p:custDataLst>
                    <p:tags r:id="rId187"/>
                  </p:custDataLst>
                </p:nvPr>
              </p:nvSpPr>
              <p:spPr bwMode="gray">
                <a:xfrm>
                  <a:off x="4177479" y="4387250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0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03" name="Freeform 202"/>
                <p:cNvSpPr>
                  <a:spLocks/>
                </p:cNvSpPr>
                <p:nvPr>
                  <p:custDataLst>
                    <p:tags r:id="rId188"/>
                  </p:custDataLst>
                </p:nvPr>
              </p:nvSpPr>
              <p:spPr bwMode="gray">
                <a:xfrm>
                  <a:off x="4487738" y="3849451"/>
                  <a:ext cx="21155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04" name="Freeform 203"/>
                <p:cNvSpPr>
                  <a:spLocks/>
                </p:cNvSpPr>
                <p:nvPr>
                  <p:custDataLst>
                    <p:tags r:id="rId189"/>
                  </p:custDataLst>
                </p:nvPr>
              </p:nvSpPr>
              <p:spPr bwMode="gray">
                <a:xfrm>
                  <a:off x="3754397" y="4308624"/>
                  <a:ext cx="50769" cy="34595"/>
                </a:xfrm>
                <a:custGeom>
                  <a:avLst/>
                  <a:gdLst>
                    <a:gd name="T0" fmla="*/ 0 w 5"/>
                    <a:gd name="T1" fmla="*/ 0 h 3"/>
                    <a:gd name="T2" fmla="*/ 2 w 5"/>
                    <a:gd name="T3" fmla="*/ 2 h 3"/>
                    <a:gd name="T4" fmla="*/ 3 w 5"/>
                    <a:gd name="T5" fmla="*/ 3 h 3"/>
                    <a:gd name="T6" fmla="*/ 5 w 5"/>
                    <a:gd name="T7" fmla="*/ 2 h 3"/>
                    <a:gd name="T8" fmla="*/ 5 w 5"/>
                    <a:gd name="T9" fmla="*/ 1 h 3"/>
                    <a:gd name="T10" fmla="*/ 0 w 5"/>
                    <a:gd name="T11" fmla="*/ 0 h 3"/>
                    <a:gd name="T12" fmla="*/ 0 w 5"/>
                    <a:gd name="T13" fmla="*/ 0 h 3"/>
                    <a:gd name="T14" fmla="*/ 0 w 5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cubicBezTo>
                        <a:pt x="0" y="1"/>
                        <a:pt x="1" y="2"/>
                        <a:pt x="2" y="2"/>
                      </a:cubicBezTo>
                      <a:cubicBezTo>
                        <a:pt x="2" y="3"/>
                        <a:pt x="3" y="3"/>
                        <a:pt x="3" y="3"/>
                      </a:cubicBezTo>
                      <a:cubicBezTo>
                        <a:pt x="4" y="3"/>
                        <a:pt x="4" y="2"/>
                        <a:pt x="5" y="2"/>
                      </a:cubicBezTo>
                      <a:cubicBezTo>
                        <a:pt x="4" y="2"/>
                        <a:pt x="4" y="1"/>
                        <a:pt x="5" y="1"/>
                      </a:cubicBezTo>
                      <a:cubicBezTo>
                        <a:pt x="3" y="1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05" name="Freeform 204"/>
                <p:cNvSpPr>
                  <a:spLocks/>
                </p:cNvSpPr>
                <p:nvPr>
                  <p:custDataLst>
                    <p:tags r:id="rId190"/>
                  </p:custDataLst>
                </p:nvPr>
              </p:nvSpPr>
              <p:spPr bwMode="gray">
                <a:xfrm>
                  <a:off x="4226838" y="3591558"/>
                  <a:ext cx="241156" cy="290915"/>
                </a:xfrm>
                <a:custGeom>
                  <a:avLst/>
                  <a:gdLst>
                    <a:gd name="T0" fmla="*/ 5 w 24"/>
                    <a:gd name="T1" fmla="*/ 11 h 26"/>
                    <a:gd name="T2" fmla="*/ 0 w 24"/>
                    <a:gd name="T3" fmla="*/ 8 h 26"/>
                    <a:gd name="T4" fmla="*/ 2 w 24"/>
                    <a:gd name="T5" fmla="*/ 6 h 26"/>
                    <a:gd name="T6" fmla="*/ 3 w 24"/>
                    <a:gd name="T7" fmla="*/ 3 h 26"/>
                    <a:gd name="T8" fmla="*/ 7 w 24"/>
                    <a:gd name="T9" fmla="*/ 1 h 26"/>
                    <a:gd name="T10" fmla="*/ 10 w 24"/>
                    <a:gd name="T11" fmla="*/ 4 h 26"/>
                    <a:gd name="T12" fmla="*/ 10 w 24"/>
                    <a:gd name="T13" fmla="*/ 4 h 26"/>
                    <a:gd name="T14" fmla="*/ 10 w 24"/>
                    <a:gd name="T15" fmla="*/ 3 h 26"/>
                    <a:gd name="T16" fmla="*/ 10 w 24"/>
                    <a:gd name="T17" fmla="*/ 3 h 26"/>
                    <a:gd name="T18" fmla="*/ 9 w 24"/>
                    <a:gd name="T19" fmla="*/ 2 h 26"/>
                    <a:gd name="T20" fmla="*/ 9 w 24"/>
                    <a:gd name="T21" fmla="*/ 2 h 26"/>
                    <a:gd name="T22" fmla="*/ 9 w 24"/>
                    <a:gd name="T23" fmla="*/ 1 h 26"/>
                    <a:gd name="T24" fmla="*/ 9 w 24"/>
                    <a:gd name="T25" fmla="*/ 1 h 26"/>
                    <a:gd name="T26" fmla="*/ 12 w 24"/>
                    <a:gd name="T27" fmla="*/ 1 h 26"/>
                    <a:gd name="T28" fmla="*/ 14 w 24"/>
                    <a:gd name="T29" fmla="*/ 0 h 26"/>
                    <a:gd name="T30" fmla="*/ 15 w 24"/>
                    <a:gd name="T31" fmla="*/ 2 h 26"/>
                    <a:gd name="T32" fmla="*/ 18 w 24"/>
                    <a:gd name="T33" fmla="*/ 9 h 26"/>
                    <a:gd name="T34" fmla="*/ 18 w 24"/>
                    <a:gd name="T35" fmla="*/ 12 h 26"/>
                    <a:gd name="T36" fmla="*/ 24 w 24"/>
                    <a:gd name="T37" fmla="*/ 19 h 26"/>
                    <a:gd name="T38" fmla="*/ 21 w 24"/>
                    <a:gd name="T39" fmla="*/ 25 h 26"/>
                    <a:gd name="T40" fmla="*/ 17 w 24"/>
                    <a:gd name="T41" fmla="*/ 23 h 26"/>
                    <a:gd name="T42" fmla="*/ 13 w 24"/>
                    <a:gd name="T43" fmla="*/ 21 h 26"/>
                    <a:gd name="T44" fmla="*/ 12 w 24"/>
                    <a:gd name="T45" fmla="*/ 16 h 26"/>
                    <a:gd name="T46" fmla="*/ 12 w 24"/>
                    <a:gd name="T47" fmla="*/ 16 h 26"/>
                    <a:gd name="T48" fmla="*/ 12 w 24"/>
                    <a:gd name="T49" fmla="*/ 12 h 26"/>
                    <a:gd name="T50" fmla="*/ 12 w 24"/>
                    <a:gd name="T51" fmla="*/ 12 h 26"/>
                    <a:gd name="T52" fmla="*/ 5 w 24"/>
                    <a:gd name="T53" fmla="*/ 11 h 26"/>
                    <a:gd name="T54" fmla="*/ 5 w 24"/>
                    <a:gd name="T55" fmla="*/ 11 h 26"/>
                    <a:gd name="T56" fmla="*/ 5 w 24"/>
                    <a:gd name="T57" fmla="*/ 1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4" h="26">
                      <a:moveTo>
                        <a:pt x="5" y="11"/>
                      </a:moveTo>
                      <a:cubicBezTo>
                        <a:pt x="4" y="11"/>
                        <a:pt x="0" y="10"/>
                        <a:pt x="0" y="8"/>
                      </a:cubicBezTo>
                      <a:cubicBezTo>
                        <a:pt x="0" y="7"/>
                        <a:pt x="2" y="6"/>
                        <a:pt x="2" y="6"/>
                      </a:cubicBezTo>
                      <a:cubicBezTo>
                        <a:pt x="4" y="6"/>
                        <a:pt x="3" y="4"/>
                        <a:pt x="3" y="3"/>
                      </a:cubicBezTo>
                      <a:cubicBezTo>
                        <a:pt x="3" y="1"/>
                        <a:pt x="6" y="1"/>
                        <a:pt x="7" y="1"/>
                      </a:cubicBezTo>
                      <a:cubicBezTo>
                        <a:pt x="10" y="1"/>
                        <a:pt x="9" y="4"/>
                        <a:pt x="10" y="4"/>
                      </a:cubicBezTo>
                      <a:lnTo>
                        <a:pt x="10" y="4"/>
                      </a:lnTo>
                      <a:lnTo>
                        <a:pt x="10" y="3"/>
                      </a:lnTo>
                      <a:lnTo>
                        <a:pt x="10" y="3"/>
                      </a:lnTo>
                      <a:cubicBezTo>
                        <a:pt x="10" y="3"/>
                        <a:pt x="9" y="2"/>
                        <a:pt x="9" y="2"/>
                      </a:cubicBez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9" y="1"/>
                      </a:lnTo>
                      <a:cubicBezTo>
                        <a:pt x="10" y="0"/>
                        <a:pt x="11" y="1"/>
                        <a:pt x="12" y="1"/>
                      </a:cubicBezTo>
                      <a:cubicBezTo>
                        <a:pt x="12" y="1"/>
                        <a:pt x="13" y="0"/>
                        <a:pt x="14" y="0"/>
                      </a:cubicBezTo>
                      <a:cubicBezTo>
                        <a:pt x="15" y="1"/>
                        <a:pt x="15" y="2"/>
                        <a:pt x="15" y="2"/>
                      </a:cubicBezTo>
                      <a:cubicBezTo>
                        <a:pt x="16" y="5"/>
                        <a:pt x="18" y="6"/>
                        <a:pt x="18" y="9"/>
                      </a:cubicBezTo>
                      <a:cubicBezTo>
                        <a:pt x="18" y="10"/>
                        <a:pt x="18" y="11"/>
                        <a:pt x="18" y="12"/>
                      </a:cubicBezTo>
                      <a:cubicBezTo>
                        <a:pt x="18" y="17"/>
                        <a:pt x="24" y="15"/>
                        <a:pt x="24" y="19"/>
                      </a:cubicBezTo>
                      <a:cubicBezTo>
                        <a:pt x="24" y="26"/>
                        <a:pt x="23" y="25"/>
                        <a:pt x="21" y="25"/>
                      </a:cubicBezTo>
                      <a:cubicBezTo>
                        <a:pt x="19" y="25"/>
                        <a:pt x="18" y="23"/>
                        <a:pt x="17" y="23"/>
                      </a:cubicBezTo>
                      <a:cubicBezTo>
                        <a:pt x="16" y="22"/>
                        <a:pt x="14" y="22"/>
                        <a:pt x="13" y="21"/>
                      </a:cubicBezTo>
                      <a:cubicBezTo>
                        <a:pt x="12" y="20"/>
                        <a:pt x="12" y="17"/>
                        <a:pt x="12" y="16"/>
                      </a:cubicBezTo>
                      <a:lnTo>
                        <a:pt x="12" y="16"/>
                      </a:lnTo>
                      <a:lnTo>
                        <a:pt x="12" y="12"/>
                      </a:lnTo>
                      <a:lnTo>
                        <a:pt x="12" y="12"/>
                      </a:lnTo>
                      <a:cubicBezTo>
                        <a:pt x="10" y="10"/>
                        <a:pt x="7" y="11"/>
                        <a:pt x="5" y="11"/>
                      </a:cubicBezTo>
                      <a:lnTo>
                        <a:pt x="5" y="11"/>
                      </a:lnTo>
                      <a:lnTo>
                        <a:pt x="5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06" name="Freeform 205"/>
                <p:cNvSpPr>
                  <a:spLocks/>
                </p:cNvSpPr>
                <p:nvPr>
                  <p:custDataLst>
                    <p:tags r:id="rId191"/>
                  </p:custDataLst>
                </p:nvPr>
              </p:nvSpPr>
              <p:spPr bwMode="gray">
                <a:xfrm>
                  <a:off x="4095683" y="3379269"/>
                  <a:ext cx="50769" cy="56611"/>
                </a:xfrm>
                <a:custGeom>
                  <a:avLst/>
                  <a:gdLst>
                    <a:gd name="T0" fmla="*/ 0 w 5"/>
                    <a:gd name="T1" fmla="*/ 1 h 5"/>
                    <a:gd name="T2" fmla="*/ 3 w 5"/>
                    <a:gd name="T3" fmla="*/ 0 h 5"/>
                    <a:gd name="T4" fmla="*/ 5 w 5"/>
                    <a:gd name="T5" fmla="*/ 1 h 5"/>
                    <a:gd name="T6" fmla="*/ 1 w 5"/>
                    <a:gd name="T7" fmla="*/ 4 h 5"/>
                    <a:gd name="T8" fmla="*/ 0 w 5"/>
                    <a:gd name="T9" fmla="*/ 1 h 5"/>
                    <a:gd name="T10" fmla="*/ 0 w 5"/>
                    <a:gd name="T11" fmla="*/ 1 h 5"/>
                    <a:gd name="T12" fmla="*/ 0 w 5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5">
                      <a:moveTo>
                        <a:pt x="0" y="1"/>
                      </a:moveTo>
                      <a:cubicBezTo>
                        <a:pt x="0" y="0"/>
                        <a:pt x="2" y="0"/>
                        <a:pt x="3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4" y="3"/>
                        <a:pt x="1" y="5"/>
                        <a:pt x="1" y="4"/>
                      </a:cubicBezTo>
                      <a:cubicBezTo>
                        <a:pt x="1" y="2"/>
                        <a:pt x="0" y="3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07" name="Freeform 206"/>
                <p:cNvSpPr>
                  <a:spLocks/>
                </p:cNvSpPr>
                <p:nvPr>
                  <p:custDataLst>
                    <p:tags r:id="rId192"/>
                  </p:custDataLst>
                </p:nvPr>
              </p:nvSpPr>
              <p:spPr bwMode="gray">
                <a:xfrm>
                  <a:off x="3644396" y="2909086"/>
                  <a:ext cx="60642" cy="77053"/>
                </a:xfrm>
                <a:custGeom>
                  <a:avLst/>
                  <a:gdLst>
                    <a:gd name="T0" fmla="*/ 3 w 6"/>
                    <a:gd name="T1" fmla="*/ 7 h 7"/>
                    <a:gd name="T2" fmla="*/ 6 w 6"/>
                    <a:gd name="T3" fmla="*/ 4 h 7"/>
                    <a:gd name="T4" fmla="*/ 3 w 6"/>
                    <a:gd name="T5" fmla="*/ 0 h 7"/>
                    <a:gd name="T6" fmla="*/ 0 w 6"/>
                    <a:gd name="T7" fmla="*/ 1 h 7"/>
                    <a:gd name="T8" fmla="*/ 3 w 6"/>
                    <a:gd name="T9" fmla="*/ 7 h 7"/>
                    <a:gd name="T10" fmla="*/ 3 w 6"/>
                    <a:gd name="T11" fmla="*/ 7 h 7"/>
                    <a:gd name="T12" fmla="*/ 3 w 6"/>
                    <a:gd name="T1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7">
                      <a:moveTo>
                        <a:pt x="3" y="7"/>
                      </a:moveTo>
                      <a:cubicBezTo>
                        <a:pt x="5" y="7"/>
                        <a:pt x="6" y="6"/>
                        <a:pt x="6" y="4"/>
                      </a:cubicBezTo>
                      <a:cubicBezTo>
                        <a:pt x="6" y="2"/>
                        <a:pt x="4" y="0"/>
                        <a:pt x="3" y="0"/>
                      </a:cubicBezTo>
                      <a:cubicBezTo>
                        <a:pt x="3" y="0"/>
                        <a:pt x="1" y="1"/>
                        <a:pt x="0" y="1"/>
                      </a:cubicBezTo>
                      <a:cubicBezTo>
                        <a:pt x="0" y="4"/>
                        <a:pt x="1" y="7"/>
                        <a:pt x="3" y="7"/>
                      </a:cubicBezTo>
                      <a:lnTo>
                        <a:pt x="3" y="7"/>
                      </a:lnTo>
                      <a:lnTo>
                        <a:pt x="3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08" name="Freeform 207"/>
                <p:cNvSpPr>
                  <a:spLocks/>
                </p:cNvSpPr>
                <p:nvPr>
                  <p:custDataLst>
                    <p:tags r:id="rId193"/>
                  </p:custDataLst>
                </p:nvPr>
              </p:nvSpPr>
              <p:spPr bwMode="gray">
                <a:xfrm>
                  <a:off x="3734653" y="2986141"/>
                  <a:ext cx="90258" cy="78626"/>
                </a:xfrm>
                <a:custGeom>
                  <a:avLst/>
                  <a:gdLst>
                    <a:gd name="T0" fmla="*/ 0 w 9"/>
                    <a:gd name="T1" fmla="*/ 3 h 7"/>
                    <a:gd name="T2" fmla="*/ 4 w 9"/>
                    <a:gd name="T3" fmla="*/ 4 h 7"/>
                    <a:gd name="T4" fmla="*/ 8 w 9"/>
                    <a:gd name="T5" fmla="*/ 7 h 7"/>
                    <a:gd name="T6" fmla="*/ 9 w 9"/>
                    <a:gd name="T7" fmla="*/ 3 h 7"/>
                    <a:gd name="T8" fmla="*/ 5 w 9"/>
                    <a:gd name="T9" fmla="*/ 3 h 7"/>
                    <a:gd name="T10" fmla="*/ 0 w 9"/>
                    <a:gd name="T11" fmla="*/ 3 h 7"/>
                    <a:gd name="T12" fmla="*/ 0 w 9"/>
                    <a:gd name="T13" fmla="*/ 3 h 7"/>
                    <a:gd name="T14" fmla="*/ 0 w 9"/>
                    <a:gd name="T15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7">
                      <a:moveTo>
                        <a:pt x="0" y="3"/>
                      </a:moveTo>
                      <a:cubicBezTo>
                        <a:pt x="0" y="4"/>
                        <a:pt x="4" y="4"/>
                        <a:pt x="4" y="4"/>
                      </a:cubicBezTo>
                      <a:cubicBezTo>
                        <a:pt x="6" y="5"/>
                        <a:pt x="6" y="7"/>
                        <a:pt x="8" y="7"/>
                      </a:cubicBezTo>
                      <a:cubicBezTo>
                        <a:pt x="9" y="7"/>
                        <a:pt x="9" y="4"/>
                        <a:pt x="9" y="3"/>
                      </a:cubicBezTo>
                      <a:cubicBezTo>
                        <a:pt x="9" y="3"/>
                        <a:pt x="6" y="2"/>
                        <a:pt x="5" y="3"/>
                      </a:cubicBezTo>
                      <a:cubicBezTo>
                        <a:pt x="4" y="3"/>
                        <a:pt x="0" y="0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09" name="Freeform 208"/>
                <p:cNvSpPr>
                  <a:spLocks/>
                </p:cNvSpPr>
                <p:nvPr>
                  <p:custDataLst>
                    <p:tags r:id="rId194"/>
                  </p:custDataLst>
                </p:nvPr>
              </p:nvSpPr>
              <p:spPr bwMode="gray">
                <a:xfrm>
                  <a:off x="3764270" y="3042751"/>
                  <a:ext cx="50769" cy="89633"/>
                </a:xfrm>
                <a:custGeom>
                  <a:avLst/>
                  <a:gdLst>
                    <a:gd name="T0" fmla="*/ 0 w 5"/>
                    <a:gd name="T1" fmla="*/ 0 h 8"/>
                    <a:gd name="T2" fmla="*/ 0 w 5"/>
                    <a:gd name="T3" fmla="*/ 2 h 8"/>
                    <a:gd name="T4" fmla="*/ 3 w 5"/>
                    <a:gd name="T5" fmla="*/ 8 h 8"/>
                    <a:gd name="T6" fmla="*/ 5 w 5"/>
                    <a:gd name="T7" fmla="*/ 5 h 8"/>
                    <a:gd name="T8" fmla="*/ 0 w 5"/>
                    <a:gd name="T9" fmla="*/ 0 h 8"/>
                    <a:gd name="T10" fmla="*/ 0 w 5"/>
                    <a:gd name="T11" fmla="*/ 0 h 8"/>
                    <a:gd name="T12" fmla="*/ 0 w 5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8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3"/>
                        <a:pt x="1" y="8"/>
                        <a:pt x="3" y="8"/>
                      </a:cubicBezTo>
                      <a:cubicBezTo>
                        <a:pt x="4" y="8"/>
                        <a:pt x="5" y="6"/>
                        <a:pt x="5" y="5"/>
                      </a:cubicBezTo>
                      <a:cubicBezTo>
                        <a:pt x="5" y="2"/>
                        <a:pt x="3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10" name="Freeform 209"/>
                <p:cNvSpPr>
                  <a:spLocks/>
                </p:cNvSpPr>
                <p:nvPr>
                  <p:custDataLst>
                    <p:tags r:id="rId195"/>
                  </p:custDataLst>
                </p:nvPr>
              </p:nvSpPr>
              <p:spPr bwMode="gray">
                <a:xfrm>
                  <a:off x="3834783" y="3088354"/>
                  <a:ext cx="90258" cy="66046"/>
                </a:xfrm>
                <a:custGeom>
                  <a:avLst/>
                  <a:gdLst>
                    <a:gd name="T0" fmla="*/ 2 w 9"/>
                    <a:gd name="T1" fmla="*/ 0 h 6"/>
                    <a:gd name="T2" fmla="*/ 9 w 9"/>
                    <a:gd name="T3" fmla="*/ 5 h 6"/>
                    <a:gd name="T4" fmla="*/ 8 w 9"/>
                    <a:gd name="T5" fmla="*/ 6 h 6"/>
                    <a:gd name="T6" fmla="*/ 4 w 9"/>
                    <a:gd name="T7" fmla="*/ 4 h 6"/>
                    <a:gd name="T8" fmla="*/ 0 w 9"/>
                    <a:gd name="T9" fmla="*/ 2 h 6"/>
                    <a:gd name="T10" fmla="*/ 2 w 9"/>
                    <a:gd name="T11" fmla="*/ 0 h 6"/>
                    <a:gd name="T12" fmla="*/ 2 w 9"/>
                    <a:gd name="T13" fmla="*/ 0 h 6"/>
                    <a:gd name="T14" fmla="*/ 2 w 9"/>
                    <a:gd name="T1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6">
                      <a:moveTo>
                        <a:pt x="2" y="0"/>
                      </a:moveTo>
                      <a:cubicBezTo>
                        <a:pt x="5" y="0"/>
                        <a:pt x="8" y="3"/>
                        <a:pt x="9" y="5"/>
                      </a:cubicBezTo>
                      <a:cubicBezTo>
                        <a:pt x="9" y="6"/>
                        <a:pt x="8" y="6"/>
                        <a:pt x="8" y="6"/>
                      </a:cubicBezTo>
                      <a:cubicBezTo>
                        <a:pt x="6" y="6"/>
                        <a:pt x="6" y="4"/>
                        <a:pt x="4" y="4"/>
                      </a:cubicBezTo>
                      <a:cubicBezTo>
                        <a:pt x="3" y="3"/>
                        <a:pt x="0" y="2"/>
                        <a:pt x="0" y="2"/>
                      </a:cubicBezTo>
                      <a:cubicBezTo>
                        <a:pt x="1" y="2"/>
                        <a:pt x="1" y="0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11" name="Freeform 210"/>
                <p:cNvSpPr>
                  <a:spLocks/>
                </p:cNvSpPr>
                <p:nvPr>
                  <p:custDataLst>
                    <p:tags r:id="rId196"/>
                  </p:custDataLst>
                </p:nvPr>
              </p:nvSpPr>
              <p:spPr bwMode="gray">
                <a:xfrm>
                  <a:off x="3944784" y="3099362"/>
                  <a:ext cx="21154" cy="20442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1 h 2"/>
                    <a:gd name="T4" fmla="*/ 2 w 2"/>
                    <a:gd name="T5" fmla="*/ 1 h 2"/>
                    <a:gd name="T6" fmla="*/ 2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0 w 2"/>
                    <a:gd name="T13" fmla="*/ 1 h 2"/>
                    <a:gd name="T14" fmla="*/ 0 w 2"/>
                    <a:gd name="T15" fmla="*/ 1 h 2"/>
                    <a:gd name="T16" fmla="*/ 0 w 2"/>
                    <a:gd name="T1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12" name="Freeform 211"/>
                <p:cNvSpPr>
                  <a:spLocks/>
                </p:cNvSpPr>
                <p:nvPr>
                  <p:custDataLst>
                    <p:tags r:id="rId197"/>
                  </p:custDataLst>
                </p:nvPr>
              </p:nvSpPr>
              <p:spPr bwMode="gray">
                <a:xfrm>
                  <a:off x="3944785" y="3143392"/>
                  <a:ext cx="31026" cy="45602"/>
                </a:xfrm>
                <a:custGeom>
                  <a:avLst/>
                  <a:gdLst>
                    <a:gd name="T0" fmla="*/ 0 w 3"/>
                    <a:gd name="T1" fmla="*/ 0 h 4"/>
                    <a:gd name="T2" fmla="*/ 3 w 3"/>
                    <a:gd name="T3" fmla="*/ 4 h 4"/>
                    <a:gd name="T4" fmla="*/ 3 w 3"/>
                    <a:gd name="T5" fmla="*/ 4 h 4"/>
                    <a:gd name="T6" fmla="*/ 3 w 3"/>
                    <a:gd name="T7" fmla="*/ 1 h 4"/>
                    <a:gd name="T8" fmla="*/ 3 w 3"/>
                    <a:gd name="T9" fmla="*/ 1 h 4"/>
                    <a:gd name="T10" fmla="*/ 0 w 3"/>
                    <a:gd name="T11" fmla="*/ 0 h 4"/>
                    <a:gd name="T12" fmla="*/ 0 w 3"/>
                    <a:gd name="T13" fmla="*/ 0 h 4"/>
                    <a:gd name="T14" fmla="*/ 0 w 3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cubicBezTo>
                        <a:pt x="0" y="2"/>
                        <a:pt x="1" y="4"/>
                        <a:pt x="3" y="4"/>
                      </a:cubicBezTo>
                      <a:lnTo>
                        <a:pt x="3" y="4"/>
                      </a:lnTo>
                      <a:lnTo>
                        <a:pt x="3" y="1"/>
                      </a:lnTo>
                      <a:lnTo>
                        <a:pt x="3" y="1"/>
                      </a:lnTo>
                      <a:cubicBezTo>
                        <a:pt x="2" y="0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13" name="Freeform 212"/>
                <p:cNvSpPr>
                  <a:spLocks/>
                </p:cNvSpPr>
                <p:nvPr>
                  <p:custDataLst>
                    <p:tags r:id="rId198"/>
                  </p:custDataLst>
                </p:nvPr>
              </p:nvSpPr>
              <p:spPr bwMode="gray">
                <a:xfrm>
                  <a:off x="4115426" y="3299070"/>
                  <a:ext cx="91668" cy="69191"/>
                </a:xfrm>
                <a:custGeom>
                  <a:avLst/>
                  <a:gdLst>
                    <a:gd name="T0" fmla="*/ 0 w 9"/>
                    <a:gd name="T1" fmla="*/ 4 h 6"/>
                    <a:gd name="T2" fmla="*/ 3 w 9"/>
                    <a:gd name="T3" fmla="*/ 0 h 6"/>
                    <a:gd name="T4" fmla="*/ 4 w 9"/>
                    <a:gd name="T5" fmla="*/ 1 h 6"/>
                    <a:gd name="T6" fmla="*/ 9 w 9"/>
                    <a:gd name="T7" fmla="*/ 5 h 6"/>
                    <a:gd name="T8" fmla="*/ 8 w 9"/>
                    <a:gd name="T9" fmla="*/ 6 h 6"/>
                    <a:gd name="T10" fmla="*/ 4 w 9"/>
                    <a:gd name="T11" fmla="*/ 4 h 6"/>
                    <a:gd name="T12" fmla="*/ 0 w 9"/>
                    <a:gd name="T13" fmla="*/ 6 h 6"/>
                    <a:gd name="T14" fmla="*/ 1 w 9"/>
                    <a:gd name="T15" fmla="*/ 4 h 6"/>
                    <a:gd name="T16" fmla="*/ 1 w 9"/>
                    <a:gd name="T17" fmla="*/ 4 h 6"/>
                    <a:gd name="T18" fmla="*/ 0 w 9"/>
                    <a:gd name="T19" fmla="*/ 4 h 6"/>
                    <a:gd name="T20" fmla="*/ 0 w 9"/>
                    <a:gd name="T21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" h="6">
                      <a:moveTo>
                        <a:pt x="0" y="4"/>
                      </a:moveTo>
                      <a:cubicBezTo>
                        <a:pt x="2" y="3"/>
                        <a:pt x="1" y="0"/>
                        <a:pt x="3" y="0"/>
                      </a:cubicBezTo>
                      <a:cubicBezTo>
                        <a:pt x="3" y="0"/>
                        <a:pt x="4" y="1"/>
                        <a:pt x="4" y="1"/>
                      </a:cubicBezTo>
                      <a:cubicBezTo>
                        <a:pt x="5" y="2"/>
                        <a:pt x="9" y="4"/>
                        <a:pt x="9" y="5"/>
                      </a:cubicBezTo>
                      <a:cubicBezTo>
                        <a:pt x="9" y="6"/>
                        <a:pt x="8" y="6"/>
                        <a:pt x="8" y="6"/>
                      </a:cubicBezTo>
                      <a:cubicBezTo>
                        <a:pt x="6" y="6"/>
                        <a:pt x="5" y="4"/>
                        <a:pt x="4" y="4"/>
                      </a:cubicBezTo>
                      <a:cubicBezTo>
                        <a:pt x="2" y="4"/>
                        <a:pt x="2" y="6"/>
                        <a:pt x="0" y="6"/>
                      </a:cubicBezTo>
                      <a:cubicBezTo>
                        <a:pt x="0" y="5"/>
                        <a:pt x="1" y="5"/>
                        <a:pt x="1" y="4"/>
                      </a:cubicBezTo>
                      <a:lnTo>
                        <a:pt x="1" y="4"/>
                      </a:ln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14" name="Freeform 213"/>
                <p:cNvSpPr>
                  <a:spLocks/>
                </p:cNvSpPr>
                <p:nvPr>
                  <p:custDataLst>
                    <p:tags r:id="rId199"/>
                  </p:custDataLst>
                </p:nvPr>
              </p:nvSpPr>
              <p:spPr bwMode="gray">
                <a:xfrm>
                  <a:off x="4105555" y="3244033"/>
                  <a:ext cx="9871" cy="1258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15" name="Freeform 214"/>
                <p:cNvSpPr>
                  <a:spLocks/>
                </p:cNvSpPr>
                <p:nvPr>
                  <p:custDataLst>
                    <p:tags r:id="rId200"/>
                  </p:custDataLst>
                </p:nvPr>
              </p:nvSpPr>
              <p:spPr bwMode="gray">
                <a:xfrm>
                  <a:off x="4166196" y="3154400"/>
                  <a:ext cx="1128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16" name="Freeform 215"/>
                <p:cNvSpPr>
                  <a:spLocks/>
                </p:cNvSpPr>
                <p:nvPr>
                  <p:custDataLst>
                    <p:tags r:id="rId201"/>
                  </p:custDataLst>
                </p:nvPr>
              </p:nvSpPr>
              <p:spPr bwMode="gray">
                <a:xfrm>
                  <a:off x="4085811" y="3188996"/>
                  <a:ext cx="987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17" name="Freeform 216"/>
                <p:cNvSpPr>
                  <a:spLocks/>
                </p:cNvSpPr>
                <p:nvPr>
                  <p:custDataLst>
                    <p:tags r:id="rId202"/>
                  </p:custDataLst>
                </p:nvPr>
              </p:nvSpPr>
              <p:spPr bwMode="gray">
                <a:xfrm>
                  <a:off x="4115426" y="3267620"/>
                  <a:ext cx="11282" cy="20443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18" name="Freeform 217"/>
                <p:cNvSpPr>
                  <a:spLocks/>
                </p:cNvSpPr>
                <p:nvPr>
                  <p:custDataLst>
                    <p:tags r:id="rId203"/>
                  </p:custDataLst>
                </p:nvPr>
              </p:nvSpPr>
              <p:spPr bwMode="gray">
                <a:xfrm>
                  <a:off x="3965938" y="3355681"/>
                  <a:ext cx="50769" cy="23588"/>
                </a:xfrm>
                <a:custGeom>
                  <a:avLst/>
                  <a:gdLst>
                    <a:gd name="T0" fmla="*/ 0 w 5"/>
                    <a:gd name="T1" fmla="*/ 2 h 2"/>
                    <a:gd name="T2" fmla="*/ 2 w 5"/>
                    <a:gd name="T3" fmla="*/ 0 h 2"/>
                    <a:gd name="T4" fmla="*/ 5 w 5"/>
                    <a:gd name="T5" fmla="*/ 1 h 2"/>
                    <a:gd name="T6" fmla="*/ 0 w 5"/>
                    <a:gd name="T7" fmla="*/ 2 h 2"/>
                    <a:gd name="T8" fmla="*/ 0 w 5"/>
                    <a:gd name="T9" fmla="*/ 2 h 2"/>
                    <a:gd name="T10" fmla="*/ 0 w 5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2">
                      <a:moveTo>
                        <a:pt x="0" y="2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4" y="0"/>
                        <a:pt x="4" y="0"/>
                        <a:pt x="5" y="1"/>
                      </a:cubicBezTo>
                      <a:cubicBezTo>
                        <a:pt x="4" y="2"/>
                        <a:pt x="1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19" name="Freeform 218"/>
                <p:cNvSpPr>
                  <a:spLocks/>
                </p:cNvSpPr>
                <p:nvPr>
                  <p:custDataLst>
                    <p:tags r:id="rId204"/>
                  </p:custDataLst>
                </p:nvPr>
              </p:nvSpPr>
              <p:spPr bwMode="gray">
                <a:xfrm>
                  <a:off x="3916578" y="3176415"/>
                  <a:ext cx="28206" cy="34595"/>
                </a:xfrm>
                <a:custGeom>
                  <a:avLst/>
                  <a:gdLst>
                    <a:gd name="T0" fmla="*/ 0 w 3"/>
                    <a:gd name="T1" fmla="*/ 2 h 3"/>
                    <a:gd name="T2" fmla="*/ 1 w 3"/>
                    <a:gd name="T3" fmla="*/ 3 h 3"/>
                    <a:gd name="T4" fmla="*/ 3 w 3"/>
                    <a:gd name="T5" fmla="*/ 3 h 3"/>
                    <a:gd name="T6" fmla="*/ 3 w 3"/>
                    <a:gd name="T7" fmla="*/ 3 h 3"/>
                    <a:gd name="T8" fmla="*/ 3 w 3"/>
                    <a:gd name="T9" fmla="*/ 2 h 3"/>
                    <a:gd name="T10" fmla="*/ 2 w 3"/>
                    <a:gd name="T11" fmla="*/ 0 h 3"/>
                    <a:gd name="T12" fmla="*/ 0 w 3"/>
                    <a:gd name="T13" fmla="*/ 2 h 3"/>
                    <a:gd name="T14" fmla="*/ 0 w 3"/>
                    <a:gd name="T15" fmla="*/ 2 h 3"/>
                    <a:gd name="T16" fmla="*/ 0 w 3"/>
                    <a:gd name="T1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0" y="2"/>
                      </a:moveTo>
                      <a:lnTo>
                        <a:pt x="1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1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20" name="Freeform 219"/>
                <p:cNvSpPr>
                  <a:spLocks/>
                </p:cNvSpPr>
                <p:nvPr>
                  <p:custDataLst>
                    <p:tags r:id="rId205"/>
                  </p:custDataLst>
                </p:nvPr>
              </p:nvSpPr>
              <p:spPr bwMode="gray">
                <a:xfrm>
                  <a:off x="4077349" y="3088354"/>
                  <a:ext cx="88846" cy="55039"/>
                </a:xfrm>
                <a:custGeom>
                  <a:avLst/>
                  <a:gdLst>
                    <a:gd name="T0" fmla="*/ 2 w 9"/>
                    <a:gd name="T1" fmla="*/ 0 h 5"/>
                    <a:gd name="T2" fmla="*/ 4 w 9"/>
                    <a:gd name="T3" fmla="*/ 2 h 5"/>
                    <a:gd name="T4" fmla="*/ 7 w 9"/>
                    <a:gd name="T5" fmla="*/ 5 h 5"/>
                    <a:gd name="T6" fmla="*/ 9 w 9"/>
                    <a:gd name="T7" fmla="*/ 3 h 5"/>
                    <a:gd name="T8" fmla="*/ 6 w 9"/>
                    <a:gd name="T9" fmla="*/ 0 h 5"/>
                    <a:gd name="T10" fmla="*/ 2 w 9"/>
                    <a:gd name="T11" fmla="*/ 0 h 5"/>
                    <a:gd name="T12" fmla="*/ 2 w 9"/>
                    <a:gd name="T13" fmla="*/ 0 h 5"/>
                    <a:gd name="T14" fmla="*/ 2 w 9"/>
                    <a:gd name="T1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5">
                      <a:moveTo>
                        <a:pt x="2" y="0"/>
                      </a:moveTo>
                      <a:cubicBezTo>
                        <a:pt x="0" y="4"/>
                        <a:pt x="4" y="1"/>
                        <a:pt x="4" y="2"/>
                      </a:cubicBezTo>
                      <a:cubicBezTo>
                        <a:pt x="4" y="3"/>
                        <a:pt x="5" y="5"/>
                        <a:pt x="7" y="5"/>
                      </a:cubicBezTo>
                      <a:cubicBezTo>
                        <a:pt x="7" y="5"/>
                        <a:pt x="9" y="3"/>
                        <a:pt x="9" y="3"/>
                      </a:cubicBezTo>
                      <a:cubicBezTo>
                        <a:pt x="8" y="2"/>
                        <a:pt x="6" y="1"/>
                        <a:pt x="6" y="0"/>
                      </a:cubicBezTo>
                      <a:cubicBezTo>
                        <a:pt x="6" y="0"/>
                        <a:pt x="2" y="1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21" name="Freeform 220"/>
                <p:cNvSpPr>
                  <a:spLocks/>
                </p:cNvSpPr>
                <p:nvPr>
                  <p:custDataLst>
                    <p:tags r:id="rId206"/>
                  </p:custDataLst>
                </p:nvPr>
              </p:nvSpPr>
              <p:spPr bwMode="gray">
                <a:xfrm>
                  <a:off x="4046324" y="3088353"/>
                  <a:ext cx="31026" cy="20443"/>
                </a:xfrm>
                <a:custGeom>
                  <a:avLst/>
                  <a:gdLst>
                    <a:gd name="T0" fmla="*/ 0 w 3"/>
                    <a:gd name="T1" fmla="*/ 1 h 2"/>
                    <a:gd name="T2" fmla="*/ 1 w 3"/>
                    <a:gd name="T3" fmla="*/ 0 h 2"/>
                    <a:gd name="T4" fmla="*/ 1 w 3"/>
                    <a:gd name="T5" fmla="*/ 0 h 2"/>
                    <a:gd name="T6" fmla="*/ 3 w 3"/>
                    <a:gd name="T7" fmla="*/ 0 h 2"/>
                    <a:gd name="T8" fmla="*/ 3 w 3"/>
                    <a:gd name="T9" fmla="*/ 1 h 2"/>
                    <a:gd name="T10" fmla="*/ 3 w 3"/>
                    <a:gd name="T11" fmla="*/ 1 h 2"/>
                    <a:gd name="T12" fmla="*/ 1 w 3"/>
                    <a:gd name="T13" fmla="*/ 2 h 2"/>
                    <a:gd name="T14" fmla="*/ 0 w 3"/>
                    <a:gd name="T15" fmla="*/ 1 h 2"/>
                    <a:gd name="T16" fmla="*/ 0 w 3"/>
                    <a:gd name="T17" fmla="*/ 1 h 2"/>
                    <a:gd name="T18" fmla="*/ 0 w 3"/>
                    <a:gd name="T1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22" name="Freeform 221"/>
                <p:cNvSpPr>
                  <a:spLocks/>
                </p:cNvSpPr>
                <p:nvPr>
                  <p:custDataLst>
                    <p:tags r:id="rId207"/>
                  </p:custDataLst>
                </p:nvPr>
              </p:nvSpPr>
              <p:spPr bwMode="gray">
                <a:xfrm>
                  <a:off x="4066068" y="3132385"/>
                  <a:ext cx="19744" cy="11009"/>
                </a:xfrm>
                <a:custGeom>
                  <a:avLst/>
                  <a:gdLst>
                    <a:gd name="T0" fmla="*/ 2 w 2"/>
                    <a:gd name="T1" fmla="*/ 1 h 1"/>
                    <a:gd name="T2" fmla="*/ 2 w 2"/>
                    <a:gd name="T3" fmla="*/ 1 h 1"/>
                    <a:gd name="T4" fmla="*/ 0 w 2"/>
                    <a:gd name="T5" fmla="*/ 0 h 1"/>
                    <a:gd name="T6" fmla="*/ 1 w 2"/>
                    <a:gd name="T7" fmla="*/ 0 h 1"/>
                    <a:gd name="T8" fmla="*/ 2 w 2"/>
                    <a:gd name="T9" fmla="*/ 1 h 1"/>
                    <a:gd name="T10" fmla="*/ 2 w 2"/>
                    <a:gd name="T11" fmla="*/ 1 h 1"/>
                    <a:gd name="T12" fmla="*/ 2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lnTo>
                        <a:pt x="2" y="1"/>
                      </a:lnTo>
                      <a:lnTo>
                        <a:pt x="2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23" name="Freeform 222"/>
                <p:cNvSpPr>
                  <a:spLocks/>
                </p:cNvSpPr>
                <p:nvPr>
                  <p:custDataLst>
                    <p:tags r:id="rId208"/>
                  </p:custDataLst>
                </p:nvPr>
              </p:nvSpPr>
              <p:spPr bwMode="gray">
                <a:xfrm>
                  <a:off x="4077350" y="3154400"/>
                  <a:ext cx="18332" cy="22015"/>
                </a:xfrm>
                <a:custGeom>
                  <a:avLst/>
                  <a:gdLst>
                    <a:gd name="T0" fmla="*/ 2 w 2"/>
                    <a:gd name="T1" fmla="*/ 1 h 2"/>
                    <a:gd name="T2" fmla="*/ 1 w 2"/>
                    <a:gd name="T3" fmla="*/ 2 h 2"/>
                    <a:gd name="T4" fmla="*/ 0 w 2"/>
                    <a:gd name="T5" fmla="*/ 0 h 2"/>
                    <a:gd name="T6" fmla="*/ 2 w 2"/>
                    <a:gd name="T7" fmla="*/ 1 h 2"/>
                    <a:gd name="T8" fmla="*/ 2 w 2"/>
                    <a:gd name="T9" fmla="*/ 1 h 2"/>
                    <a:gd name="T10" fmla="*/ 2 w 2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0" y="0"/>
                        <a:pt x="0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lnTo>
                        <a:pt x="2" y="1"/>
                      </a:lnTo>
                      <a:lnTo>
                        <a:pt x="2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24" name="Freeform 223"/>
                <p:cNvSpPr>
                  <a:spLocks/>
                </p:cNvSpPr>
                <p:nvPr>
                  <p:custDataLst>
                    <p:tags r:id="rId209"/>
                  </p:custDataLst>
                </p:nvPr>
              </p:nvSpPr>
              <p:spPr bwMode="gray">
                <a:xfrm>
                  <a:off x="4026581" y="3143392"/>
                  <a:ext cx="1410" cy="11008"/>
                </a:xfrm>
                <a:custGeom>
                  <a:avLst/>
                  <a:gdLst>
                    <a:gd name="T0" fmla="*/ 0 h 1"/>
                    <a:gd name="T1" fmla="*/ 1 h 1"/>
                    <a:gd name="T2" fmla="*/ 1 h 1"/>
                    <a:gd name="T3" fmla="*/ 1 h 1"/>
                    <a:gd name="T4" fmla="*/ 0 h 1"/>
                    <a:gd name="T5" fmla="*/ 0 h 1"/>
                    <a:gd name="T6" fmla="*/ 0 h 1"/>
                    <a:gd name="T7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25" name="Freeform 224"/>
                <p:cNvSpPr>
                  <a:spLocks/>
                </p:cNvSpPr>
                <p:nvPr>
                  <p:custDataLst>
                    <p:tags r:id="rId210"/>
                  </p:custDataLst>
                </p:nvPr>
              </p:nvSpPr>
              <p:spPr bwMode="gray">
                <a:xfrm>
                  <a:off x="4026580" y="3108796"/>
                  <a:ext cx="9871" cy="1100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1 w 1"/>
                    <a:gd name="T7" fmla="*/ 1 h 1"/>
                    <a:gd name="T8" fmla="*/ 1 w 1"/>
                    <a:gd name="T9" fmla="*/ 1 h 1"/>
                    <a:gd name="T10" fmla="*/ 1 w 1"/>
                    <a:gd name="T11" fmla="*/ 0 h 1"/>
                    <a:gd name="T12" fmla="*/ 1 w 1"/>
                    <a:gd name="T13" fmla="*/ 0 h 1"/>
                    <a:gd name="T14" fmla="*/ 1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ubicBezTo>
                        <a:pt x="1" y="1"/>
                        <a:pt x="1" y="1"/>
                        <a:pt x="1" y="0"/>
                      </a:cubicBez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26" name="Freeform 225"/>
                <p:cNvSpPr>
                  <a:spLocks/>
                </p:cNvSpPr>
                <p:nvPr>
                  <p:custDataLst>
                    <p:tags r:id="rId211"/>
                  </p:custDataLst>
                </p:nvPr>
              </p:nvSpPr>
              <p:spPr bwMode="gray">
                <a:xfrm>
                  <a:off x="4036452" y="3143393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1 h 2"/>
                    <a:gd name="T4" fmla="*/ 0 w 1"/>
                    <a:gd name="T5" fmla="*/ 0 h 2"/>
                    <a:gd name="T6" fmla="*/ 0 w 1"/>
                    <a:gd name="T7" fmla="*/ 1 h 2"/>
                    <a:gd name="T8" fmla="*/ 0 w 1"/>
                    <a:gd name="T9" fmla="*/ 1 h 2"/>
                    <a:gd name="T10" fmla="*/ 0 w 1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2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27" name="Freeform 226"/>
                <p:cNvSpPr>
                  <a:spLocks/>
                </p:cNvSpPr>
                <p:nvPr>
                  <p:custDataLst>
                    <p:tags r:id="rId212"/>
                  </p:custDataLst>
                </p:nvPr>
              </p:nvSpPr>
              <p:spPr bwMode="gray">
                <a:xfrm>
                  <a:off x="4238121" y="4398257"/>
                  <a:ext cx="1517452" cy="570822"/>
                </a:xfrm>
                <a:custGeom>
                  <a:avLst/>
                  <a:gdLst>
                    <a:gd name="T0" fmla="*/ 50 w 151"/>
                    <a:gd name="T1" fmla="*/ 34 h 51"/>
                    <a:gd name="T2" fmla="*/ 40 w 151"/>
                    <a:gd name="T3" fmla="*/ 31 h 51"/>
                    <a:gd name="T4" fmla="*/ 30 w 151"/>
                    <a:gd name="T5" fmla="*/ 28 h 51"/>
                    <a:gd name="T6" fmla="*/ 20 w 151"/>
                    <a:gd name="T7" fmla="*/ 27 h 51"/>
                    <a:gd name="T8" fmla="*/ 20 w 151"/>
                    <a:gd name="T9" fmla="*/ 23 h 51"/>
                    <a:gd name="T10" fmla="*/ 22 w 151"/>
                    <a:gd name="T11" fmla="*/ 20 h 51"/>
                    <a:gd name="T12" fmla="*/ 14 w 151"/>
                    <a:gd name="T13" fmla="*/ 18 h 51"/>
                    <a:gd name="T14" fmla="*/ 5 w 151"/>
                    <a:gd name="T15" fmla="*/ 18 h 51"/>
                    <a:gd name="T16" fmla="*/ 2 w 151"/>
                    <a:gd name="T17" fmla="*/ 17 h 51"/>
                    <a:gd name="T18" fmla="*/ 2 w 151"/>
                    <a:gd name="T19" fmla="*/ 16 h 51"/>
                    <a:gd name="T20" fmla="*/ 5 w 151"/>
                    <a:gd name="T21" fmla="*/ 16 h 51"/>
                    <a:gd name="T22" fmla="*/ 7 w 151"/>
                    <a:gd name="T23" fmla="*/ 14 h 51"/>
                    <a:gd name="T24" fmla="*/ 9 w 151"/>
                    <a:gd name="T25" fmla="*/ 12 h 51"/>
                    <a:gd name="T26" fmla="*/ 11 w 151"/>
                    <a:gd name="T27" fmla="*/ 8 h 51"/>
                    <a:gd name="T28" fmla="*/ 14 w 151"/>
                    <a:gd name="T29" fmla="*/ 2 h 51"/>
                    <a:gd name="T30" fmla="*/ 16 w 151"/>
                    <a:gd name="T31" fmla="*/ 4 h 51"/>
                    <a:gd name="T32" fmla="*/ 20 w 151"/>
                    <a:gd name="T33" fmla="*/ 4 h 51"/>
                    <a:gd name="T34" fmla="*/ 26 w 151"/>
                    <a:gd name="T35" fmla="*/ 5 h 51"/>
                    <a:gd name="T36" fmla="*/ 29 w 151"/>
                    <a:gd name="T37" fmla="*/ 2 h 51"/>
                    <a:gd name="T38" fmla="*/ 34 w 151"/>
                    <a:gd name="T39" fmla="*/ 3 h 51"/>
                    <a:gd name="T40" fmla="*/ 38 w 151"/>
                    <a:gd name="T41" fmla="*/ 6 h 51"/>
                    <a:gd name="T42" fmla="*/ 42 w 151"/>
                    <a:gd name="T43" fmla="*/ 6 h 51"/>
                    <a:gd name="T44" fmla="*/ 47 w 151"/>
                    <a:gd name="T45" fmla="*/ 9 h 51"/>
                    <a:gd name="T46" fmla="*/ 50 w 151"/>
                    <a:gd name="T47" fmla="*/ 9 h 51"/>
                    <a:gd name="T48" fmla="*/ 54 w 151"/>
                    <a:gd name="T49" fmla="*/ 14 h 51"/>
                    <a:gd name="T50" fmla="*/ 57 w 151"/>
                    <a:gd name="T51" fmla="*/ 17 h 51"/>
                    <a:gd name="T52" fmla="*/ 63 w 151"/>
                    <a:gd name="T53" fmla="*/ 18 h 51"/>
                    <a:gd name="T54" fmla="*/ 70 w 151"/>
                    <a:gd name="T55" fmla="*/ 17 h 51"/>
                    <a:gd name="T56" fmla="*/ 77 w 151"/>
                    <a:gd name="T57" fmla="*/ 19 h 51"/>
                    <a:gd name="T58" fmla="*/ 82 w 151"/>
                    <a:gd name="T59" fmla="*/ 19 h 51"/>
                    <a:gd name="T60" fmla="*/ 87 w 151"/>
                    <a:gd name="T61" fmla="*/ 13 h 51"/>
                    <a:gd name="T62" fmla="*/ 93 w 151"/>
                    <a:gd name="T63" fmla="*/ 12 h 51"/>
                    <a:gd name="T64" fmla="*/ 99 w 151"/>
                    <a:gd name="T65" fmla="*/ 15 h 51"/>
                    <a:gd name="T66" fmla="*/ 104 w 151"/>
                    <a:gd name="T67" fmla="*/ 16 h 51"/>
                    <a:gd name="T68" fmla="*/ 109 w 151"/>
                    <a:gd name="T69" fmla="*/ 19 h 51"/>
                    <a:gd name="T70" fmla="*/ 116 w 151"/>
                    <a:gd name="T71" fmla="*/ 19 h 51"/>
                    <a:gd name="T72" fmla="*/ 118 w 151"/>
                    <a:gd name="T73" fmla="*/ 22 h 51"/>
                    <a:gd name="T74" fmla="*/ 121 w 151"/>
                    <a:gd name="T75" fmla="*/ 30 h 51"/>
                    <a:gd name="T76" fmla="*/ 131 w 151"/>
                    <a:gd name="T77" fmla="*/ 32 h 51"/>
                    <a:gd name="T78" fmla="*/ 140 w 151"/>
                    <a:gd name="T79" fmla="*/ 31 h 51"/>
                    <a:gd name="T80" fmla="*/ 145 w 151"/>
                    <a:gd name="T81" fmla="*/ 33 h 51"/>
                    <a:gd name="T82" fmla="*/ 146 w 151"/>
                    <a:gd name="T83" fmla="*/ 42 h 51"/>
                    <a:gd name="T84" fmla="*/ 147 w 151"/>
                    <a:gd name="T85" fmla="*/ 48 h 51"/>
                    <a:gd name="T86" fmla="*/ 148 w 151"/>
                    <a:gd name="T87" fmla="*/ 51 h 51"/>
                    <a:gd name="T88" fmla="*/ 145 w 151"/>
                    <a:gd name="T89" fmla="*/ 48 h 51"/>
                    <a:gd name="T90" fmla="*/ 137 w 151"/>
                    <a:gd name="T91" fmla="*/ 46 h 51"/>
                    <a:gd name="T92" fmla="*/ 131 w 151"/>
                    <a:gd name="T93" fmla="*/ 44 h 51"/>
                    <a:gd name="T94" fmla="*/ 124 w 151"/>
                    <a:gd name="T95" fmla="*/ 43 h 51"/>
                    <a:gd name="T96" fmla="*/ 120 w 151"/>
                    <a:gd name="T97" fmla="*/ 44 h 51"/>
                    <a:gd name="T98" fmla="*/ 112 w 151"/>
                    <a:gd name="T99" fmla="*/ 43 h 51"/>
                    <a:gd name="T100" fmla="*/ 105 w 151"/>
                    <a:gd name="T101" fmla="*/ 42 h 51"/>
                    <a:gd name="T102" fmla="*/ 98 w 151"/>
                    <a:gd name="T103" fmla="*/ 42 h 51"/>
                    <a:gd name="T104" fmla="*/ 84 w 151"/>
                    <a:gd name="T105" fmla="*/ 40 h 51"/>
                    <a:gd name="T106" fmla="*/ 72 w 151"/>
                    <a:gd name="T107" fmla="*/ 34 h 51"/>
                    <a:gd name="T108" fmla="*/ 61 w 151"/>
                    <a:gd name="T109" fmla="*/ 33 h 51"/>
                    <a:gd name="T110" fmla="*/ 55 w 151"/>
                    <a:gd name="T111" fmla="*/ 32 h 51"/>
                    <a:gd name="T112" fmla="*/ 55 w 151"/>
                    <a:gd name="T113" fmla="*/ 32 h 51"/>
                    <a:gd name="T114" fmla="*/ 52 w 151"/>
                    <a:gd name="T115" fmla="*/ 34 h 51"/>
                    <a:gd name="T116" fmla="*/ 50 w 151"/>
                    <a:gd name="T117" fmla="*/ 34 h 51"/>
                    <a:gd name="T118" fmla="*/ 50 w 151"/>
                    <a:gd name="T119" fmla="*/ 34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51" h="51">
                      <a:moveTo>
                        <a:pt x="50" y="34"/>
                      </a:moveTo>
                      <a:cubicBezTo>
                        <a:pt x="43" y="34"/>
                        <a:pt x="40" y="31"/>
                        <a:pt x="40" y="31"/>
                      </a:cubicBezTo>
                      <a:cubicBezTo>
                        <a:pt x="37" y="28"/>
                        <a:pt x="30" y="28"/>
                        <a:pt x="30" y="28"/>
                      </a:cubicBezTo>
                      <a:cubicBezTo>
                        <a:pt x="30" y="27"/>
                        <a:pt x="22" y="29"/>
                        <a:pt x="20" y="27"/>
                      </a:cubicBezTo>
                      <a:cubicBezTo>
                        <a:pt x="18" y="26"/>
                        <a:pt x="20" y="23"/>
                        <a:pt x="20" y="23"/>
                      </a:cubicBezTo>
                      <a:cubicBezTo>
                        <a:pt x="23" y="22"/>
                        <a:pt x="22" y="20"/>
                        <a:pt x="22" y="20"/>
                      </a:cubicBezTo>
                      <a:cubicBezTo>
                        <a:pt x="17" y="21"/>
                        <a:pt x="14" y="18"/>
                        <a:pt x="14" y="18"/>
                      </a:cubicBezTo>
                      <a:cubicBezTo>
                        <a:pt x="12" y="16"/>
                        <a:pt x="12" y="19"/>
                        <a:pt x="5" y="18"/>
                      </a:cubicBezTo>
                      <a:cubicBezTo>
                        <a:pt x="4" y="19"/>
                        <a:pt x="2" y="17"/>
                        <a:pt x="2" y="17"/>
                      </a:cubicBezTo>
                      <a:cubicBezTo>
                        <a:pt x="0" y="16"/>
                        <a:pt x="2" y="16"/>
                        <a:pt x="2" y="16"/>
                      </a:cubicBezTo>
                      <a:cubicBezTo>
                        <a:pt x="3" y="14"/>
                        <a:pt x="5" y="16"/>
                        <a:pt x="5" y="16"/>
                      </a:cubicBezTo>
                      <a:cubicBezTo>
                        <a:pt x="7" y="16"/>
                        <a:pt x="7" y="14"/>
                        <a:pt x="7" y="14"/>
                      </a:cubicBezTo>
                      <a:cubicBezTo>
                        <a:pt x="7" y="11"/>
                        <a:pt x="9" y="12"/>
                        <a:pt x="9" y="12"/>
                      </a:cubicBezTo>
                      <a:cubicBezTo>
                        <a:pt x="11" y="13"/>
                        <a:pt x="11" y="8"/>
                        <a:pt x="11" y="8"/>
                      </a:cubicBezTo>
                      <a:cubicBezTo>
                        <a:pt x="11" y="4"/>
                        <a:pt x="14" y="2"/>
                        <a:pt x="14" y="2"/>
                      </a:cubicBezTo>
                      <a:cubicBezTo>
                        <a:pt x="14" y="0"/>
                        <a:pt x="16" y="4"/>
                        <a:pt x="16" y="4"/>
                      </a:cubicBezTo>
                      <a:cubicBezTo>
                        <a:pt x="18" y="1"/>
                        <a:pt x="20" y="4"/>
                        <a:pt x="20" y="4"/>
                      </a:cubicBezTo>
                      <a:cubicBezTo>
                        <a:pt x="24" y="2"/>
                        <a:pt x="26" y="5"/>
                        <a:pt x="26" y="5"/>
                      </a:cubicBezTo>
                      <a:cubicBezTo>
                        <a:pt x="29" y="5"/>
                        <a:pt x="29" y="2"/>
                        <a:pt x="29" y="2"/>
                      </a:cubicBezTo>
                      <a:cubicBezTo>
                        <a:pt x="33" y="4"/>
                        <a:pt x="34" y="3"/>
                        <a:pt x="34" y="3"/>
                      </a:cubicBezTo>
                      <a:cubicBezTo>
                        <a:pt x="37" y="7"/>
                        <a:pt x="38" y="6"/>
                        <a:pt x="38" y="6"/>
                      </a:cubicBezTo>
                      <a:cubicBezTo>
                        <a:pt x="40" y="9"/>
                        <a:pt x="42" y="6"/>
                        <a:pt x="42" y="6"/>
                      </a:cubicBezTo>
                      <a:cubicBezTo>
                        <a:pt x="44" y="6"/>
                        <a:pt x="44" y="9"/>
                        <a:pt x="47" y="9"/>
                      </a:cubicBezTo>
                      <a:cubicBezTo>
                        <a:pt x="49" y="8"/>
                        <a:pt x="50" y="6"/>
                        <a:pt x="50" y="9"/>
                      </a:cubicBezTo>
                      <a:cubicBezTo>
                        <a:pt x="54" y="11"/>
                        <a:pt x="54" y="14"/>
                        <a:pt x="54" y="14"/>
                      </a:cubicBezTo>
                      <a:cubicBezTo>
                        <a:pt x="55" y="17"/>
                        <a:pt x="57" y="17"/>
                        <a:pt x="57" y="17"/>
                      </a:cubicBezTo>
                      <a:cubicBezTo>
                        <a:pt x="58" y="16"/>
                        <a:pt x="63" y="18"/>
                        <a:pt x="63" y="18"/>
                      </a:cubicBezTo>
                      <a:cubicBezTo>
                        <a:pt x="68" y="18"/>
                        <a:pt x="70" y="17"/>
                        <a:pt x="70" y="17"/>
                      </a:cubicBezTo>
                      <a:cubicBezTo>
                        <a:pt x="74" y="17"/>
                        <a:pt x="73" y="19"/>
                        <a:pt x="77" y="19"/>
                      </a:cubicBezTo>
                      <a:cubicBezTo>
                        <a:pt x="80" y="18"/>
                        <a:pt x="82" y="19"/>
                        <a:pt x="82" y="19"/>
                      </a:cubicBezTo>
                      <a:cubicBezTo>
                        <a:pt x="86" y="19"/>
                        <a:pt x="87" y="13"/>
                        <a:pt x="87" y="13"/>
                      </a:cubicBezTo>
                      <a:cubicBezTo>
                        <a:pt x="88" y="9"/>
                        <a:pt x="94" y="10"/>
                        <a:pt x="93" y="12"/>
                      </a:cubicBezTo>
                      <a:cubicBezTo>
                        <a:pt x="94" y="16"/>
                        <a:pt x="99" y="15"/>
                        <a:pt x="99" y="15"/>
                      </a:cubicBezTo>
                      <a:cubicBezTo>
                        <a:pt x="100" y="12"/>
                        <a:pt x="104" y="16"/>
                        <a:pt x="104" y="16"/>
                      </a:cubicBezTo>
                      <a:cubicBezTo>
                        <a:pt x="108" y="16"/>
                        <a:pt x="109" y="19"/>
                        <a:pt x="109" y="19"/>
                      </a:cubicBezTo>
                      <a:cubicBezTo>
                        <a:pt x="111" y="20"/>
                        <a:pt x="112" y="17"/>
                        <a:pt x="116" y="19"/>
                      </a:cubicBezTo>
                      <a:cubicBezTo>
                        <a:pt x="118" y="19"/>
                        <a:pt x="118" y="22"/>
                        <a:pt x="118" y="22"/>
                      </a:cubicBezTo>
                      <a:cubicBezTo>
                        <a:pt x="119" y="30"/>
                        <a:pt x="121" y="30"/>
                        <a:pt x="121" y="30"/>
                      </a:cubicBezTo>
                      <a:cubicBezTo>
                        <a:pt x="127" y="33"/>
                        <a:pt x="127" y="34"/>
                        <a:pt x="131" y="32"/>
                      </a:cubicBezTo>
                      <a:cubicBezTo>
                        <a:pt x="135" y="33"/>
                        <a:pt x="137" y="30"/>
                        <a:pt x="140" y="31"/>
                      </a:cubicBezTo>
                      <a:cubicBezTo>
                        <a:pt x="142" y="31"/>
                        <a:pt x="145" y="33"/>
                        <a:pt x="145" y="33"/>
                      </a:cubicBezTo>
                      <a:cubicBezTo>
                        <a:pt x="149" y="33"/>
                        <a:pt x="146" y="42"/>
                        <a:pt x="146" y="42"/>
                      </a:cubicBezTo>
                      <a:cubicBezTo>
                        <a:pt x="145" y="46"/>
                        <a:pt x="147" y="48"/>
                        <a:pt x="147" y="48"/>
                      </a:cubicBezTo>
                      <a:cubicBezTo>
                        <a:pt x="151" y="49"/>
                        <a:pt x="148" y="51"/>
                        <a:pt x="148" y="51"/>
                      </a:cubicBezTo>
                      <a:cubicBezTo>
                        <a:pt x="146" y="51"/>
                        <a:pt x="145" y="48"/>
                        <a:pt x="145" y="48"/>
                      </a:cubicBezTo>
                      <a:cubicBezTo>
                        <a:pt x="138" y="48"/>
                        <a:pt x="139" y="48"/>
                        <a:pt x="137" y="46"/>
                      </a:cubicBezTo>
                      <a:cubicBezTo>
                        <a:pt x="135" y="47"/>
                        <a:pt x="131" y="44"/>
                        <a:pt x="131" y="44"/>
                      </a:cubicBezTo>
                      <a:cubicBezTo>
                        <a:pt x="128" y="41"/>
                        <a:pt x="124" y="43"/>
                        <a:pt x="124" y="43"/>
                      </a:cubicBezTo>
                      <a:cubicBezTo>
                        <a:pt x="122" y="45"/>
                        <a:pt x="120" y="44"/>
                        <a:pt x="120" y="44"/>
                      </a:cubicBezTo>
                      <a:cubicBezTo>
                        <a:pt x="117" y="46"/>
                        <a:pt x="112" y="43"/>
                        <a:pt x="112" y="43"/>
                      </a:cubicBezTo>
                      <a:cubicBezTo>
                        <a:pt x="108" y="43"/>
                        <a:pt x="105" y="42"/>
                        <a:pt x="105" y="42"/>
                      </a:cubicBezTo>
                      <a:cubicBezTo>
                        <a:pt x="103" y="45"/>
                        <a:pt x="98" y="42"/>
                        <a:pt x="98" y="42"/>
                      </a:cubicBezTo>
                      <a:cubicBezTo>
                        <a:pt x="92" y="42"/>
                        <a:pt x="84" y="40"/>
                        <a:pt x="84" y="40"/>
                      </a:cubicBezTo>
                      <a:cubicBezTo>
                        <a:pt x="77" y="35"/>
                        <a:pt x="72" y="34"/>
                        <a:pt x="72" y="34"/>
                      </a:cubicBezTo>
                      <a:cubicBezTo>
                        <a:pt x="67" y="34"/>
                        <a:pt x="64" y="30"/>
                        <a:pt x="61" y="33"/>
                      </a:cubicBezTo>
                      <a:cubicBezTo>
                        <a:pt x="59" y="34"/>
                        <a:pt x="55" y="32"/>
                        <a:pt x="55" y="32"/>
                      </a:cubicBezTo>
                      <a:lnTo>
                        <a:pt x="55" y="32"/>
                      </a:lnTo>
                      <a:lnTo>
                        <a:pt x="52" y="34"/>
                      </a:lnTo>
                      <a:lnTo>
                        <a:pt x="50" y="34"/>
                      </a:lnTo>
                      <a:lnTo>
                        <a:pt x="50" y="3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28" name="Freeform 227"/>
                <p:cNvSpPr>
                  <a:spLocks/>
                </p:cNvSpPr>
                <p:nvPr>
                  <p:custDataLst>
                    <p:tags r:id="rId213"/>
                  </p:custDataLst>
                </p:nvPr>
              </p:nvSpPr>
              <p:spPr bwMode="gray">
                <a:xfrm>
                  <a:off x="4910820" y="3478337"/>
                  <a:ext cx="59231" cy="69191"/>
                </a:xfrm>
                <a:custGeom>
                  <a:avLst/>
                  <a:gdLst>
                    <a:gd name="T0" fmla="*/ 2 w 6"/>
                    <a:gd name="T1" fmla="*/ 0 h 6"/>
                    <a:gd name="T2" fmla="*/ 1 w 6"/>
                    <a:gd name="T3" fmla="*/ 4 h 6"/>
                    <a:gd name="T4" fmla="*/ 0 w 6"/>
                    <a:gd name="T5" fmla="*/ 4 h 6"/>
                    <a:gd name="T6" fmla="*/ 0 w 6"/>
                    <a:gd name="T7" fmla="*/ 4 h 6"/>
                    <a:gd name="T8" fmla="*/ 0 w 6"/>
                    <a:gd name="T9" fmla="*/ 5 h 6"/>
                    <a:gd name="T10" fmla="*/ 0 w 6"/>
                    <a:gd name="T11" fmla="*/ 5 h 6"/>
                    <a:gd name="T12" fmla="*/ 3 w 6"/>
                    <a:gd name="T13" fmla="*/ 6 h 6"/>
                    <a:gd name="T14" fmla="*/ 6 w 6"/>
                    <a:gd name="T15" fmla="*/ 3 h 6"/>
                    <a:gd name="T16" fmla="*/ 2 w 6"/>
                    <a:gd name="T17" fmla="*/ 0 h 6"/>
                    <a:gd name="T18" fmla="*/ 2 w 6"/>
                    <a:gd name="T19" fmla="*/ 0 h 6"/>
                    <a:gd name="T20" fmla="*/ 2 w 6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6">
                      <a:moveTo>
                        <a:pt x="2" y="0"/>
                      </a:moveTo>
                      <a:cubicBezTo>
                        <a:pt x="1" y="1"/>
                        <a:pt x="1" y="2"/>
                        <a:pt x="1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cubicBezTo>
                        <a:pt x="1" y="5"/>
                        <a:pt x="2" y="6"/>
                        <a:pt x="3" y="6"/>
                      </a:cubicBezTo>
                      <a:cubicBezTo>
                        <a:pt x="4" y="6"/>
                        <a:pt x="6" y="4"/>
                        <a:pt x="6" y="3"/>
                      </a:cubicBezTo>
                      <a:cubicBezTo>
                        <a:pt x="6" y="1"/>
                        <a:pt x="4" y="1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29" name="Freeform 228"/>
                <p:cNvSpPr>
                  <a:spLocks/>
                </p:cNvSpPr>
                <p:nvPr>
                  <p:custDataLst>
                    <p:tags r:id="rId214"/>
                  </p:custDataLst>
                </p:nvPr>
              </p:nvSpPr>
              <p:spPr bwMode="gray">
                <a:xfrm>
                  <a:off x="4618893" y="3770823"/>
                  <a:ext cx="121283" cy="133664"/>
                </a:xfrm>
                <a:custGeom>
                  <a:avLst/>
                  <a:gdLst>
                    <a:gd name="T0" fmla="*/ 1 w 12"/>
                    <a:gd name="T1" fmla="*/ 5 h 12"/>
                    <a:gd name="T2" fmla="*/ 5 w 12"/>
                    <a:gd name="T3" fmla="*/ 0 h 12"/>
                    <a:gd name="T4" fmla="*/ 7 w 12"/>
                    <a:gd name="T5" fmla="*/ 1 h 12"/>
                    <a:gd name="T6" fmla="*/ 12 w 12"/>
                    <a:gd name="T7" fmla="*/ 7 h 12"/>
                    <a:gd name="T8" fmla="*/ 11 w 12"/>
                    <a:gd name="T9" fmla="*/ 8 h 12"/>
                    <a:gd name="T10" fmla="*/ 7 w 12"/>
                    <a:gd name="T11" fmla="*/ 12 h 12"/>
                    <a:gd name="T12" fmla="*/ 4 w 12"/>
                    <a:gd name="T13" fmla="*/ 10 h 12"/>
                    <a:gd name="T14" fmla="*/ 3 w 12"/>
                    <a:gd name="T15" fmla="*/ 12 h 12"/>
                    <a:gd name="T16" fmla="*/ 0 w 12"/>
                    <a:gd name="T17" fmla="*/ 7 h 12"/>
                    <a:gd name="T18" fmla="*/ 1 w 12"/>
                    <a:gd name="T19" fmla="*/ 5 h 12"/>
                    <a:gd name="T20" fmla="*/ 1 w 12"/>
                    <a:gd name="T21" fmla="*/ 5 h 12"/>
                    <a:gd name="T22" fmla="*/ 1 w 12"/>
                    <a:gd name="T23" fmla="*/ 5 h 12"/>
                    <a:gd name="T24" fmla="*/ 1 w 12"/>
                    <a:gd name="T25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" h="12">
                      <a:moveTo>
                        <a:pt x="1" y="5"/>
                      </a:moveTo>
                      <a:cubicBezTo>
                        <a:pt x="2" y="3"/>
                        <a:pt x="3" y="0"/>
                        <a:pt x="5" y="0"/>
                      </a:cubicBezTo>
                      <a:cubicBezTo>
                        <a:pt x="6" y="0"/>
                        <a:pt x="6" y="1"/>
                        <a:pt x="7" y="1"/>
                      </a:cubicBezTo>
                      <a:cubicBezTo>
                        <a:pt x="8" y="3"/>
                        <a:pt x="12" y="3"/>
                        <a:pt x="12" y="7"/>
                      </a:cubicBezTo>
                      <a:cubicBezTo>
                        <a:pt x="12" y="8"/>
                        <a:pt x="11" y="8"/>
                        <a:pt x="11" y="8"/>
                      </a:cubicBezTo>
                      <a:cubicBezTo>
                        <a:pt x="10" y="9"/>
                        <a:pt x="9" y="12"/>
                        <a:pt x="7" y="12"/>
                      </a:cubicBezTo>
                      <a:cubicBezTo>
                        <a:pt x="6" y="12"/>
                        <a:pt x="5" y="10"/>
                        <a:pt x="4" y="10"/>
                      </a:cubicBezTo>
                      <a:cubicBezTo>
                        <a:pt x="4" y="11"/>
                        <a:pt x="4" y="12"/>
                        <a:pt x="3" y="12"/>
                      </a:cubicBezTo>
                      <a:cubicBezTo>
                        <a:pt x="1" y="12"/>
                        <a:pt x="0" y="8"/>
                        <a:pt x="0" y="7"/>
                      </a:cubicBezTo>
                      <a:cubicBezTo>
                        <a:pt x="0" y="6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lnTo>
                        <a:pt x="1" y="5"/>
                      </a:lnTo>
                      <a:lnTo>
                        <a:pt x="1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30" name="Freeform 229"/>
                <p:cNvSpPr>
                  <a:spLocks/>
                </p:cNvSpPr>
                <p:nvPr>
                  <p:custDataLst>
                    <p:tags r:id="rId215"/>
                  </p:custDataLst>
                </p:nvPr>
              </p:nvSpPr>
              <p:spPr bwMode="gray">
                <a:xfrm>
                  <a:off x="6237885" y="2627607"/>
                  <a:ext cx="19744" cy="34595"/>
                </a:xfrm>
                <a:custGeom>
                  <a:avLst/>
                  <a:gdLst>
                    <a:gd name="T0" fmla="*/ 0 w 2"/>
                    <a:gd name="T1" fmla="*/ 2 h 3"/>
                    <a:gd name="T2" fmla="*/ 1 w 2"/>
                    <a:gd name="T3" fmla="*/ 0 h 3"/>
                    <a:gd name="T4" fmla="*/ 2 w 2"/>
                    <a:gd name="T5" fmla="*/ 2 h 3"/>
                    <a:gd name="T6" fmla="*/ 1 w 2"/>
                    <a:gd name="T7" fmla="*/ 3 h 3"/>
                    <a:gd name="T8" fmla="*/ 0 w 2"/>
                    <a:gd name="T9" fmla="*/ 2 h 3"/>
                    <a:gd name="T10" fmla="*/ 0 w 2"/>
                    <a:gd name="T11" fmla="*/ 2 h 3"/>
                    <a:gd name="T12" fmla="*/ 0 w 2"/>
                    <a:gd name="T1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2" y="1"/>
                        <a:pt x="2" y="2"/>
                      </a:cubicBezTo>
                      <a:cubicBezTo>
                        <a:pt x="2" y="2"/>
                        <a:pt x="1" y="3"/>
                        <a:pt x="1" y="3"/>
                      </a:cubicBezTo>
                      <a:cubicBezTo>
                        <a:pt x="0" y="3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31" name="Freeform 230"/>
                <p:cNvSpPr>
                  <a:spLocks/>
                </p:cNvSpPr>
                <p:nvPr>
                  <p:custDataLst>
                    <p:tags r:id="rId216"/>
                  </p:custDataLst>
                </p:nvPr>
              </p:nvSpPr>
              <p:spPr bwMode="gray">
                <a:xfrm>
                  <a:off x="6146217" y="2627607"/>
                  <a:ext cx="40898" cy="23588"/>
                </a:xfrm>
                <a:custGeom>
                  <a:avLst/>
                  <a:gdLst>
                    <a:gd name="T0" fmla="*/ 0 w 4"/>
                    <a:gd name="T1" fmla="*/ 1 h 2"/>
                    <a:gd name="T2" fmla="*/ 2 w 4"/>
                    <a:gd name="T3" fmla="*/ 0 h 2"/>
                    <a:gd name="T4" fmla="*/ 4 w 4"/>
                    <a:gd name="T5" fmla="*/ 1 h 2"/>
                    <a:gd name="T6" fmla="*/ 2 w 4"/>
                    <a:gd name="T7" fmla="*/ 2 h 2"/>
                    <a:gd name="T8" fmla="*/ 0 w 4"/>
                    <a:gd name="T9" fmla="*/ 1 h 2"/>
                    <a:gd name="T10" fmla="*/ 0 w 4"/>
                    <a:gd name="T11" fmla="*/ 1 h 2"/>
                    <a:gd name="T12" fmla="*/ 0 w 4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2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1"/>
                      </a:cubicBezTo>
                      <a:cubicBezTo>
                        <a:pt x="4" y="2"/>
                        <a:pt x="3" y="2"/>
                        <a:pt x="2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32" name="Freeform 231"/>
                <p:cNvSpPr>
                  <a:spLocks/>
                </p:cNvSpPr>
                <p:nvPr>
                  <p:custDataLst>
                    <p:tags r:id="rId217"/>
                  </p:custDataLst>
                </p:nvPr>
              </p:nvSpPr>
              <p:spPr bwMode="gray">
                <a:xfrm>
                  <a:off x="6156090" y="2616600"/>
                  <a:ext cx="31026" cy="11009"/>
                </a:xfrm>
                <a:custGeom>
                  <a:avLst/>
                  <a:gdLst>
                    <a:gd name="T0" fmla="*/ 0 w 3"/>
                    <a:gd name="T1" fmla="*/ 1 h 1"/>
                    <a:gd name="T2" fmla="*/ 1 w 3"/>
                    <a:gd name="T3" fmla="*/ 0 h 1"/>
                    <a:gd name="T4" fmla="*/ 3 w 3"/>
                    <a:gd name="T5" fmla="*/ 1 h 1"/>
                    <a:gd name="T6" fmla="*/ 1 w 3"/>
                    <a:gd name="T7" fmla="*/ 1 h 1"/>
                    <a:gd name="T8" fmla="*/ 0 w 3"/>
                    <a:gd name="T9" fmla="*/ 1 h 1"/>
                    <a:gd name="T10" fmla="*/ 0 w 3"/>
                    <a:gd name="T11" fmla="*/ 1 h 1"/>
                    <a:gd name="T12" fmla="*/ 0 w 3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3" y="0"/>
                        <a:pt x="3" y="1"/>
                      </a:cubicBezTo>
                      <a:cubicBezTo>
                        <a:pt x="3" y="1"/>
                        <a:pt x="2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33" name="Freeform 232"/>
                <p:cNvSpPr>
                  <a:spLocks/>
                </p:cNvSpPr>
                <p:nvPr>
                  <p:custDataLst>
                    <p:tags r:id="rId218"/>
                  </p:custDataLst>
                </p:nvPr>
              </p:nvSpPr>
              <p:spPr bwMode="gray">
                <a:xfrm>
                  <a:off x="6206859" y="2528541"/>
                  <a:ext cx="2115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34" name="Freeform 233"/>
                <p:cNvSpPr>
                  <a:spLocks/>
                </p:cNvSpPr>
                <p:nvPr>
                  <p:custDataLst>
                    <p:tags r:id="rId219"/>
                  </p:custDataLst>
                </p:nvPr>
              </p:nvSpPr>
              <p:spPr bwMode="gray">
                <a:xfrm>
                  <a:off x="6218141" y="2493944"/>
                  <a:ext cx="39488" cy="56611"/>
                </a:xfrm>
                <a:custGeom>
                  <a:avLst/>
                  <a:gdLst>
                    <a:gd name="T0" fmla="*/ 1 w 4"/>
                    <a:gd name="T1" fmla="*/ 0 h 5"/>
                    <a:gd name="T2" fmla="*/ 4 w 4"/>
                    <a:gd name="T3" fmla="*/ 2 h 5"/>
                    <a:gd name="T4" fmla="*/ 4 w 4"/>
                    <a:gd name="T5" fmla="*/ 2 h 5"/>
                    <a:gd name="T6" fmla="*/ 4 w 4"/>
                    <a:gd name="T7" fmla="*/ 5 h 5"/>
                    <a:gd name="T8" fmla="*/ 4 w 4"/>
                    <a:gd name="T9" fmla="*/ 5 h 5"/>
                    <a:gd name="T10" fmla="*/ 3 w 4"/>
                    <a:gd name="T11" fmla="*/ 5 h 5"/>
                    <a:gd name="T12" fmla="*/ 3 w 4"/>
                    <a:gd name="T13" fmla="*/ 5 h 5"/>
                    <a:gd name="T14" fmla="*/ 0 w 4"/>
                    <a:gd name="T15" fmla="*/ 1 h 5"/>
                    <a:gd name="T16" fmla="*/ 0 w 4"/>
                    <a:gd name="T17" fmla="*/ 1 h 5"/>
                    <a:gd name="T18" fmla="*/ 1 w 4"/>
                    <a:gd name="T19" fmla="*/ 0 h 5"/>
                    <a:gd name="T20" fmla="*/ 1 w 4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1" y="0"/>
                      </a:moveTo>
                      <a:cubicBezTo>
                        <a:pt x="2" y="1"/>
                        <a:pt x="2" y="2"/>
                        <a:pt x="4" y="2"/>
                      </a:cubicBezTo>
                      <a:lnTo>
                        <a:pt x="4" y="2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ubicBezTo>
                        <a:pt x="2" y="4"/>
                        <a:pt x="1" y="2"/>
                        <a:pt x="0" y="1"/>
                      </a:cubicBez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35" name="Freeform 234"/>
                <p:cNvSpPr>
                  <a:spLocks/>
                </p:cNvSpPr>
                <p:nvPr>
                  <p:custDataLst>
                    <p:tags r:id="rId220"/>
                  </p:custDataLst>
                </p:nvPr>
              </p:nvSpPr>
              <p:spPr bwMode="gray">
                <a:xfrm>
                  <a:off x="5955831" y="3939084"/>
                  <a:ext cx="50769" cy="122656"/>
                </a:xfrm>
                <a:custGeom>
                  <a:avLst/>
                  <a:gdLst>
                    <a:gd name="T0" fmla="*/ 1 w 5"/>
                    <a:gd name="T1" fmla="*/ 11 h 11"/>
                    <a:gd name="T2" fmla="*/ 0 w 5"/>
                    <a:gd name="T3" fmla="*/ 6 h 11"/>
                    <a:gd name="T4" fmla="*/ 3 w 5"/>
                    <a:gd name="T5" fmla="*/ 0 h 11"/>
                    <a:gd name="T6" fmla="*/ 5 w 5"/>
                    <a:gd name="T7" fmla="*/ 3 h 11"/>
                    <a:gd name="T8" fmla="*/ 4 w 5"/>
                    <a:gd name="T9" fmla="*/ 6 h 11"/>
                    <a:gd name="T10" fmla="*/ 4 w 5"/>
                    <a:gd name="T11" fmla="*/ 8 h 11"/>
                    <a:gd name="T12" fmla="*/ 1 w 5"/>
                    <a:gd name="T13" fmla="*/ 11 h 11"/>
                    <a:gd name="T14" fmla="*/ 1 w 5"/>
                    <a:gd name="T15" fmla="*/ 11 h 11"/>
                    <a:gd name="T16" fmla="*/ 1 w 5"/>
                    <a:gd name="T17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11">
                      <a:moveTo>
                        <a:pt x="1" y="11"/>
                      </a:moveTo>
                      <a:cubicBezTo>
                        <a:pt x="1" y="11"/>
                        <a:pt x="0" y="6"/>
                        <a:pt x="0" y="6"/>
                      </a:cubicBezTo>
                      <a:cubicBezTo>
                        <a:pt x="0" y="4"/>
                        <a:pt x="1" y="0"/>
                        <a:pt x="3" y="0"/>
                      </a:cubicBezTo>
                      <a:cubicBezTo>
                        <a:pt x="3" y="0"/>
                        <a:pt x="5" y="1"/>
                        <a:pt x="5" y="3"/>
                      </a:cubicBezTo>
                      <a:cubicBezTo>
                        <a:pt x="5" y="4"/>
                        <a:pt x="4" y="6"/>
                        <a:pt x="4" y="6"/>
                      </a:cubicBezTo>
                      <a:cubicBezTo>
                        <a:pt x="4" y="7"/>
                        <a:pt x="4" y="7"/>
                        <a:pt x="4" y="8"/>
                      </a:cubicBezTo>
                      <a:cubicBezTo>
                        <a:pt x="4" y="10"/>
                        <a:pt x="3" y="11"/>
                        <a:pt x="1" y="11"/>
                      </a:cubicBezTo>
                      <a:lnTo>
                        <a:pt x="1" y="11"/>
                      </a:lnTo>
                      <a:lnTo>
                        <a:pt x="1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36" name="Freeform 235"/>
                <p:cNvSpPr>
                  <a:spLocks/>
                </p:cNvSpPr>
                <p:nvPr>
                  <p:custDataLst>
                    <p:tags r:id="rId221"/>
                  </p:custDataLst>
                </p:nvPr>
              </p:nvSpPr>
              <p:spPr bwMode="gray">
                <a:xfrm>
                  <a:off x="2648744" y="2247060"/>
                  <a:ext cx="1738865" cy="2184220"/>
                </a:xfrm>
                <a:custGeom>
                  <a:avLst/>
                  <a:gdLst>
                    <a:gd name="T0" fmla="*/ 113 w 173"/>
                    <a:gd name="T1" fmla="*/ 161 h 195"/>
                    <a:gd name="T2" fmla="*/ 131 w 173"/>
                    <a:gd name="T3" fmla="*/ 176 h 195"/>
                    <a:gd name="T4" fmla="*/ 146 w 173"/>
                    <a:gd name="T5" fmla="*/ 191 h 195"/>
                    <a:gd name="T6" fmla="*/ 150 w 173"/>
                    <a:gd name="T7" fmla="*/ 187 h 195"/>
                    <a:gd name="T8" fmla="*/ 162 w 173"/>
                    <a:gd name="T9" fmla="*/ 188 h 195"/>
                    <a:gd name="T10" fmla="*/ 169 w 173"/>
                    <a:gd name="T11" fmla="*/ 184 h 195"/>
                    <a:gd name="T12" fmla="*/ 169 w 173"/>
                    <a:gd name="T13" fmla="*/ 157 h 195"/>
                    <a:gd name="T14" fmla="*/ 167 w 173"/>
                    <a:gd name="T15" fmla="*/ 139 h 195"/>
                    <a:gd name="T16" fmla="*/ 152 w 173"/>
                    <a:gd name="T17" fmla="*/ 136 h 195"/>
                    <a:gd name="T18" fmla="*/ 153 w 173"/>
                    <a:gd name="T19" fmla="*/ 131 h 195"/>
                    <a:gd name="T20" fmla="*/ 147 w 173"/>
                    <a:gd name="T21" fmla="*/ 116 h 195"/>
                    <a:gd name="T22" fmla="*/ 134 w 173"/>
                    <a:gd name="T23" fmla="*/ 111 h 195"/>
                    <a:gd name="T24" fmla="*/ 130 w 173"/>
                    <a:gd name="T25" fmla="*/ 100 h 195"/>
                    <a:gd name="T26" fmla="*/ 136 w 173"/>
                    <a:gd name="T27" fmla="*/ 91 h 195"/>
                    <a:gd name="T28" fmla="*/ 122 w 173"/>
                    <a:gd name="T29" fmla="*/ 90 h 195"/>
                    <a:gd name="T30" fmla="*/ 124 w 173"/>
                    <a:gd name="T31" fmla="*/ 87 h 195"/>
                    <a:gd name="T32" fmla="*/ 111 w 173"/>
                    <a:gd name="T33" fmla="*/ 77 h 195"/>
                    <a:gd name="T34" fmla="*/ 98 w 173"/>
                    <a:gd name="T35" fmla="*/ 63 h 195"/>
                    <a:gd name="T36" fmla="*/ 90 w 173"/>
                    <a:gd name="T37" fmla="*/ 58 h 195"/>
                    <a:gd name="T38" fmla="*/ 84 w 173"/>
                    <a:gd name="T39" fmla="*/ 57 h 195"/>
                    <a:gd name="T40" fmla="*/ 77 w 173"/>
                    <a:gd name="T41" fmla="*/ 50 h 195"/>
                    <a:gd name="T42" fmla="*/ 74 w 173"/>
                    <a:gd name="T43" fmla="*/ 44 h 195"/>
                    <a:gd name="T44" fmla="*/ 63 w 173"/>
                    <a:gd name="T45" fmla="*/ 34 h 195"/>
                    <a:gd name="T46" fmla="*/ 56 w 173"/>
                    <a:gd name="T47" fmla="*/ 29 h 195"/>
                    <a:gd name="T48" fmla="*/ 49 w 173"/>
                    <a:gd name="T49" fmla="*/ 25 h 195"/>
                    <a:gd name="T50" fmla="*/ 45 w 173"/>
                    <a:gd name="T51" fmla="*/ 18 h 195"/>
                    <a:gd name="T52" fmla="*/ 39 w 173"/>
                    <a:gd name="T53" fmla="*/ 8 h 195"/>
                    <a:gd name="T54" fmla="*/ 31 w 173"/>
                    <a:gd name="T55" fmla="*/ 7 h 195"/>
                    <a:gd name="T56" fmla="*/ 12 w 173"/>
                    <a:gd name="T57" fmla="*/ 2 h 195"/>
                    <a:gd name="T58" fmla="*/ 7 w 173"/>
                    <a:gd name="T59" fmla="*/ 16 h 195"/>
                    <a:gd name="T60" fmla="*/ 13 w 173"/>
                    <a:gd name="T61" fmla="*/ 23 h 195"/>
                    <a:gd name="T62" fmla="*/ 22 w 173"/>
                    <a:gd name="T63" fmla="*/ 32 h 195"/>
                    <a:gd name="T64" fmla="*/ 30 w 173"/>
                    <a:gd name="T65" fmla="*/ 36 h 195"/>
                    <a:gd name="T66" fmla="*/ 39 w 173"/>
                    <a:gd name="T67" fmla="*/ 47 h 195"/>
                    <a:gd name="T68" fmla="*/ 40 w 173"/>
                    <a:gd name="T69" fmla="*/ 53 h 195"/>
                    <a:gd name="T70" fmla="*/ 57 w 173"/>
                    <a:gd name="T71" fmla="*/ 68 h 195"/>
                    <a:gd name="T72" fmla="*/ 63 w 173"/>
                    <a:gd name="T73" fmla="*/ 85 h 195"/>
                    <a:gd name="T74" fmla="*/ 73 w 173"/>
                    <a:gd name="T75" fmla="*/ 94 h 195"/>
                    <a:gd name="T76" fmla="*/ 80 w 173"/>
                    <a:gd name="T77" fmla="*/ 106 h 195"/>
                    <a:gd name="T78" fmla="*/ 87 w 173"/>
                    <a:gd name="T79" fmla="*/ 121 h 195"/>
                    <a:gd name="T80" fmla="*/ 90 w 173"/>
                    <a:gd name="T81" fmla="*/ 126 h 195"/>
                    <a:gd name="T82" fmla="*/ 102 w 173"/>
                    <a:gd name="T83" fmla="*/ 150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73" h="195">
                      <a:moveTo>
                        <a:pt x="102" y="150"/>
                      </a:moveTo>
                      <a:cubicBezTo>
                        <a:pt x="103" y="149"/>
                        <a:pt x="108" y="154"/>
                        <a:pt x="108" y="154"/>
                      </a:cubicBezTo>
                      <a:cubicBezTo>
                        <a:pt x="113" y="154"/>
                        <a:pt x="113" y="161"/>
                        <a:pt x="113" y="161"/>
                      </a:cubicBezTo>
                      <a:cubicBezTo>
                        <a:pt x="113" y="162"/>
                        <a:pt x="118" y="166"/>
                        <a:pt x="118" y="166"/>
                      </a:cubicBezTo>
                      <a:cubicBezTo>
                        <a:pt x="121" y="166"/>
                        <a:pt x="124" y="171"/>
                        <a:pt x="124" y="171"/>
                      </a:cubicBezTo>
                      <a:cubicBezTo>
                        <a:pt x="125" y="170"/>
                        <a:pt x="131" y="176"/>
                        <a:pt x="131" y="176"/>
                      </a:cubicBezTo>
                      <a:cubicBezTo>
                        <a:pt x="133" y="176"/>
                        <a:pt x="138" y="181"/>
                        <a:pt x="138" y="181"/>
                      </a:cubicBezTo>
                      <a:cubicBezTo>
                        <a:pt x="138" y="184"/>
                        <a:pt x="142" y="187"/>
                        <a:pt x="142" y="187"/>
                      </a:cubicBezTo>
                      <a:cubicBezTo>
                        <a:pt x="144" y="188"/>
                        <a:pt x="144" y="190"/>
                        <a:pt x="146" y="191"/>
                      </a:cubicBezTo>
                      <a:cubicBezTo>
                        <a:pt x="148" y="193"/>
                        <a:pt x="152" y="195"/>
                        <a:pt x="152" y="195"/>
                      </a:cubicBezTo>
                      <a:cubicBezTo>
                        <a:pt x="153" y="194"/>
                        <a:pt x="148" y="189"/>
                        <a:pt x="148" y="189"/>
                      </a:cubicBezTo>
                      <a:cubicBezTo>
                        <a:pt x="148" y="186"/>
                        <a:pt x="150" y="187"/>
                        <a:pt x="150" y="187"/>
                      </a:cubicBezTo>
                      <a:cubicBezTo>
                        <a:pt x="151" y="189"/>
                        <a:pt x="155" y="190"/>
                        <a:pt x="155" y="190"/>
                      </a:cubicBezTo>
                      <a:cubicBezTo>
                        <a:pt x="160" y="193"/>
                        <a:pt x="158" y="190"/>
                        <a:pt x="158" y="190"/>
                      </a:cubicBezTo>
                      <a:cubicBezTo>
                        <a:pt x="159" y="188"/>
                        <a:pt x="162" y="188"/>
                        <a:pt x="162" y="188"/>
                      </a:cubicBezTo>
                      <a:cubicBezTo>
                        <a:pt x="162" y="191"/>
                        <a:pt x="164" y="190"/>
                        <a:pt x="164" y="190"/>
                      </a:cubicBezTo>
                      <a:cubicBezTo>
                        <a:pt x="164" y="193"/>
                        <a:pt x="168" y="193"/>
                        <a:pt x="168" y="193"/>
                      </a:cubicBezTo>
                      <a:cubicBezTo>
                        <a:pt x="169" y="191"/>
                        <a:pt x="169" y="184"/>
                        <a:pt x="169" y="184"/>
                      </a:cubicBezTo>
                      <a:cubicBezTo>
                        <a:pt x="171" y="180"/>
                        <a:pt x="169" y="169"/>
                        <a:pt x="169" y="169"/>
                      </a:cubicBezTo>
                      <a:cubicBezTo>
                        <a:pt x="167" y="166"/>
                        <a:pt x="170" y="162"/>
                        <a:pt x="170" y="162"/>
                      </a:cubicBezTo>
                      <a:cubicBezTo>
                        <a:pt x="172" y="159"/>
                        <a:pt x="169" y="157"/>
                        <a:pt x="169" y="157"/>
                      </a:cubicBezTo>
                      <a:cubicBezTo>
                        <a:pt x="168" y="152"/>
                        <a:pt x="172" y="149"/>
                        <a:pt x="172" y="149"/>
                      </a:cubicBezTo>
                      <a:cubicBezTo>
                        <a:pt x="173" y="144"/>
                        <a:pt x="170" y="144"/>
                        <a:pt x="170" y="144"/>
                      </a:cubicBezTo>
                      <a:cubicBezTo>
                        <a:pt x="168" y="144"/>
                        <a:pt x="167" y="139"/>
                        <a:pt x="167" y="139"/>
                      </a:cubicBezTo>
                      <a:cubicBezTo>
                        <a:pt x="165" y="138"/>
                        <a:pt x="167" y="134"/>
                        <a:pt x="161" y="134"/>
                      </a:cubicBezTo>
                      <a:cubicBezTo>
                        <a:pt x="160" y="133"/>
                        <a:pt x="156" y="136"/>
                        <a:pt x="154" y="133"/>
                      </a:cubicBezTo>
                      <a:cubicBezTo>
                        <a:pt x="152" y="134"/>
                        <a:pt x="152" y="136"/>
                        <a:pt x="152" y="136"/>
                      </a:cubicBezTo>
                      <a:cubicBezTo>
                        <a:pt x="152" y="138"/>
                        <a:pt x="150" y="139"/>
                        <a:pt x="150" y="139"/>
                      </a:cubicBezTo>
                      <a:cubicBezTo>
                        <a:pt x="152" y="135"/>
                        <a:pt x="150" y="134"/>
                        <a:pt x="150" y="134"/>
                      </a:cubicBezTo>
                      <a:cubicBezTo>
                        <a:pt x="153" y="133"/>
                        <a:pt x="153" y="131"/>
                        <a:pt x="153" y="131"/>
                      </a:cubicBezTo>
                      <a:cubicBezTo>
                        <a:pt x="154" y="127"/>
                        <a:pt x="151" y="128"/>
                        <a:pt x="151" y="128"/>
                      </a:cubicBezTo>
                      <a:cubicBezTo>
                        <a:pt x="150" y="129"/>
                        <a:pt x="148" y="125"/>
                        <a:pt x="148" y="125"/>
                      </a:cubicBezTo>
                      <a:cubicBezTo>
                        <a:pt x="148" y="121"/>
                        <a:pt x="147" y="116"/>
                        <a:pt x="147" y="116"/>
                      </a:cubicBezTo>
                      <a:cubicBezTo>
                        <a:pt x="146" y="110"/>
                        <a:pt x="144" y="112"/>
                        <a:pt x="144" y="112"/>
                      </a:cubicBezTo>
                      <a:cubicBezTo>
                        <a:pt x="143" y="113"/>
                        <a:pt x="139" y="111"/>
                        <a:pt x="139" y="111"/>
                      </a:cubicBezTo>
                      <a:cubicBezTo>
                        <a:pt x="137" y="112"/>
                        <a:pt x="134" y="111"/>
                        <a:pt x="134" y="111"/>
                      </a:cubicBezTo>
                      <a:cubicBezTo>
                        <a:pt x="134" y="109"/>
                        <a:pt x="131" y="108"/>
                        <a:pt x="131" y="108"/>
                      </a:cubicBezTo>
                      <a:cubicBezTo>
                        <a:pt x="131" y="104"/>
                        <a:pt x="130" y="102"/>
                        <a:pt x="130" y="102"/>
                      </a:cubicBezTo>
                      <a:cubicBezTo>
                        <a:pt x="137" y="104"/>
                        <a:pt x="130" y="100"/>
                        <a:pt x="130" y="100"/>
                      </a:cubicBezTo>
                      <a:cubicBezTo>
                        <a:pt x="133" y="98"/>
                        <a:pt x="130" y="98"/>
                        <a:pt x="130" y="98"/>
                      </a:cubicBezTo>
                      <a:cubicBezTo>
                        <a:pt x="133" y="97"/>
                        <a:pt x="133" y="95"/>
                        <a:pt x="133" y="95"/>
                      </a:cubicBezTo>
                      <a:cubicBezTo>
                        <a:pt x="139" y="96"/>
                        <a:pt x="136" y="91"/>
                        <a:pt x="136" y="91"/>
                      </a:cubicBezTo>
                      <a:cubicBezTo>
                        <a:pt x="136" y="88"/>
                        <a:pt x="133" y="89"/>
                        <a:pt x="133" y="89"/>
                      </a:cubicBezTo>
                      <a:cubicBezTo>
                        <a:pt x="131" y="84"/>
                        <a:pt x="128" y="86"/>
                        <a:pt x="128" y="86"/>
                      </a:cubicBezTo>
                      <a:cubicBezTo>
                        <a:pt x="127" y="88"/>
                        <a:pt x="122" y="90"/>
                        <a:pt x="122" y="90"/>
                      </a:cubicBezTo>
                      <a:cubicBezTo>
                        <a:pt x="116" y="93"/>
                        <a:pt x="115" y="90"/>
                        <a:pt x="115" y="90"/>
                      </a:cubicBezTo>
                      <a:cubicBezTo>
                        <a:pt x="118" y="91"/>
                        <a:pt x="120" y="90"/>
                        <a:pt x="120" y="90"/>
                      </a:cubicBezTo>
                      <a:cubicBezTo>
                        <a:pt x="122" y="90"/>
                        <a:pt x="124" y="87"/>
                        <a:pt x="124" y="87"/>
                      </a:cubicBezTo>
                      <a:cubicBezTo>
                        <a:pt x="128" y="87"/>
                        <a:pt x="123" y="84"/>
                        <a:pt x="123" y="84"/>
                      </a:cubicBezTo>
                      <a:cubicBezTo>
                        <a:pt x="122" y="81"/>
                        <a:pt x="118" y="82"/>
                        <a:pt x="118" y="82"/>
                      </a:cubicBezTo>
                      <a:cubicBezTo>
                        <a:pt x="114" y="83"/>
                        <a:pt x="111" y="77"/>
                        <a:pt x="111" y="77"/>
                      </a:cubicBezTo>
                      <a:cubicBezTo>
                        <a:pt x="111" y="70"/>
                        <a:pt x="108" y="70"/>
                        <a:pt x="108" y="70"/>
                      </a:cubicBezTo>
                      <a:cubicBezTo>
                        <a:pt x="105" y="65"/>
                        <a:pt x="101" y="67"/>
                        <a:pt x="101" y="67"/>
                      </a:cubicBezTo>
                      <a:cubicBezTo>
                        <a:pt x="98" y="67"/>
                        <a:pt x="98" y="63"/>
                        <a:pt x="98" y="63"/>
                      </a:cubicBezTo>
                      <a:cubicBezTo>
                        <a:pt x="99" y="61"/>
                        <a:pt x="96" y="60"/>
                        <a:pt x="96" y="60"/>
                      </a:cubicBezTo>
                      <a:cubicBezTo>
                        <a:pt x="94" y="59"/>
                        <a:pt x="93" y="56"/>
                        <a:pt x="93" y="56"/>
                      </a:cubicBezTo>
                      <a:cubicBezTo>
                        <a:pt x="89" y="55"/>
                        <a:pt x="90" y="58"/>
                        <a:pt x="90" y="58"/>
                      </a:cubicBezTo>
                      <a:cubicBezTo>
                        <a:pt x="88" y="59"/>
                        <a:pt x="93" y="62"/>
                        <a:pt x="92" y="64"/>
                      </a:cubicBezTo>
                      <a:cubicBezTo>
                        <a:pt x="90" y="64"/>
                        <a:pt x="89" y="60"/>
                        <a:pt x="89" y="60"/>
                      </a:cubicBezTo>
                      <a:cubicBezTo>
                        <a:pt x="86" y="59"/>
                        <a:pt x="84" y="57"/>
                        <a:pt x="84" y="57"/>
                      </a:cubicBezTo>
                      <a:cubicBezTo>
                        <a:pt x="82" y="51"/>
                        <a:pt x="80" y="50"/>
                        <a:pt x="80" y="50"/>
                      </a:cubicBezTo>
                      <a:cubicBezTo>
                        <a:pt x="79" y="49"/>
                        <a:pt x="78" y="52"/>
                        <a:pt x="78" y="52"/>
                      </a:cubicBezTo>
                      <a:cubicBezTo>
                        <a:pt x="78" y="47"/>
                        <a:pt x="77" y="50"/>
                        <a:pt x="77" y="50"/>
                      </a:cubicBezTo>
                      <a:lnTo>
                        <a:pt x="77" y="50"/>
                      </a:lnTo>
                      <a:lnTo>
                        <a:pt x="74" y="44"/>
                      </a:lnTo>
                      <a:lnTo>
                        <a:pt x="74" y="44"/>
                      </a:lnTo>
                      <a:cubicBezTo>
                        <a:pt x="73" y="40"/>
                        <a:pt x="70" y="40"/>
                        <a:pt x="70" y="40"/>
                      </a:cubicBezTo>
                      <a:cubicBezTo>
                        <a:pt x="69" y="37"/>
                        <a:pt x="63" y="34"/>
                        <a:pt x="63" y="34"/>
                      </a:cubicBezTo>
                      <a:lnTo>
                        <a:pt x="63" y="34"/>
                      </a:lnTo>
                      <a:lnTo>
                        <a:pt x="58" y="32"/>
                      </a:lnTo>
                      <a:lnTo>
                        <a:pt x="58" y="32"/>
                      </a:lnTo>
                      <a:cubicBezTo>
                        <a:pt x="56" y="32"/>
                        <a:pt x="56" y="29"/>
                        <a:pt x="56" y="29"/>
                      </a:cubicBezTo>
                      <a:lnTo>
                        <a:pt x="56" y="29"/>
                      </a:lnTo>
                      <a:lnTo>
                        <a:pt x="53" y="26"/>
                      </a:lnTo>
                      <a:lnTo>
                        <a:pt x="49" y="25"/>
                      </a:lnTo>
                      <a:lnTo>
                        <a:pt x="49" y="25"/>
                      </a:lnTo>
                      <a:cubicBezTo>
                        <a:pt x="52" y="21"/>
                        <a:pt x="49" y="19"/>
                        <a:pt x="49" y="19"/>
                      </a:cubicBezTo>
                      <a:cubicBezTo>
                        <a:pt x="47" y="18"/>
                        <a:pt x="45" y="18"/>
                        <a:pt x="45" y="18"/>
                      </a:cubicBezTo>
                      <a:cubicBezTo>
                        <a:pt x="46" y="14"/>
                        <a:pt x="43" y="12"/>
                        <a:pt x="43" y="12"/>
                      </a:cubicBezTo>
                      <a:lnTo>
                        <a:pt x="43" y="12"/>
                      </a:lnTo>
                      <a:lnTo>
                        <a:pt x="39" y="8"/>
                      </a:lnTo>
                      <a:lnTo>
                        <a:pt x="39" y="8"/>
                      </a:lnTo>
                      <a:cubicBezTo>
                        <a:pt x="38" y="5"/>
                        <a:pt x="35" y="7"/>
                        <a:pt x="35" y="7"/>
                      </a:cubicBezTo>
                      <a:cubicBezTo>
                        <a:pt x="33" y="9"/>
                        <a:pt x="31" y="7"/>
                        <a:pt x="31" y="7"/>
                      </a:cubicBezTo>
                      <a:cubicBezTo>
                        <a:pt x="29" y="5"/>
                        <a:pt x="25" y="6"/>
                        <a:pt x="25" y="6"/>
                      </a:cubicBezTo>
                      <a:cubicBezTo>
                        <a:pt x="23" y="8"/>
                        <a:pt x="18" y="6"/>
                        <a:pt x="18" y="6"/>
                      </a:cubicBezTo>
                      <a:cubicBezTo>
                        <a:pt x="14" y="6"/>
                        <a:pt x="12" y="2"/>
                        <a:pt x="12" y="2"/>
                      </a:cubicBezTo>
                      <a:cubicBezTo>
                        <a:pt x="9" y="0"/>
                        <a:pt x="6" y="0"/>
                        <a:pt x="6" y="0"/>
                      </a:cubicBezTo>
                      <a:cubicBezTo>
                        <a:pt x="0" y="0"/>
                        <a:pt x="2" y="5"/>
                        <a:pt x="2" y="5"/>
                      </a:cubicBezTo>
                      <a:cubicBezTo>
                        <a:pt x="2" y="10"/>
                        <a:pt x="7" y="16"/>
                        <a:pt x="7" y="16"/>
                      </a:cubicBezTo>
                      <a:lnTo>
                        <a:pt x="7" y="16"/>
                      </a:lnTo>
                      <a:lnTo>
                        <a:pt x="13" y="23"/>
                      </a:lnTo>
                      <a:lnTo>
                        <a:pt x="13" y="23"/>
                      </a:lnTo>
                      <a:cubicBezTo>
                        <a:pt x="15" y="25"/>
                        <a:pt x="17" y="25"/>
                        <a:pt x="17" y="25"/>
                      </a:cubicBezTo>
                      <a:lnTo>
                        <a:pt x="17" y="25"/>
                      </a:lnTo>
                      <a:lnTo>
                        <a:pt x="22" y="32"/>
                      </a:lnTo>
                      <a:lnTo>
                        <a:pt x="22" y="32"/>
                      </a:lnTo>
                      <a:cubicBezTo>
                        <a:pt x="29" y="31"/>
                        <a:pt x="30" y="36"/>
                        <a:pt x="30" y="36"/>
                      </a:cubicBezTo>
                      <a:lnTo>
                        <a:pt x="30" y="36"/>
                      </a:lnTo>
                      <a:lnTo>
                        <a:pt x="34" y="41"/>
                      </a:lnTo>
                      <a:lnTo>
                        <a:pt x="34" y="41"/>
                      </a:lnTo>
                      <a:cubicBezTo>
                        <a:pt x="35" y="46"/>
                        <a:pt x="39" y="47"/>
                        <a:pt x="39" y="47"/>
                      </a:cubicBezTo>
                      <a:lnTo>
                        <a:pt x="39" y="47"/>
                      </a:lnTo>
                      <a:lnTo>
                        <a:pt x="40" y="53"/>
                      </a:lnTo>
                      <a:lnTo>
                        <a:pt x="40" y="53"/>
                      </a:lnTo>
                      <a:cubicBezTo>
                        <a:pt x="40" y="59"/>
                        <a:pt x="45" y="57"/>
                        <a:pt x="45" y="57"/>
                      </a:cubicBezTo>
                      <a:cubicBezTo>
                        <a:pt x="50" y="62"/>
                        <a:pt x="53" y="62"/>
                        <a:pt x="53" y="62"/>
                      </a:cubicBezTo>
                      <a:cubicBezTo>
                        <a:pt x="57" y="65"/>
                        <a:pt x="57" y="68"/>
                        <a:pt x="57" y="68"/>
                      </a:cubicBezTo>
                      <a:lnTo>
                        <a:pt x="57" y="68"/>
                      </a:lnTo>
                      <a:lnTo>
                        <a:pt x="60" y="77"/>
                      </a:lnTo>
                      <a:lnTo>
                        <a:pt x="63" y="85"/>
                      </a:lnTo>
                      <a:lnTo>
                        <a:pt x="63" y="91"/>
                      </a:lnTo>
                      <a:lnTo>
                        <a:pt x="63" y="91"/>
                      </a:lnTo>
                      <a:cubicBezTo>
                        <a:pt x="68" y="91"/>
                        <a:pt x="73" y="94"/>
                        <a:pt x="73" y="94"/>
                      </a:cubicBezTo>
                      <a:cubicBezTo>
                        <a:pt x="72" y="98"/>
                        <a:pt x="75" y="101"/>
                        <a:pt x="75" y="101"/>
                      </a:cubicBezTo>
                      <a:lnTo>
                        <a:pt x="75" y="101"/>
                      </a:lnTo>
                      <a:lnTo>
                        <a:pt x="80" y="106"/>
                      </a:lnTo>
                      <a:lnTo>
                        <a:pt x="80" y="106"/>
                      </a:lnTo>
                      <a:cubicBezTo>
                        <a:pt x="83" y="108"/>
                        <a:pt x="83" y="113"/>
                        <a:pt x="83" y="113"/>
                      </a:cubicBezTo>
                      <a:cubicBezTo>
                        <a:pt x="83" y="117"/>
                        <a:pt x="87" y="121"/>
                        <a:pt x="87" y="121"/>
                      </a:cubicBezTo>
                      <a:lnTo>
                        <a:pt x="87" y="121"/>
                      </a:lnTo>
                      <a:lnTo>
                        <a:pt x="90" y="126"/>
                      </a:lnTo>
                      <a:lnTo>
                        <a:pt x="90" y="126"/>
                      </a:lnTo>
                      <a:cubicBezTo>
                        <a:pt x="90" y="134"/>
                        <a:pt x="93" y="136"/>
                        <a:pt x="93" y="136"/>
                      </a:cubicBezTo>
                      <a:cubicBezTo>
                        <a:pt x="94" y="140"/>
                        <a:pt x="98" y="140"/>
                        <a:pt x="98" y="140"/>
                      </a:cubicBezTo>
                      <a:cubicBezTo>
                        <a:pt x="98" y="143"/>
                        <a:pt x="102" y="150"/>
                        <a:pt x="102" y="150"/>
                      </a:cubicBezTo>
                      <a:lnTo>
                        <a:pt x="102" y="150"/>
                      </a:lnTo>
                      <a:lnTo>
                        <a:pt x="102" y="15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37" name="Freeform 236"/>
                <p:cNvSpPr>
                  <a:spLocks/>
                </p:cNvSpPr>
                <p:nvPr>
                  <p:custDataLst>
                    <p:tags r:id="rId222"/>
                  </p:custDataLst>
                </p:nvPr>
              </p:nvSpPr>
              <p:spPr bwMode="gray">
                <a:xfrm>
                  <a:off x="3805167" y="3099362"/>
                  <a:ext cx="90258" cy="66046"/>
                </a:xfrm>
                <a:custGeom>
                  <a:avLst/>
                  <a:gdLst>
                    <a:gd name="T0" fmla="*/ 0 w 9"/>
                    <a:gd name="T1" fmla="*/ 4 h 6"/>
                    <a:gd name="T2" fmla="*/ 4 w 9"/>
                    <a:gd name="T3" fmla="*/ 5 h 6"/>
                    <a:gd name="T4" fmla="*/ 7 w 9"/>
                    <a:gd name="T5" fmla="*/ 5 h 6"/>
                    <a:gd name="T6" fmla="*/ 9 w 9"/>
                    <a:gd name="T7" fmla="*/ 6 h 6"/>
                    <a:gd name="T8" fmla="*/ 9 w 9"/>
                    <a:gd name="T9" fmla="*/ 6 h 6"/>
                    <a:gd name="T10" fmla="*/ 9 w 9"/>
                    <a:gd name="T11" fmla="*/ 4 h 6"/>
                    <a:gd name="T12" fmla="*/ 6 w 9"/>
                    <a:gd name="T13" fmla="*/ 2 h 6"/>
                    <a:gd name="T14" fmla="*/ 3 w 9"/>
                    <a:gd name="T15" fmla="*/ 2 h 6"/>
                    <a:gd name="T16" fmla="*/ 1 w 9"/>
                    <a:gd name="T17" fmla="*/ 0 h 6"/>
                    <a:gd name="T18" fmla="*/ 0 w 9"/>
                    <a:gd name="T19" fmla="*/ 4 h 6"/>
                    <a:gd name="T20" fmla="*/ 0 w 9"/>
                    <a:gd name="T21" fmla="*/ 4 h 6"/>
                    <a:gd name="T22" fmla="*/ 0 w 9"/>
                    <a:gd name="T23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6">
                      <a:moveTo>
                        <a:pt x="0" y="4"/>
                      </a:moveTo>
                      <a:cubicBezTo>
                        <a:pt x="0" y="5"/>
                        <a:pt x="2" y="5"/>
                        <a:pt x="4" y="5"/>
                      </a:cubicBezTo>
                      <a:cubicBezTo>
                        <a:pt x="5" y="5"/>
                        <a:pt x="6" y="5"/>
                        <a:pt x="7" y="5"/>
                      </a:cubicBezTo>
                      <a:cubicBezTo>
                        <a:pt x="8" y="5"/>
                        <a:pt x="8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5"/>
                        <a:pt x="9" y="4"/>
                        <a:pt x="9" y="4"/>
                      </a:cubicBezTo>
                      <a:cubicBezTo>
                        <a:pt x="7" y="3"/>
                        <a:pt x="8" y="3"/>
                        <a:pt x="6" y="2"/>
                      </a:cubicBezTo>
                      <a:cubicBezTo>
                        <a:pt x="5" y="2"/>
                        <a:pt x="4" y="3"/>
                        <a:pt x="3" y="2"/>
                      </a:cubicBezTo>
                      <a:cubicBezTo>
                        <a:pt x="2" y="2"/>
                        <a:pt x="2" y="0"/>
                        <a:pt x="1" y="0"/>
                      </a:cubicBezTo>
                      <a:cubicBezTo>
                        <a:pt x="1" y="1"/>
                        <a:pt x="0" y="2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38" name="Freeform 237"/>
                <p:cNvSpPr>
                  <a:spLocks/>
                </p:cNvSpPr>
                <p:nvPr>
                  <p:custDataLst>
                    <p:tags r:id="rId223"/>
                  </p:custDataLst>
                </p:nvPr>
              </p:nvSpPr>
              <p:spPr bwMode="gray">
                <a:xfrm>
                  <a:off x="3452598" y="3827434"/>
                  <a:ext cx="40898" cy="100641"/>
                </a:xfrm>
                <a:custGeom>
                  <a:avLst/>
                  <a:gdLst>
                    <a:gd name="T0" fmla="*/ 0 w 4"/>
                    <a:gd name="T1" fmla="*/ 3 h 9"/>
                    <a:gd name="T2" fmla="*/ 4 w 4"/>
                    <a:gd name="T3" fmla="*/ 9 h 9"/>
                    <a:gd name="T4" fmla="*/ 4 w 4"/>
                    <a:gd name="T5" fmla="*/ 7 h 9"/>
                    <a:gd name="T6" fmla="*/ 4 w 4"/>
                    <a:gd name="T7" fmla="*/ 6 h 9"/>
                    <a:gd name="T8" fmla="*/ 0 w 4"/>
                    <a:gd name="T9" fmla="*/ 0 h 9"/>
                    <a:gd name="T10" fmla="*/ 0 w 4"/>
                    <a:gd name="T11" fmla="*/ 3 h 9"/>
                    <a:gd name="T12" fmla="*/ 0 w 4"/>
                    <a:gd name="T13" fmla="*/ 3 h 9"/>
                    <a:gd name="T14" fmla="*/ 0 w 4"/>
                    <a:gd name="T15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9">
                      <a:moveTo>
                        <a:pt x="0" y="3"/>
                      </a:moveTo>
                      <a:cubicBezTo>
                        <a:pt x="0" y="4"/>
                        <a:pt x="2" y="9"/>
                        <a:pt x="4" y="9"/>
                      </a:cubicBezTo>
                      <a:cubicBezTo>
                        <a:pt x="3" y="8"/>
                        <a:pt x="4" y="8"/>
                        <a:pt x="4" y="7"/>
                      </a:cubicBezTo>
                      <a:cubicBezTo>
                        <a:pt x="4" y="7"/>
                        <a:pt x="4" y="6"/>
                        <a:pt x="4" y="6"/>
                      </a:cubicBezTo>
                      <a:cubicBezTo>
                        <a:pt x="3" y="3"/>
                        <a:pt x="2" y="2"/>
                        <a:pt x="0" y="0"/>
                      </a:cubicBezTo>
                      <a:cubicBezTo>
                        <a:pt x="0" y="2"/>
                        <a:pt x="0" y="2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39" name="Freeform 238"/>
                <p:cNvSpPr>
                  <a:spLocks/>
                </p:cNvSpPr>
                <p:nvPr>
                  <p:custDataLst>
                    <p:tags r:id="rId224"/>
                  </p:custDataLst>
                </p:nvPr>
              </p:nvSpPr>
              <p:spPr bwMode="gray">
                <a:xfrm>
                  <a:off x="3411702" y="3781832"/>
                  <a:ext cx="40897" cy="55038"/>
                </a:xfrm>
                <a:custGeom>
                  <a:avLst/>
                  <a:gdLst>
                    <a:gd name="T0" fmla="*/ 1 w 4"/>
                    <a:gd name="T1" fmla="*/ 2 h 5"/>
                    <a:gd name="T2" fmla="*/ 1 w 4"/>
                    <a:gd name="T3" fmla="*/ 5 h 5"/>
                    <a:gd name="T4" fmla="*/ 4 w 4"/>
                    <a:gd name="T5" fmla="*/ 3 h 5"/>
                    <a:gd name="T6" fmla="*/ 1 w 4"/>
                    <a:gd name="T7" fmla="*/ 0 h 5"/>
                    <a:gd name="T8" fmla="*/ 1 w 4"/>
                    <a:gd name="T9" fmla="*/ 2 h 5"/>
                    <a:gd name="T10" fmla="*/ 1 w 4"/>
                    <a:gd name="T11" fmla="*/ 2 h 5"/>
                    <a:gd name="T12" fmla="*/ 1 w 4"/>
                    <a:gd name="T13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5">
                      <a:moveTo>
                        <a:pt x="1" y="2"/>
                      </a:moveTo>
                      <a:cubicBezTo>
                        <a:pt x="1" y="2"/>
                        <a:pt x="1" y="5"/>
                        <a:pt x="1" y="5"/>
                      </a:cubicBezTo>
                      <a:cubicBezTo>
                        <a:pt x="2" y="5"/>
                        <a:pt x="4" y="4"/>
                        <a:pt x="4" y="3"/>
                      </a:cubicBezTo>
                      <a:cubicBezTo>
                        <a:pt x="4" y="1"/>
                        <a:pt x="2" y="1"/>
                        <a:pt x="1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40" name="Freeform 239"/>
                <p:cNvSpPr>
                  <a:spLocks/>
                </p:cNvSpPr>
                <p:nvPr>
                  <p:custDataLst>
                    <p:tags r:id="rId225"/>
                  </p:custDataLst>
                </p:nvPr>
              </p:nvSpPr>
              <p:spPr bwMode="gray">
                <a:xfrm>
                  <a:off x="3342598" y="3681191"/>
                  <a:ext cx="60642" cy="67618"/>
                </a:xfrm>
                <a:custGeom>
                  <a:avLst/>
                  <a:gdLst>
                    <a:gd name="T0" fmla="*/ 0 w 6"/>
                    <a:gd name="T1" fmla="*/ 2 h 6"/>
                    <a:gd name="T2" fmla="*/ 5 w 6"/>
                    <a:gd name="T3" fmla="*/ 6 h 6"/>
                    <a:gd name="T4" fmla="*/ 5 w 6"/>
                    <a:gd name="T5" fmla="*/ 6 h 6"/>
                    <a:gd name="T6" fmla="*/ 6 w 6"/>
                    <a:gd name="T7" fmla="*/ 6 h 6"/>
                    <a:gd name="T8" fmla="*/ 6 w 6"/>
                    <a:gd name="T9" fmla="*/ 6 h 6"/>
                    <a:gd name="T10" fmla="*/ 2 w 6"/>
                    <a:gd name="T11" fmla="*/ 0 h 6"/>
                    <a:gd name="T12" fmla="*/ 1 w 6"/>
                    <a:gd name="T13" fmla="*/ 1 h 6"/>
                    <a:gd name="T14" fmla="*/ 1 w 6"/>
                    <a:gd name="T15" fmla="*/ 1 h 6"/>
                    <a:gd name="T16" fmla="*/ 0 w 6"/>
                    <a:gd name="T17" fmla="*/ 2 h 6"/>
                    <a:gd name="T18" fmla="*/ 0 w 6"/>
                    <a:gd name="T19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6">
                      <a:moveTo>
                        <a:pt x="0" y="2"/>
                      </a:moveTo>
                      <a:cubicBezTo>
                        <a:pt x="1" y="4"/>
                        <a:pt x="3" y="6"/>
                        <a:pt x="5" y="6"/>
                      </a:cubicBez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cubicBezTo>
                        <a:pt x="4" y="5"/>
                        <a:pt x="4" y="0"/>
                        <a:pt x="2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41" name="Freeform 240"/>
                <p:cNvSpPr>
                  <a:spLocks/>
                </p:cNvSpPr>
                <p:nvPr>
                  <p:custDataLst>
                    <p:tags r:id="rId226"/>
                  </p:custDataLst>
                </p:nvPr>
              </p:nvSpPr>
              <p:spPr bwMode="gray">
                <a:xfrm>
                  <a:off x="3181827" y="3278629"/>
                  <a:ext cx="50769" cy="9435"/>
                </a:xfrm>
                <a:custGeom>
                  <a:avLst/>
                  <a:gdLst>
                    <a:gd name="T0" fmla="*/ 0 w 5"/>
                    <a:gd name="T1" fmla="*/ 0 h 1"/>
                    <a:gd name="T2" fmla="*/ 5 w 5"/>
                    <a:gd name="T3" fmla="*/ 0 h 1"/>
                    <a:gd name="T4" fmla="*/ 5 w 5"/>
                    <a:gd name="T5" fmla="*/ 1 h 1"/>
                    <a:gd name="T6" fmla="*/ 0 w 5"/>
                    <a:gd name="T7" fmla="*/ 1 h 1"/>
                    <a:gd name="T8" fmla="*/ 0 w 5"/>
                    <a:gd name="T9" fmla="*/ 0 h 1"/>
                    <a:gd name="T10" fmla="*/ 0 w 5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42" name="Freeform 241"/>
                <p:cNvSpPr>
                  <a:spLocks/>
                </p:cNvSpPr>
                <p:nvPr>
                  <p:custDataLst>
                    <p:tags r:id="rId227"/>
                  </p:custDataLst>
                </p:nvPr>
              </p:nvSpPr>
              <p:spPr bwMode="gray">
                <a:xfrm>
                  <a:off x="3191700" y="3478337"/>
                  <a:ext cx="110001" cy="158825"/>
                </a:xfrm>
                <a:custGeom>
                  <a:avLst/>
                  <a:gdLst>
                    <a:gd name="T0" fmla="*/ 0 w 11"/>
                    <a:gd name="T1" fmla="*/ 4 h 14"/>
                    <a:gd name="T2" fmla="*/ 2 w 11"/>
                    <a:gd name="T3" fmla="*/ 7 h 14"/>
                    <a:gd name="T4" fmla="*/ 9 w 11"/>
                    <a:gd name="T5" fmla="*/ 14 h 14"/>
                    <a:gd name="T6" fmla="*/ 11 w 11"/>
                    <a:gd name="T7" fmla="*/ 12 h 14"/>
                    <a:gd name="T8" fmla="*/ 11 w 11"/>
                    <a:gd name="T9" fmla="*/ 10 h 14"/>
                    <a:gd name="T10" fmla="*/ 9 w 11"/>
                    <a:gd name="T11" fmla="*/ 6 h 14"/>
                    <a:gd name="T12" fmla="*/ 6 w 11"/>
                    <a:gd name="T13" fmla="*/ 1 h 14"/>
                    <a:gd name="T14" fmla="*/ 0 w 11"/>
                    <a:gd name="T15" fmla="*/ 4 h 14"/>
                    <a:gd name="T16" fmla="*/ 0 w 11"/>
                    <a:gd name="T17" fmla="*/ 4 h 14"/>
                    <a:gd name="T18" fmla="*/ 0 w 11"/>
                    <a:gd name="T19" fmla="*/ 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14">
                      <a:moveTo>
                        <a:pt x="0" y="4"/>
                      </a:moveTo>
                      <a:cubicBezTo>
                        <a:pt x="0" y="6"/>
                        <a:pt x="2" y="6"/>
                        <a:pt x="2" y="7"/>
                      </a:cubicBezTo>
                      <a:cubicBezTo>
                        <a:pt x="4" y="10"/>
                        <a:pt x="5" y="14"/>
                        <a:pt x="9" y="14"/>
                      </a:cubicBezTo>
                      <a:cubicBezTo>
                        <a:pt x="9" y="14"/>
                        <a:pt x="11" y="13"/>
                        <a:pt x="11" y="12"/>
                      </a:cubicBezTo>
                      <a:cubicBezTo>
                        <a:pt x="11" y="11"/>
                        <a:pt x="11" y="11"/>
                        <a:pt x="11" y="10"/>
                      </a:cubicBezTo>
                      <a:cubicBezTo>
                        <a:pt x="9" y="10"/>
                        <a:pt x="9" y="8"/>
                        <a:pt x="9" y="6"/>
                      </a:cubicBezTo>
                      <a:cubicBezTo>
                        <a:pt x="8" y="4"/>
                        <a:pt x="6" y="3"/>
                        <a:pt x="6" y="1"/>
                      </a:cubicBezTo>
                      <a:cubicBezTo>
                        <a:pt x="3" y="0"/>
                        <a:pt x="0" y="1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43" name="Freeform 242"/>
                <p:cNvSpPr>
                  <a:spLocks/>
                </p:cNvSpPr>
                <p:nvPr>
                  <p:custDataLst>
                    <p:tags r:id="rId228"/>
                  </p:custDataLst>
                </p:nvPr>
              </p:nvSpPr>
              <p:spPr bwMode="gray">
                <a:xfrm>
                  <a:off x="3150801" y="3355681"/>
                  <a:ext cx="31026" cy="56611"/>
                </a:xfrm>
                <a:custGeom>
                  <a:avLst/>
                  <a:gdLst>
                    <a:gd name="T0" fmla="*/ 2 w 3"/>
                    <a:gd name="T1" fmla="*/ 0 h 5"/>
                    <a:gd name="T2" fmla="*/ 0 w 3"/>
                    <a:gd name="T3" fmla="*/ 4 h 5"/>
                    <a:gd name="T4" fmla="*/ 1 w 3"/>
                    <a:gd name="T5" fmla="*/ 5 h 5"/>
                    <a:gd name="T6" fmla="*/ 3 w 3"/>
                    <a:gd name="T7" fmla="*/ 3 h 5"/>
                    <a:gd name="T8" fmla="*/ 2 w 3"/>
                    <a:gd name="T9" fmla="*/ 0 h 5"/>
                    <a:gd name="T10" fmla="*/ 2 w 3"/>
                    <a:gd name="T11" fmla="*/ 0 h 5"/>
                    <a:gd name="T12" fmla="*/ 2 w 3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5">
                      <a:moveTo>
                        <a:pt x="2" y="0"/>
                      </a:moveTo>
                      <a:cubicBezTo>
                        <a:pt x="2" y="2"/>
                        <a:pt x="0" y="3"/>
                        <a:pt x="0" y="4"/>
                      </a:cubicBez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3" y="5"/>
                        <a:pt x="3" y="4"/>
                        <a:pt x="3" y="3"/>
                      </a:cubicBezTo>
                      <a:cubicBezTo>
                        <a:pt x="3" y="2"/>
                        <a:pt x="3" y="1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44" name="Freeform 243"/>
                <p:cNvSpPr>
                  <a:spLocks/>
                </p:cNvSpPr>
                <p:nvPr>
                  <p:custDataLst>
                    <p:tags r:id="rId229"/>
                  </p:custDataLst>
                </p:nvPr>
              </p:nvSpPr>
              <p:spPr bwMode="gray">
                <a:xfrm>
                  <a:off x="3150800" y="3299070"/>
                  <a:ext cx="40898" cy="80199"/>
                </a:xfrm>
                <a:custGeom>
                  <a:avLst/>
                  <a:gdLst>
                    <a:gd name="T0" fmla="*/ 0 w 4"/>
                    <a:gd name="T1" fmla="*/ 0 h 7"/>
                    <a:gd name="T2" fmla="*/ 4 w 4"/>
                    <a:gd name="T3" fmla="*/ 7 h 7"/>
                    <a:gd name="T4" fmla="*/ 4 w 4"/>
                    <a:gd name="T5" fmla="*/ 6 h 7"/>
                    <a:gd name="T6" fmla="*/ 0 w 4"/>
                    <a:gd name="T7" fmla="*/ 0 h 7"/>
                    <a:gd name="T8" fmla="*/ 0 w 4"/>
                    <a:gd name="T9" fmla="*/ 0 h 7"/>
                    <a:gd name="T10" fmla="*/ 0 w 4"/>
                    <a:gd name="T1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7">
                      <a:moveTo>
                        <a:pt x="0" y="0"/>
                      </a:moveTo>
                      <a:cubicBezTo>
                        <a:pt x="0" y="2"/>
                        <a:pt x="3" y="6"/>
                        <a:pt x="4" y="7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3"/>
                        <a:pt x="2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45" name="Freeform 244"/>
                <p:cNvSpPr>
                  <a:spLocks/>
                </p:cNvSpPr>
                <p:nvPr>
                  <p:custDataLst>
                    <p:tags r:id="rId230"/>
                  </p:custDataLst>
                </p:nvPr>
              </p:nvSpPr>
              <p:spPr bwMode="gray">
                <a:xfrm>
                  <a:off x="2960415" y="3020736"/>
                  <a:ext cx="129745" cy="179266"/>
                </a:xfrm>
                <a:custGeom>
                  <a:avLst/>
                  <a:gdLst>
                    <a:gd name="T0" fmla="*/ 1 w 13"/>
                    <a:gd name="T1" fmla="*/ 2 h 16"/>
                    <a:gd name="T2" fmla="*/ 5 w 13"/>
                    <a:gd name="T3" fmla="*/ 0 h 16"/>
                    <a:gd name="T4" fmla="*/ 6 w 13"/>
                    <a:gd name="T5" fmla="*/ 1 h 16"/>
                    <a:gd name="T6" fmla="*/ 10 w 13"/>
                    <a:gd name="T7" fmla="*/ 6 h 16"/>
                    <a:gd name="T8" fmla="*/ 13 w 13"/>
                    <a:gd name="T9" fmla="*/ 9 h 16"/>
                    <a:gd name="T10" fmla="*/ 12 w 13"/>
                    <a:gd name="T11" fmla="*/ 10 h 16"/>
                    <a:gd name="T12" fmla="*/ 11 w 13"/>
                    <a:gd name="T13" fmla="*/ 16 h 16"/>
                    <a:gd name="T14" fmla="*/ 8 w 13"/>
                    <a:gd name="T15" fmla="*/ 11 h 16"/>
                    <a:gd name="T16" fmla="*/ 5 w 13"/>
                    <a:gd name="T17" fmla="*/ 8 h 16"/>
                    <a:gd name="T18" fmla="*/ 4 w 13"/>
                    <a:gd name="T19" fmla="*/ 7 h 16"/>
                    <a:gd name="T20" fmla="*/ 4 w 13"/>
                    <a:gd name="T21" fmla="*/ 6 h 16"/>
                    <a:gd name="T22" fmla="*/ 3 w 13"/>
                    <a:gd name="T23" fmla="*/ 5 h 16"/>
                    <a:gd name="T24" fmla="*/ 0 w 13"/>
                    <a:gd name="T25" fmla="*/ 2 h 16"/>
                    <a:gd name="T26" fmla="*/ 1 w 13"/>
                    <a:gd name="T27" fmla="*/ 2 h 16"/>
                    <a:gd name="T28" fmla="*/ 1 w 13"/>
                    <a:gd name="T29" fmla="*/ 2 h 16"/>
                    <a:gd name="T30" fmla="*/ 1 w 13"/>
                    <a:gd name="T31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" h="16">
                      <a:moveTo>
                        <a:pt x="1" y="2"/>
                      </a:moveTo>
                      <a:cubicBezTo>
                        <a:pt x="3" y="2"/>
                        <a:pt x="3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8" y="3"/>
                        <a:pt x="9" y="4"/>
                        <a:pt x="10" y="6"/>
                      </a:cubicBezTo>
                      <a:cubicBezTo>
                        <a:pt x="11" y="7"/>
                        <a:pt x="13" y="7"/>
                        <a:pt x="13" y="9"/>
                      </a:cubicBezTo>
                      <a:cubicBezTo>
                        <a:pt x="13" y="10"/>
                        <a:pt x="12" y="10"/>
                        <a:pt x="12" y="10"/>
                      </a:cubicBezTo>
                      <a:cubicBezTo>
                        <a:pt x="12" y="13"/>
                        <a:pt x="13" y="16"/>
                        <a:pt x="11" y="16"/>
                      </a:cubicBezTo>
                      <a:cubicBezTo>
                        <a:pt x="10" y="16"/>
                        <a:pt x="8" y="12"/>
                        <a:pt x="8" y="11"/>
                      </a:cubicBezTo>
                      <a:cubicBezTo>
                        <a:pt x="7" y="10"/>
                        <a:pt x="5" y="10"/>
                        <a:pt x="5" y="8"/>
                      </a:cubicBezTo>
                      <a:cubicBezTo>
                        <a:pt x="5" y="8"/>
                        <a:pt x="5" y="8"/>
                        <a:pt x="4" y="7"/>
                      </a:cubicBezTo>
                      <a:cubicBezTo>
                        <a:pt x="4" y="7"/>
                        <a:pt x="4" y="7"/>
                        <a:pt x="4" y="6"/>
                      </a:cubicBezTo>
                      <a:cubicBezTo>
                        <a:pt x="3" y="6"/>
                        <a:pt x="3" y="6"/>
                        <a:pt x="3" y="5"/>
                      </a:cubicBezTo>
                      <a:cubicBezTo>
                        <a:pt x="3" y="5"/>
                        <a:pt x="0" y="2"/>
                        <a:pt x="0" y="2"/>
                      </a:cubicBezTo>
                      <a:cubicBezTo>
                        <a:pt x="0" y="2"/>
                        <a:pt x="1" y="2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46" name="Freeform 245"/>
                <p:cNvSpPr>
                  <a:spLocks/>
                </p:cNvSpPr>
                <p:nvPr>
                  <p:custDataLst>
                    <p:tags r:id="rId231"/>
                  </p:custDataLst>
                </p:nvPr>
              </p:nvSpPr>
              <p:spPr bwMode="gray">
                <a:xfrm>
                  <a:off x="2970287" y="2887072"/>
                  <a:ext cx="31026" cy="31450"/>
                </a:xfrm>
                <a:custGeom>
                  <a:avLst/>
                  <a:gdLst>
                    <a:gd name="T0" fmla="*/ 3 w 3"/>
                    <a:gd name="T1" fmla="*/ 3 h 3"/>
                    <a:gd name="T2" fmla="*/ 3 w 3"/>
                    <a:gd name="T3" fmla="*/ 1 h 3"/>
                    <a:gd name="T4" fmla="*/ 3 w 3"/>
                    <a:gd name="T5" fmla="*/ 1 h 3"/>
                    <a:gd name="T6" fmla="*/ 0 w 3"/>
                    <a:gd name="T7" fmla="*/ 0 h 3"/>
                    <a:gd name="T8" fmla="*/ 3 w 3"/>
                    <a:gd name="T9" fmla="*/ 3 h 3"/>
                    <a:gd name="T10" fmla="*/ 3 w 3"/>
                    <a:gd name="T11" fmla="*/ 3 h 3"/>
                    <a:gd name="T12" fmla="*/ 3 w 3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3" y="1"/>
                      </a:lnTo>
                      <a:lnTo>
                        <a:pt x="3" y="1"/>
                      </a:ln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1"/>
                        <a:pt x="1" y="2"/>
                        <a:pt x="3" y="3"/>
                      </a:cubicBezTo>
                      <a:lnTo>
                        <a:pt x="3" y="3"/>
                      </a:lnTo>
                      <a:lnTo>
                        <a:pt x="3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47" name="Freeform 246"/>
                <p:cNvSpPr>
                  <a:spLocks/>
                </p:cNvSpPr>
                <p:nvPr>
                  <p:custDataLst>
                    <p:tags r:id="rId232"/>
                  </p:custDataLst>
                </p:nvPr>
              </p:nvSpPr>
              <p:spPr bwMode="gray">
                <a:xfrm>
                  <a:off x="2950542" y="2909086"/>
                  <a:ext cx="19744" cy="20443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48" name="Freeform 247"/>
                <p:cNvSpPr>
                  <a:spLocks/>
                </p:cNvSpPr>
                <p:nvPr>
                  <p:custDataLst>
                    <p:tags r:id="rId233"/>
                  </p:custDataLst>
                </p:nvPr>
              </p:nvSpPr>
              <p:spPr bwMode="gray">
                <a:xfrm>
                  <a:off x="2880029" y="2898080"/>
                  <a:ext cx="11282" cy="31450"/>
                </a:xfrm>
                <a:custGeom>
                  <a:avLst/>
                  <a:gdLst>
                    <a:gd name="T0" fmla="*/ 1 w 1"/>
                    <a:gd name="T1" fmla="*/ 3 h 3"/>
                    <a:gd name="T2" fmla="*/ 1 w 1"/>
                    <a:gd name="T3" fmla="*/ 1 h 3"/>
                    <a:gd name="T4" fmla="*/ 1 w 1"/>
                    <a:gd name="T5" fmla="*/ 1 h 3"/>
                    <a:gd name="T6" fmla="*/ 0 w 1"/>
                    <a:gd name="T7" fmla="*/ 0 h 3"/>
                    <a:gd name="T8" fmla="*/ 1 w 1"/>
                    <a:gd name="T9" fmla="*/ 3 h 3"/>
                    <a:gd name="T10" fmla="*/ 1 w 1"/>
                    <a:gd name="T11" fmla="*/ 3 h 3"/>
                    <a:gd name="T12" fmla="*/ 1 w 1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3">
                      <a:moveTo>
                        <a:pt x="1" y="3"/>
                      </a:moveTo>
                      <a:lnTo>
                        <a:pt x="1" y="1"/>
                      </a:lnTo>
                      <a:lnTo>
                        <a:pt x="1" y="1"/>
                      </a:ln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0" y="1"/>
                        <a:pt x="1" y="2"/>
                        <a:pt x="1" y="3"/>
                      </a:cubicBezTo>
                      <a:lnTo>
                        <a:pt x="1" y="3"/>
                      </a:lnTo>
                      <a:lnTo>
                        <a:pt x="1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49" name="Freeform 248"/>
                <p:cNvSpPr>
                  <a:spLocks/>
                </p:cNvSpPr>
                <p:nvPr>
                  <p:custDataLst>
                    <p:tags r:id="rId234"/>
                  </p:custDataLst>
                </p:nvPr>
              </p:nvSpPr>
              <p:spPr bwMode="gray">
                <a:xfrm>
                  <a:off x="2739002" y="2750263"/>
                  <a:ext cx="121283" cy="113221"/>
                </a:xfrm>
                <a:custGeom>
                  <a:avLst/>
                  <a:gdLst>
                    <a:gd name="T0" fmla="*/ 12 w 12"/>
                    <a:gd name="T1" fmla="*/ 8 h 10"/>
                    <a:gd name="T2" fmla="*/ 12 w 12"/>
                    <a:gd name="T3" fmla="*/ 9 h 10"/>
                    <a:gd name="T4" fmla="*/ 11 w 12"/>
                    <a:gd name="T5" fmla="*/ 10 h 10"/>
                    <a:gd name="T6" fmla="*/ 5 w 12"/>
                    <a:gd name="T7" fmla="*/ 6 h 10"/>
                    <a:gd name="T8" fmla="*/ 0 w 12"/>
                    <a:gd name="T9" fmla="*/ 2 h 10"/>
                    <a:gd name="T10" fmla="*/ 1 w 12"/>
                    <a:gd name="T11" fmla="*/ 0 h 10"/>
                    <a:gd name="T12" fmla="*/ 4 w 12"/>
                    <a:gd name="T13" fmla="*/ 3 h 10"/>
                    <a:gd name="T14" fmla="*/ 12 w 12"/>
                    <a:gd name="T15" fmla="*/ 8 h 10"/>
                    <a:gd name="T16" fmla="*/ 12 w 12"/>
                    <a:gd name="T17" fmla="*/ 8 h 10"/>
                    <a:gd name="T18" fmla="*/ 12 w 12"/>
                    <a:gd name="T1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0">
                      <a:moveTo>
                        <a:pt x="12" y="8"/>
                      </a:moveTo>
                      <a:cubicBezTo>
                        <a:pt x="12" y="8"/>
                        <a:pt x="12" y="9"/>
                        <a:pt x="12" y="9"/>
                      </a:cubicBezTo>
                      <a:cubicBezTo>
                        <a:pt x="12" y="10"/>
                        <a:pt x="11" y="10"/>
                        <a:pt x="11" y="10"/>
                      </a:cubicBezTo>
                      <a:cubicBezTo>
                        <a:pt x="9" y="10"/>
                        <a:pt x="6" y="6"/>
                        <a:pt x="5" y="6"/>
                      </a:cubicBezTo>
                      <a:cubicBezTo>
                        <a:pt x="2" y="6"/>
                        <a:pt x="0" y="4"/>
                        <a:pt x="0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3" y="0"/>
                        <a:pt x="4" y="2"/>
                        <a:pt x="4" y="3"/>
                      </a:cubicBezTo>
                      <a:cubicBezTo>
                        <a:pt x="5" y="4"/>
                        <a:pt x="9" y="6"/>
                        <a:pt x="12" y="8"/>
                      </a:cubicBezTo>
                      <a:lnTo>
                        <a:pt x="12" y="8"/>
                      </a:lnTo>
                      <a:lnTo>
                        <a:pt x="12" y="8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50" name="Freeform 249"/>
                <p:cNvSpPr>
                  <a:spLocks/>
                </p:cNvSpPr>
                <p:nvPr>
                  <p:custDataLst>
                    <p:tags r:id="rId235"/>
                  </p:custDataLst>
                </p:nvPr>
              </p:nvSpPr>
              <p:spPr bwMode="gray">
                <a:xfrm>
                  <a:off x="2668489" y="2201456"/>
                  <a:ext cx="21155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1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51" name="Freeform 250"/>
                <p:cNvSpPr>
                  <a:spLocks/>
                </p:cNvSpPr>
                <p:nvPr>
                  <p:custDataLst>
                    <p:tags r:id="rId236"/>
                  </p:custDataLst>
                </p:nvPr>
              </p:nvSpPr>
              <p:spPr bwMode="gray">
                <a:xfrm>
                  <a:off x="3181827" y="3278629"/>
                  <a:ext cx="50769" cy="9435"/>
                </a:xfrm>
                <a:custGeom>
                  <a:avLst/>
                  <a:gdLst>
                    <a:gd name="T0" fmla="*/ 0 w 5"/>
                    <a:gd name="T1" fmla="*/ 0 h 1"/>
                    <a:gd name="T2" fmla="*/ 5 w 5"/>
                    <a:gd name="T3" fmla="*/ 0 h 1"/>
                    <a:gd name="T4" fmla="*/ 5 w 5"/>
                    <a:gd name="T5" fmla="*/ 1 h 1"/>
                    <a:gd name="T6" fmla="*/ 0 w 5"/>
                    <a:gd name="T7" fmla="*/ 1 h 1"/>
                    <a:gd name="T8" fmla="*/ 0 w 5"/>
                    <a:gd name="T9" fmla="*/ 0 h 1"/>
                    <a:gd name="T10" fmla="*/ 0 w 5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52" name="Freeform 251"/>
                <p:cNvSpPr>
                  <a:spLocks/>
                </p:cNvSpPr>
                <p:nvPr>
                  <p:custDataLst>
                    <p:tags r:id="rId237"/>
                  </p:custDataLst>
                </p:nvPr>
              </p:nvSpPr>
              <p:spPr bwMode="gray">
                <a:xfrm>
                  <a:off x="3150801" y="3355681"/>
                  <a:ext cx="31026" cy="56611"/>
                </a:xfrm>
                <a:custGeom>
                  <a:avLst/>
                  <a:gdLst>
                    <a:gd name="T0" fmla="*/ 2 w 3"/>
                    <a:gd name="T1" fmla="*/ 0 h 5"/>
                    <a:gd name="T2" fmla="*/ 0 w 3"/>
                    <a:gd name="T3" fmla="*/ 4 h 5"/>
                    <a:gd name="T4" fmla="*/ 1 w 3"/>
                    <a:gd name="T5" fmla="*/ 5 h 5"/>
                    <a:gd name="T6" fmla="*/ 3 w 3"/>
                    <a:gd name="T7" fmla="*/ 3 h 5"/>
                    <a:gd name="T8" fmla="*/ 2 w 3"/>
                    <a:gd name="T9" fmla="*/ 0 h 5"/>
                    <a:gd name="T10" fmla="*/ 2 w 3"/>
                    <a:gd name="T11" fmla="*/ 0 h 5"/>
                    <a:gd name="T12" fmla="*/ 2 w 3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5">
                      <a:moveTo>
                        <a:pt x="2" y="0"/>
                      </a:moveTo>
                      <a:cubicBezTo>
                        <a:pt x="2" y="2"/>
                        <a:pt x="0" y="3"/>
                        <a:pt x="0" y="4"/>
                      </a:cubicBez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3" y="5"/>
                        <a:pt x="3" y="4"/>
                        <a:pt x="3" y="3"/>
                      </a:cubicBezTo>
                      <a:cubicBezTo>
                        <a:pt x="3" y="2"/>
                        <a:pt x="3" y="1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53" name="Freeform 252"/>
                <p:cNvSpPr>
                  <a:spLocks/>
                </p:cNvSpPr>
                <p:nvPr>
                  <p:custDataLst>
                    <p:tags r:id="rId238"/>
                  </p:custDataLst>
                </p:nvPr>
              </p:nvSpPr>
              <p:spPr bwMode="gray">
                <a:xfrm>
                  <a:off x="3150800" y="3299070"/>
                  <a:ext cx="40898" cy="80199"/>
                </a:xfrm>
                <a:custGeom>
                  <a:avLst/>
                  <a:gdLst>
                    <a:gd name="T0" fmla="*/ 0 w 4"/>
                    <a:gd name="T1" fmla="*/ 0 h 7"/>
                    <a:gd name="T2" fmla="*/ 4 w 4"/>
                    <a:gd name="T3" fmla="*/ 7 h 7"/>
                    <a:gd name="T4" fmla="*/ 4 w 4"/>
                    <a:gd name="T5" fmla="*/ 6 h 7"/>
                    <a:gd name="T6" fmla="*/ 0 w 4"/>
                    <a:gd name="T7" fmla="*/ 0 h 7"/>
                    <a:gd name="T8" fmla="*/ 0 w 4"/>
                    <a:gd name="T9" fmla="*/ 0 h 7"/>
                    <a:gd name="T10" fmla="*/ 0 w 4"/>
                    <a:gd name="T1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7">
                      <a:moveTo>
                        <a:pt x="0" y="0"/>
                      </a:moveTo>
                      <a:cubicBezTo>
                        <a:pt x="0" y="2"/>
                        <a:pt x="3" y="6"/>
                        <a:pt x="4" y="7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3"/>
                        <a:pt x="2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54" name="Freeform 253"/>
                <p:cNvSpPr>
                  <a:spLocks/>
                </p:cNvSpPr>
                <p:nvPr>
                  <p:custDataLst>
                    <p:tags r:id="rId239"/>
                  </p:custDataLst>
                </p:nvPr>
              </p:nvSpPr>
              <p:spPr bwMode="gray">
                <a:xfrm>
                  <a:off x="2960415" y="3020736"/>
                  <a:ext cx="129745" cy="179266"/>
                </a:xfrm>
                <a:custGeom>
                  <a:avLst/>
                  <a:gdLst>
                    <a:gd name="T0" fmla="*/ 1 w 13"/>
                    <a:gd name="T1" fmla="*/ 2 h 16"/>
                    <a:gd name="T2" fmla="*/ 5 w 13"/>
                    <a:gd name="T3" fmla="*/ 0 h 16"/>
                    <a:gd name="T4" fmla="*/ 6 w 13"/>
                    <a:gd name="T5" fmla="*/ 1 h 16"/>
                    <a:gd name="T6" fmla="*/ 10 w 13"/>
                    <a:gd name="T7" fmla="*/ 6 h 16"/>
                    <a:gd name="T8" fmla="*/ 13 w 13"/>
                    <a:gd name="T9" fmla="*/ 9 h 16"/>
                    <a:gd name="T10" fmla="*/ 12 w 13"/>
                    <a:gd name="T11" fmla="*/ 10 h 16"/>
                    <a:gd name="T12" fmla="*/ 11 w 13"/>
                    <a:gd name="T13" fmla="*/ 16 h 16"/>
                    <a:gd name="T14" fmla="*/ 8 w 13"/>
                    <a:gd name="T15" fmla="*/ 11 h 16"/>
                    <a:gd name="T16" fmla="*/ 5 w 13"/>
                    <a:gd name="T17" fmla="*/ 8 h 16"/>
                    <a:gd name="T18" fmla="*/ 4 w 13"/>
                    <a:gd name="T19" fmla="*/ 7 h 16"/>
                    <a:gd name="T20" fmla="*/ 4 w 13"/>
                    <a:gd name="T21" fmla="*/ 6 h 16"/>
                    <a:gd name="T22" fmla="*/ 3 w 13"/>
                    <a:gd name="T23" fmla="*/ 5 h 16"/>
                    <a:gd name="T24" fmla="*/ 0 w 13"/>
                    <a:gd name="T25" fmla="*/ 2 h 16"/>
                    <a:gd name="T26" fmla="*/ 1 w 13"/>
                    <a:gd name="T27" fmla="*/ 2 h 16"/>
                    <a:gd name="T28" fmla="*/ 1 w 13"/>
                    <a:gd name="T29" fmla="*/ 2 h 16"/>
                    <a:gd name="T30" fmla="*/ 1 w 13"/>
                    <a:gd name="T31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" h="16">
                      <a:moveTo>
                        <a:pt x="1" y="2"/>
                      </a:moveTo>
                      <a:cubicBezTo>
                        <a:pt x="3" y="2"/>
                        <a:pt x="3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8" y="3"/>
                        <a:pt x="9" y="4"/>
                        <a:pt x="10" y="6"/>
                      </a:cubicBezTo>
                      <a:cubicBezTo>
                        <a:pt x="11" y="7"/>
                        <a:pt x="13" y="7"/>
                        <a:pt x="13" y="9"/>
                      </a:cubicBezTo>
                      <a:cubicBezTo>
                        <a:pt x="13" y="10"/>
                        <a:pt x="12" y="10"/>
                        <a:pt x="12" y="10"/>
                      </a:cubicBezTo>
                      <a:cubicBezTo>
                        <a:pt x="12" y="13"/>
                        <a:pt x="13" y="16"/>
                        <a:pt x="11" y="16"/>
                      </a:cubicBezTo>
                      <a:cubicBezTo>
                        <a:pt x="10" y="16"/>
                        <a:pt x="8" y="12"/>
                        <a:pt x="8" y="11"/>
                      </a:cubicBezTo>
                      <a:cubicBezTo>
                        <a:pt x="7" y="10"/>
                        <a:pt x="5" y="10"/>
                        <a:pt x="5" y="8"/>
                      </a:cubicBezTo>
                      <a:cubicBezTo>
                        <a:pt x="5" y="8"/>
                        <a:pt x="5" y="8"/>
                        <a:pt x="4" y="7"/>
                      </a:cubicBezTo>
                      <a:cubicBezTo>
                        <a:pt x="4" y="7"/>
                        <a:pt x="4" y="7"/>
                        <a:pt x="4" y="6"/>
                      </a:cubicBezTo>
                      <a:cubicBezTo>
                        <a:pt x="3" y="6"/>
                        <a:pt x="3" y="6"/>
                        <a:pt x="3" y="5"/>
                      </a:cubicBezTo>
                      <a:cubicBezTo>
                        <a:pt x="3" y="5"/>
                        <a:pt x="0" y="2"/>
                        <a:pt x="0" y="2"/>
                      </a:cubicBezTo>
                      <a:cubicBezTo>
                        <a:pt x="0" y="2"/>
                        <a:pt x="1" y="2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55" name="Freeform 254"/>
                <p:cNvSpPr>
                  <a:spLocks/>
                </p:cNvSpPr>
                <p:nvPr>
                  <p:custDataLst>
                    <p:tags r:id="rId240"/>
                  </p:custDataLst>
                </p:nvPr>
              </p:nvSpPr>
              <p:spPr bwMode="gray">
                <a:xfrm>
                  <a:off x="6477631" y="4881018"/>
                  <a:ext cx="40897" cy="66046"/>
                </a:xfrm>
                <a:custGeom>
                  <a:avLst/>
                  <a:gdLst>
                    <a:gd name="T0" fmla="*/ 2 w 4"/>
                    <a:gd name="T1" fmla="*/ 0 h 6"/>
                    <a:gd name="T2" fmla="*/ 0 w 4"/>
                    <a:gd name="T3" fmla="*/ 3 h 6"/>
                    <a:gd name="T4" fmla="*/ 1 w 4"/>
                    <a:gd name="T5" fmla="*/ 6 h 6"/>
                    <a:gd name="T6" fmla="*/ 4 w 4"/>
                    <a:gd name="T7" fmla="*/ 2 h 6"/>
                    <a:gd name="T8" fmla="*/ 2 w 4"/>
                    <a:gd name="T9" fmla="*/ 0 h 6"/>
                    <a:gd name="T10" fmla="*/ 2 w 4"/>
                    <a:gd name="T11" fmla="*/ 0 h 6"/>
                    <a:gd name="T12" fmla="*/ 2 w 4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6">
                      <a:moveTo>
                        <a:pt x="2" y="0"/>
                      </a:moveTo>
                      <a:cubicBezTo>
                        <a:pt x="1" y="1"/>
                        <a:pt x="1" y="2"/>
                        <a:pt x="0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2" y="5"/>
                        <a:pt x="4" y="4"/>
                        <a:pt x="4" y="2"/>
                      </a:cubicBezTo>
                      <a:cubicBezTo>
                        <a:pt x="4" y="2"/>
                        <a:pt x="2" y="0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56" name="Freeform 255"/>
                <p:cNvSpPr>
                  <a:spLocks/>
                </p:cNvSpPr>
                <p:nvPr>
                  <p:custDataLst>
                    <p:tags r:id="rId241"/>
                  </p:custDataLst>
                </p:nvPr>
              </p:nvSpPr>
              <p:spPr bwMode="gray">
                <a:xfrm>
                  <a:off x="6981098" y="4365235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57" name="Freeform 256"/>
                <p:cNvSpPr>
                  <a:spLocks/>
                </p:cNvSpPr>
                <p:nvPr>
                  <p:custDataLst>
                    <p:tags r:id="rId242"/>
                  </p:custDataLst>
                </p:nvPr>
              </p:nvSpPr>
              <p:spPr bwMode="gray">
                <a:xfrm>
                  <a:off x="7202511" y="4374670"/>
                  <a:ext cx="9871" cy="12580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58" name="Freeform 257"/>
                <p:cNvSpPr>
                  <a:spLocks/>
                </p:cNvSpPr>
                <p:nvPr>
                  <p:custDataLst>
                    <p:tags r:id="rId243"/>
                  </p:custDataLst>
                </p:nvPr>
              </p:nvSpPr>
              <p:spPr bwMode="gray">
                <a:xfrm>
                  <a:off x="7212382" y="4409265"/>
                  <a:ext cx="19744" cy="22015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2 h 2"/>
                    <a:gd name="T4" fmla="*/ 0 w 2"/>
                    <a:gd name="T5" fmla="*/ 1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cubicBezTo>
                        <a:pt x="1" y="1"/>
                        <a:pt x="2" y="1"/>
                        <a:pt x="2" y="2"/>
                      </a:cubicBezTo>
                      <a:cubicBezTo>
                        <a:pt x="1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59" name="Freeform 258"/>
                <p:cNvSpPr>
                  <a:spLocks/>
                </p:cNvSpPr>
                <p:nvPr>
                  <p:custDataLst>
                    <p:tags r:id="rId244"/>
                  </p:custDataLst>
                </p:nvPr>
              </p:nvSpPr>
              <p:spPr bwMode="gray">
                <a:xfrm>
                  <a:off x="7171485" y="4332212"/>
                  <a:ext cx="21154" cy="2201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1 h 2"/>
                    <a:gd name="T4" fmla="*/ 0 w 2"/>
                    <a:gd name="T5" fmla="*/ 0 h 2"/>
                    <a:gd name="T6" fmla="*/ 2 w 2"/>
                    <a:gd name="T7" fmla="*/ 2 h 2"/>
                    <a:gd name="T8" fmla="*/ 2 w 2"/>
                    <a:gd name="T9" fmla="*/ 2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0" y="1"/>
                        <a:pt x="1" y="2"/>
                        <a:pt x="2" y="2"/>
                      </a:cubicBezTo>
                      <a:lnTo>
                        <a:pt x="2" y="2"/>
                      </a:lnTo>
                      <a:lnTo>
                        <a:pt x="2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60" name="Freeform 259"/>
                <p:cNvSpPr>
                  <a:spLocks/>
                </p:cNvSpPr>
                <p:nvPr>
                  <p:custDataLst>
                    <p:tags r:id="rId245"/>
                  </p:custDataLst>
                </p:nvPr>
              </p:nvSpPr>
              <p:spPr bwMode="gray">
                <a:xfrm>
                  <a:off x="7141869" y="4286609"/>
                  <a:ext cx="19744" cy="33023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2 h 3"/>
                    <a:gd name="T4" fmla="*/ 2 w 2"/>
                    <a:gd name="T5" fmla="*/ 3 h 3"/>
                    <a:gd name="T6" fmla="*/ 0 w 2"/>
                    <a:gd name="T7" fmla="*/ 0 h 3"/>
                    <a:gd name="T8" fmla="*/ 0 w 2"/>
                    <a:gd name="T9" fmla="*/ 0 h 3"/>
                    <a:gd name="T10" fmla="*/ 0 w 2"/>
                    <a:gd name="T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1" y="3"/>
                        <a:pt x="2" y="3"/>
                      </a:cubicBezTo>
                      <a:cubicBezTo>
                        <a:pt x="2" y="1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61" name="Freeform 260"/>
                <p:cNvSpPr>
                  <a:spLocks/>
                </p:cNvSpPr>
                <p:nvPr>
                  <p:custDataLst>
                    <p:tags r:id="rId246"/>
                  </p:custDataLst>
                </p:nvPr>
              </p:nvSpPr>
              <p:spPr bwMode="gray">
                <a:xfrm>
                  <a:off x="7061484" y="4050731"/>
                  <a:ext cx="40897" cy="56611"/>
                </a:xfrm>
                <a:custGeom>
                  <a:avLst/>
                  <a:gdLst>
                    <a:gd name="T0" fmla="*/ 0 w 4"/>
                    <a:gd name="T1" fmla="*/ 1 h 5"/>
                    <a:gd name="T2" fmla="*/ 2 w 4"/>
                    <a:gd name="T3" fmla="*/ 5 h 5"/>
                    <a:gd name="T4" fmla="*/ 4 w 4"/>
                    <a:gd name="T5" fmla="*/ 2 h 5"/>
                    <a:gd name="T6" fmla="*/ 1 w 4"/>
                    <a:gd name="T7" fmla="*/ 0 h 5"/>
                    <a:gd name="T8" fmla="*/ 1 w 4"/>
                    <a:gd name="T9" fmla="*/ 0 h 5"/>
                    <a:gd name="T10" fmla="*/ 0 w 4"/>
                    <a:gd name="T11" fmla="*/ 1 h 5"/>
                    <a:gd name="T12" fmla="*/ 0 w 4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5">
                      <a:moveTo>
                        <a:pt x="0" y="1"/>
                      </a:moveTo>
                      <a:cubicBezTo>
                        <a:pt x="0" y="3"/>
                        <a:pt x="0" y="5"/>
                        <a:pt x="2" y="5"/>
                      </a:cubicBezTo>
                      <a:cubicBezTo>
                        <a:pt x="4" y="5"/>
                        <a:pt x="4" y="4"/>
                        <a:pt x="4" y="2"/>
                      </a:cubicBezTo>
                      <a:cubicBezTo>
                        <a:pt x="4" y="0"/>
                        <a:pt x="1" y="0"/>
                        <a:pt x="1" y="0"/>
                      </a:cubicBez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62" name="Freeform 261"/>
                <p:cNvSpPr>
                  <a:spLocks/>
                </p:cNvSpPr>
                <p:nvPr>
                  <p:custDataLst>
                    <p:tags r:id="rId247"/>
                  </p:custDataLst>
                </p:nvPr>
              </p:nvSpPr>
              <p:spPr bwMode="gray">
                <a:xfrm>
                  <a:off x="7071355" y="3973678"/>
                  <a:ext cx="1128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1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1"/>
                      </a:ln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63" name="Freeform 262"/>
                <p:cNvSpPr>
                  <a:spLocks/>
                </p:cNvSpPr>
                <p:nvPr>
                  <p:custDataLst>
                    <p:tags r:id="rId248"/>
                  </p:custDataLst>
                </p:nvPr>
              </p:nvSpPr>
              <p:spPr bwMode="gray">
                <a:xfrm>
                  <a:off x="6871096" y="4252013"/>
                  <a:ext cx="39488" cy="80199"/>
                </a:xfrm>
                <a:custGeom>
                  <a:avLst/>
                  <a:gdLst>
                    <a:gd name="T0" fmla="*/ 2 w 4"/>
                    <a:gd name="T1" fmla="*/ 0 h 7"/>
                    <a:gd name="T2" fmla="*/ 0 w 4"/>
                    <a:gd name="T3" fmla="*/ 3 h 7"/>
                    <a:gd name="T4" fmla="*/ 4 w 4"/>
                    <a:gd name="T5" fmla="*/ 7 h 7"/>
                    <a:gd name="T6" fmla="*/ 4 w 4"/>
                    <a:gd name="T7" fmla="*/ 7 h 7"/>
                    <a:gd name="T8" fmla="*/ 4 w 4"/>
                    <a:gd name="T9" fmla="*/ 4 h 7"/>
                    <a:gd name="T10" fmla="*/ 4 w 4"/>
                    <a:gd name="T11" fmla="*/ 4 h 7"/>
                    <a:gd name="T12" fmla="*/ 2 w 4"/>
                    <a:gd name="T13" fmla="*/ 0 h 7"/>
                    <a:gd name="T14" fmla="*/ 2 w 4"/>
                    <a:gd name="T15" fmla="*/ 0 h 7"/>
                    <a:gd name="T16" fmla="*/ 2 w 4"/>
                    <a:gd name="T1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7">
                      <a:moveTo>
                        <a:pt x="2" y="0"/>
                      </a:moveTo>
                      <a:cubicBezTo>
                        <a:pt x="1" y="1"/>
                        <a:pt x="0" y="2"/>
                        <a:pt x="0" y="3"/>
                      </a:cubicBezTo>
                      <a:cubicBezTo>
                        <a:pt x="0" y="5"/>
                        <a:pt x="2" y="7"/>
                        <a:pt x="4" y="7"/>
                      </a:cubicBezTo>
                      <a:lnTo>
                        <a:pt x="4" y="7"/>
                      </a:lnTo>
                      <a:lnTo>
                        <a:pt x="4" y="4"/>
                      </a:lnTo>
                      <a:lnTo>
                        <a:pt x="4" y="4"/>
                      </a:lnTo>
                      <a:cubicBezTo>
                        <a:pt x="4" y="2"/>
                        <a:pt x="3" y="0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64" name="Freeform 263"/>
                <p:cNvSpPr>
                  <a:spLocks/>
                </p:cNvSpPr>
                <p:nvPr>
                  <p:custDataLst>
                    <p:tags r:id="rId249"/>
                  </p:custDataLst>
                </p:nvPr>
              </p:nvSpPr>
              <p:spPr bwMode="gray">
                <a:xfrm>
                  <a:off x="6941610" y="4163953"/>
                  <a:ext cx="90258" cy="155679"/>
                </a:xfrm>
                <a:custGeom>
                  <a:avLst/>
                  <a:gdLst>
                    <a:gd name="T0" fmla="*/ 7 w 9"/>
                    <a:gd name="T1" fmla="*/ 0 h 14"/>
                    <a:gd name="T2" fmla="*/ 9 w 9"/>
                    <a:gd name="T3" fmla="*/ 6 h 14"/>
                    <a:gd name="T4" fmla="*/ 6 w 9"/>
                    <a:gd name="T5" fmla="*/ 14 h 14"/>
                    <a:gd name="T6" fmla="*/ 4 w 9"/>
                    <a:gd name="T7" fmla="*/ 13 h 14"/>
                    <a:gd name="T8" fmla="*/ 3 w 9"/>
                    <a:gd name="T9" fmla="*/ 13 h 14"/>
                    <a:gd name="T10" fmla="*/ 2 w 9"/>
                    <a:gd name="T11" fmla="*/ 13 h 14"/>
                    <a:gd name="T12" fmla="*/ 1 w 9"/>
                    <a:gd name="T13" fmla="*/ 14 h 14"/>
                    <a:gd name="T14" fmla="*/ 0 w 9"/>
                    <a:gd name="T15" fmla="*/ 13 h 14"/>
                    <a:gd name="T16" fmla="*/ 2 w 9"/>
                    <a:gd name="T17" fmla="*/ 8 h 14"/>
                    <a:gd name="T18" fmla="*/ 2 w 9"/>
                    <a:gd name="T19" fmla="*/ 4 h 14"/>
                    <a:gd name="T20" fmla="*/ 4 w 9"/>
                    <a:gd name="T21" fmla="*/ 3 h 14"/>
                    <a:gd name="T22" fmla="*/ 7 w 9"/>
                    <a:gd name="T23" fmla="*/ 0 h 14"/>
                    <a:gd name="T24" fmla="*/ 7 w 9"/>
                    <a:gd name="T25" fmla="*/ 0 h 14"/>
                    <a:gd name="T26" fmla="*/ 7 w 9"/>
                    <a:gd name="T2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14">
                      <a:moveTo>
                        <a:pt x="7" y="0"/>
                      </a:moveTo>
                      <a:cubicBezTo>
                        <a:pt x="8" y="2"/>
                        <a:pt x="9" y="4"/>
                        <a:pt x="9" y="6"/>
                      </a:cubicBezTo>
                      <a:cubicBezTo>
                        <a:pt x="9" y="10"/>
                        <a:pt x="6" y="11"/>
                        <a:pt x="6" y="14"/>
                      </a:cubicBezTo>
                      <a:cubicBezTo>
                        <a:pt x="5" y="14"/>
                        <a:pt x="4" y="13"/>
                        <a:pt x="4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2" y="13"/>
                        <a:pt x="2" y="13"/>
                      </a:cubicBezTo>
                      <a:cubicBezTo>
                        <a:pt x="2" y="13"/>
                        <a:pt x="1" y="14"/>
                        <a:pt x="1" y="14"/>
                      </a:cubicBezTo>
                      <a:cubicBezTo>
                        <a:pt x="0" y="14"/>
                        <a:pt x="0" y="13"/>
                        <a:pt x="0" y="13"/>
                      </a:cubicBezTo>
                      <a:cubicBezTo>
                        <a:pt x="0" y="11"/>
                        <a:pt x="2" y="9"/>
                        <a:pt x="2" y="8"/>
                      </a:cubicBezTo>
                      <a:cubicBezTo>
                        <a:pt x="2" y="6"/>
                        <a:pt x="1" y="5"/>
                        <a:pt x="2" y="4"/>
                      </a:cubicBezTo>
                      <a:cubicBezTo>
                        <a:pt x="2" y="3"/>
                        <a:pt x="3" y="3"/>
                        <a:pt x="4" y="3"/>
                      </a:cubicBezTo>
                      <a:cubicBezTo>
                        <a:pt x="6" y="2"/>
                        <a:pt x="6" y="1"/>
                        <a:pt x="7" y="0"/>
                      </a:cubicBezTo>
                      <a:lnTo>
                        <a:pt x="7" y="0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65" name="Freeform 264"/>
                <p:cNvSpPr>
                  <a:spLocks/>
                </p:cNvSpPr>
                <p:nvPr>
                  <p:custDataLst>
                    <p:tags r:id="rId250"/>
                  </p:custDataLst>
                </p:nvPr>
              </p:nvSpPr>
              <p:spPr bwMode="gray">
                <a:xfrm>
                  <a:off x="7000842" y="4129357"/>
                  <a:ext cx="101540" cy="268900"/>
                </a:xfrm>
                <a:custGeom>
                  <a:avLst/>
                  <a:gdLst>
                    <a:gd name="T0" fmla="*/ 1 w 10"/>
                    <a:gd name="T1" fmla="*/ 22 h 24"/>
                    <a:gd name="T2" fmla="*/ 0 w 10"/>
                    <a:gd name="T3" fmla="*/ 20 h 24"/>
                    <a:gd name="T4" fmla="*/ 3 w 10"/>
                    <a:gd name="T5" fmla="*/ 10 h 24"/>
                    <a:gd name="T6" fmla="*/ 6 w 10"/>
                    <a:gd name="T7" fmla="*/ 0 h 24"/>
                    <a:gd name="T8" fmla="*/ 9 w 10"/>
                    <a:gd name="T9" fmla="*/ 1 h 24"/>
                    <a:gd name="T10" fmla="*/ 9 w 10"/>
                    <a:gd name="T11" fmla="*/ 4 h 24"/>
                    <a:gd name="T12" fmla="*/ 6 w 10"/>
                    <a:gd name="T13" fmla="*/ 9 h 24"/>
                    <a:gd name="T14" fmla="*/ 10 w 10"/>
                    <a:gd name="T15" fmla="*/ 14 h 24"/>
                    <a:gd name="T16" fmla="*/ 7 w 10"/>
                    <a:gd name="T17" fmla="*/ 17 h 24"/>
                    <a:gd name="T18" fmla="*/ 6 w 10"/>
                    <a:gd name="T19" fmla="*/ 17 h 24"/>
                    <a:gd name="T20" fmla="*/ 1 w 10"/>
                    <a:gd name="T21" fmla="*/ 22 h 24"/>
                    <a:gd name="T22" fmla="*/ 1 w 10"/>
                    <a:gd name="T23" fmla="*/ 22 h 24"/>
                    <a:gd name="T24" fmla="*/ 1 w 10"/>
                    <a:gd name="T25" fmla="*/ 2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24">
                      <a:moveTo>
                        <a:pt x="1" y="22"/>
                      </a:moveTo>
                      <a:cubicBezTo>
                        <a:pt x="0" y="22"/>
                        <a:pt x="0" y="21"/>
                        <a:pt x="0" y="20"/>
                      </a:cubicBezTo>
                      <a:cubicBezTo>
                        <a:pt x="0" y="15"/>
                        <a:pt x="3" y="15"/>
                        <a:pt x="3" y="10"/>
                      </a:cubicBezTo>
                      <a:cubicBezTo>
                        <a:pt x="3" y="8"/>
                        <a:pt x="5" y="0"/>
                        <a:pt x="6" y="0"/>
                      </a:cubicBezTo>
                      <a:cubicBezTo>
                        <a:pt x="8" y="0"/>
                        <a:pt x="9" y="1"/>
                        <a:pt x="9" y="1"/>
                      </a:cubicBezTo>
                      <a:cubicBezTo>
                        <a:pt x="9" y="3"/>
                        <a:pt x="9" y="3"/>
                        <a:pt x="9" y="4"/>
                      </a:cubicBezTo>
                      <a:cubicBezTo>
                        <a:pt x="9" y="7"/>
                        <a:pt x="6" y="6"/>
                        <a:pt x="6" y="9"/>
                      </a:cubicBezTo>
                      <a:cubicBezTo>
                        <a:pt x="6" y="11"/>
                        <a:pt x="10" y="12"/>
                        <a:pt x="10" y="14"/>
                      </a:cubicBezTo>
                      <a:cubicBezTo>
                        <a:pt x="10" y="16"/>
                        <a:pt x="8" y="17"/>
                        <a:pt x="7" y="17"/>
                      </a:cubicBezTo>
                      <a:cubicBezTo>
                        <a:pt x="7" y="17"/>
                        <a:pt x="6" y="17"/>
                        <a:pt x="6" y="17"/>
                      </a:cubicBezTo>
                      <a:cubicBezTo>
                        <a:pt x="4" y="18"/>
                        <a:pt x="5" y="24"/>
                        <a:pt x="1" y="22"/>
                      </a:cubicBezTo>
                      <a:lnTo>
                        <a:pt x="1" y="22"/>
                      </a:lnTo>
                      <a:lnTo>
                        <a:pt x="1" y="2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66" name="Freeform 265"/>
                <p:cNvSpPr>
                  <a:spLocks/>
                </p:cNvSpPr>
                <p:nvPr>
                  <p:custDataLst>
                    <p:tags r:id="rId251"/>
                  </p:custDataLst>
                </p:nvPr>
              </p:nvSpPr>
              <p:spPr bwMode="gray">
                <a:xfrm>
                  <a:off x="8931504" y="3490916"/>
                  <a:ext cx="31026" cy="33023"/>
                </a:xfrm>
                <a:custGeom>
                  <a:avLst/>
                  <a:gdLst>
                    <a:gd name="T0" fmla="*/ 0 w 3"/>
                    <a:gd name="T1" fmla="*/ 1 h 3"/>
                    <a:gd name="T2" fmla="*/ 1 w 3"/>
                    <a:gd name="T3" fmla="*/ 1 h 3"/>
                    <a:gd name="T4" fmla="*/ 2 w 3"/>
                    <a:gd name="T5" fmla="*/ 3 h 3"/>
                    <a:gd name="T6" fmla="*/ 3 w 3"/>
                    <a:gd name="T7" fmla="*/ 1 h 3"/>
                    <a:gd name="T8" fmla="*/ 2 w 3"/>
                    <a:gd name="T9" fmla="*/ 0 h 3"/>
                    <a:gd name="T10" fmla="*/ 1 w 3"/>
                    <a:gd name="T11" fmla="*/ 0 h 3"/>
                    <a:gd name="T12" fmla="*/ 0 w 3"/>
                    <a:gd name="T13" fmla="*/ 1 h 3"/>
                    <a:gd name="T14" fmla="*/ 0 w 3"/>
                    <a:gd name="T15" fmla="*/ 1 h 3"/>
                    <a:gd name="T16" fmla="*/ 0 w 3"/>
                    <a:gd name="T1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0" y="1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2"/>
                        <a:pt x="1" y="3"/>
                        <a:pt x="2" y="3"/>
                      </a:cubicBezTo>
                      <a:cubicBezTo>
                        <a:pt x="2" y="3"/>
                        <a:pt x="3" y="2"/>
                        <a:pt x="3" y="1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67" name="Freeform 266"/>
                <p:cNvSpPr>
                  <a:spLocks/>
                </p:cNvSpPr>
                <p:nvPr>
                  <p:custDataLst>
                    <p:tags r:id="rId252"/>
                  </p:custDataLst>
                </p:nvPr>
              </p:nvSpPr>
              <p:spPr bwMode="gray">
                <a:xfrm>
                  <a:off x="9021761" y="3423299"/>
                  <a:ext cx="160771" cy="111647"/>
                </a:xfrm>
                <a:custGeom>
                  <a:avLst/>
                  <a:gdLst>
                    <a:gd name="T0" fmla="*/ 0 w 16"/>
                    <a:gd name="T1" fmla="*/ 0 h 10"/>
                    <a:gd name="T2" fmla="*/ 4 w 16"/>
                    <a:gd name="T3" fmla="*/ 4 h 10"/>
                    <a:gd name="T4" fmla="*/ 6 w 16"/>
                    <a:gd name="T5" fmla="*/ 3 h 10"/>
                    <a:gd name="T6" fmla="*/ 7 w 16"/>
                    <a:gd name="T7" fmla="*/ 8 h 10"/>
                    <a:gd name="T8" fmla="*/ 13 w 16"/>
                    <a:gd name="T9" fmla="*/ 10 h 10"/>
                    <a:gd name="T10" fmla="*/ 16 w 16"/>
                    <a:gd name="T11" fmla="*/ 7 h 10"/>
                    <a:gd name="T12" fmla="*/ 14 w 16"/>
                    <a:gd name="T13" fmla="*/ 6 h 10"/>
                    <a:gd name="T14" fmla="*/ 13 w 16"/>
                    <a:gd name="T15" fmla="*/ 6 h 10"/>
                    <a:gd name="T16" fmla="*/ 7 w 16"/>
                    <a:gd name="T17" fmla="*/ 1 h 10"/>
                    <a:gd name="T18" fmla="*/ 6 w 16"/>
                    <a:gd name="T19" fmla="*/ 2 h 10"/>
                    <a:gd name="T20" fmla="*/ 5 w 16"/>
                    <a:gd name="T21" fmla="*/ 1 h 10"/>
                    <a:gd name="T22" fmla="*/ 0 w 16"/>
                    <a:gd name="T23" fmla="*/ 0 h 10"/>
                    <a:gd name="T24" fmla="*/ 0 w 16"/>
                    <a:gd name="T25" fmla="*/ 0 h 10"/>
                    <a:gd name="T26" fmla="*/ 0 w 16"/>
                    <a:gd name="T2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10">
                      <a:moveTo>
                        <a:pt x="0" y="0"/>
                      </a:moveTo>
                      <a:cubicBezTo>
                        <a:pt x="0" y="2"/>
                        <a:pt x="3" y="4"/>
                        <a:pt x="4" y="4"/>
                      </a:cubicBezTo>
                      <a:cubicBezTo>
                        <a:pt x="5" y="4"/>
                        <a:pt x="5" y="4"/>
                        <a:pt x="6" y="3"/>
                      </a:cubicBezTo>
                      <a:cubicBezTo>
                        <a:pt x="7" y="4"/>
                        <a:pt x="7" y="6"/>
                        <a:pt x="7" y="8"/>
                      </a:cubicBezTo>
                      <a:cubicBezTo>
                        <a:pt x="7" y="9"/>
                        <a:pt x="12" y="10"/>
                        <a:pt x="13" y="10"/>
                      </a:cubicBezTo>
                      <a:cubicBezTo>
                        <a:pt x="14" y="10"/>
                        <a:pt x="16" y="9"/>
                        <a:pt x="16" y="7"/>
                      </a:cubicBezTo>
                      <a:cubicBezTo>
                        <a:pt x="16" y="7"/>
                        <a:pt x="15" y="6"/>
                        <a:pt x="14" y="6"/>
                      </a:cubicBezTo>
                      <a:cubicBezTo>
                        <a:pt x="14" y="6"/>
                        <a:pt x="13" y="6"/>
                        <a:pt x="13" y="6"/>
                      </a:cubicBezTo>
                      <a:cubicBezTo>
                        <a:pt x="11" y="6"/>
                        <a:pt x="10" y="1"/>
                        <a:pt x="7" y="1"/>
                      </a:cubicBezTo>
                      <a:cubicBezTo>
                        <a:pt x="7" y="1"/>
                        <a:pt x="7" y="2"/>
                        <a:pt x="6" y="2"/>
                      </a:cubicBezTo>
                      <a:cubicBezTo>
                        <a:pt x="6" y="2"/>
                        <a:pt x="5" y="1"/>
                        <a:pt x="5" y="1"/>
                      </a:cubicBezTo>
                      <a:cubicBezTo>
                        <a:pt x="3" y="0"/>
                        <a:pt x="2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68" name="Freeform 267"/>
                <p:cNvSpPr>
                  <a:spLocks/>
                </p:cNvSpPr>
                <p:nvPr>
                  <p:custDataLst>
                    <p:tags r:id="rId253"/>
                  </p:custDataLst>
                </p:nvPr>
              </p:nvSpPr>
              <p:spPr bwMode="gray">
                <a:xfrm>
                  <a:off x="8982274" y="3569543"/>
                  <a:ext cx="29615" cy="22015"/>
                </a:xfrm>
                <a:custGeom>
                  <a:avLst/>
                  <a:gdLst>
                    <a:gd name="T0" fmla="*/ 0 w 3"/>
                    <a:gd name="T1" fmla="*/ 1 h 2"/>
                    <a:gd name="T2" fmla="*/ 2 w 3"/>
                    <a:gd name="T3" fmla="*/ 2 h 2"/>
                    <a:gd name="T4" fmla="*/ 3 w 3"/>
                    <a:gd name="T5" fmla="*/ 1 h 2"/>
                    <a:gd name="T6" fmla="*/ 0 w 3"/>
                    <a:gd name="T7" fmla="*/ 0 h 2"/>
                    <a:gd name="T8" fmla="*/ 0 w 3"/>
                    <a:gd name="T9" fmla="*/ 1 h 2"/>
                    <a:gd name="T10" fmla="*/ 0 w 3"/>
                    <a:gd name="T11" fmla="*/ 1 h 2"/>
                    <a:gd name="T12" fmla="*/ 0 w 3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1"/>
                      </a:moveTo>
                      <a:cubicBezTo>
                        <a:pt x="0" y="1"/>
                        <a:pt x="1" y="2"/>
                        <a:pt x="2" y="2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69" name="Freeform 268"/>
                <p:cNvSpPr>
                  <a:spLocks/>
                </p:cNvSpPr>
                <p:nvPr>
                  <p:custDataLst>
                    <p:tags r:id="rId254"/>
                  </p:custDataLst>
                </p:nvPr>
              </p:nvSpPr>
              <p:spPr bwMode="gray">
                <a:xfrm>
                  <a:off x="9031632" y="3602565"/>
                  <a:ext cx="231285" cy="55038"/>
                </a:xfrm>
                <a:custGeom>
                  <a:avLst/>
                  <a:gdLst>
                    <a:gd name="T0" fmla="*/ 1 w 23"/>
                    <a:gd name="T1" fmla="*/ 0 h 5"/>
                    <a:gd name="T2" fmla="*/ 0 w 23"/>
                    <a:gd name="T3" fmla="*/ 1 h 5"/>
                    <a:gd name="T4" fmla="*/ 6 w 23"/>
                    <a:gd name="T5" fmla="*/ 2 h 5"/>
                    <a:gd name="T6" fmla="*/ 12 w 23"/>
                    <a:gd name="T7" fmla="*/ 5 h 5"/>
                    <a:gd name="T8" fmla="*/ 16 w 23"/>
                    <a:gd name="T9" fmla="*/ 5 h 5"/>
                    <a:gd name="T10" fmla="*/ 23 w 23"/>
                    <a:gd name="T11" fmla="*/ 3 h 5"/>
                    <a:gd name="T12" fmla="*/ 20 w 23"/>
                    <a:gd name="T13" fmla="*/ 2 h 5"/>
                    <a:gd name="T14" fmla="*/ 20 w 23"/>
                    <a:gd name="T15" fmla="*/ 2 h 5"/>
                    <a:gd name="T16" fmla="*/ 15 w 23"/>
                    <a:gd name="T17" fmla="*/ 2 h 5"/>
                    <a:gd name="T18" fmla="*/ 15 w 23"/>
                    <a:gd name="T19" fmla="*/ 2 h 5"/>
                    <a:gd name="T20" fmla="*/ 12 w 23"/>
                    <a:gd name="T21" fmla="*/ 1 h 5"/>
                    <a:gd name="T22" fmla="*/ 7 w 23"/>
                    <a:gd name="T23" fmla="*/ 1 h 5"/>
                    <a:gd name="T24" fmla="*/ 1 w 23"/>
                    <a:gd name="T25" fmla="*/ 0 h 5"/>
                    <a:gd name="T26" fmla="*/ 1 w 23"/>
                    <a:gd name="T27" fmla="*/ 0 h 5"/>
                    <a:gd name="T28" fmla="*/ 1 w 23"/>
                    <a:gd name="T2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" h="5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3"/>
                        <a:pt x="5" y="2"/>
                        <a:pt x="6" y="2"/>
                      </a:cubicBezTo>
                      <a:cubicBezTo>
                        <a:pt x="8" y="4"/>
                        <a:pt x="10" y="4"/>
                        <a:pt x="12" y="5"/>
                      </a:cubicBezTo>
                      <a:cubicBezTo>
                        <a:pt x="16" y="5"/>
                        <a:pt x="15" y="5"/>
                        <a:pt x="16" y="5"/>
                      </a:cubicBezTo>
                      <a:cubicBezTo>
                        <a:pt x="18" y="5"/>
                        <a:pt x="22" y="5"/>
                        <a:pt x="23" y="3"/>
                      </a:cubicBezTo>
                      <a:cubicBezTo>
                        <a:pt x="22" y="2"/>
                        <a:pt x="21" y="2"/>
                        <a:pt x="20" y="2"/>
                      </a:cubicBezTo>
                      <a:lnTo>
                        <a:pt x="20" y="2"/>
                      </a:lnTo>
                      <a:lnTo>
                        <a:pt x="15" y="2"/>
                      </a:lnTo>
                      <a:lnTo>
                        <a:pt x="15" y="2"/>
                      </a:lnTo>
                      <a:cubicBezTo>
                        <a:pt x="14" y="2"/>
                        <a:pt x="13" y="1"/>
                        <a:pt x="12" y="1"/>
                      </a:cubicBezTo>
                      <a:cubicBezTo>
                        <a:pt x="10" y="0"/>
                        <a:pt x="9" y="1"/>
                        <a:pt x="7" y="1"/>
                      </a:cubicBezTo>
                      <a:cubicBezTo>
                        <a:pt x="5" y="1"/>
                        <a:pt x="3" y="0"/>
                        <a:pt x="1" y="0"/>
                      </a:cubicBez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70" name="Freeform 269"/>
                <p:cNvSpPr>
                  <a:spLocks/>
                </p:cNvSpPr>
                <p:nvPr>
                  <p:custDataLst>
                    <p:tags r:id="rId255"/>
                  </p:custDataLst>
                </p:nvPr>
              </p:nvSpPr>
              <p:spPr bwMode="gray">
                <a:xfrm>
                  <a:off x="9274199" y="3637163"/>
                  <a:ext cx="9872" cy="9435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1 w 1"/>
                    <a:gd name="T5" fmla="*/ 0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71" name="Freeform 270"/>
                <p:cNvSpPr>
                  <a:spLocks/>
                </p:cNvSpPr>
                <p:nvPr>
                  <p:custDataLst>
                    <p:tags r:id="rId256"/>
                  </p:custDataLst>
                </p:nvPr>
              </p:nvSpPr>
              <p:spPr bwMode="gray">
                <a:xfrm>
                  <a:off x="8860990" y="3681192"/>
                  <a:ext cx="987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2 h 2"/>
                    <a:gd name="T4" fmla="*/ 0 w 1"/>
                    <a:gd name="T5" fmla="*/ 2 h 2"/>
                    <a:gd name="T6" fmla="*/ 1 w 1"/>
                    <a:gd name="T7" fmla="*/ 2 h 2"/>
                    <a:gd name="T8" fmla="*/ 1 w 1"/>
                    <a:gd name="T9" fmla="*/ 2 h 2"/>
                    <a:gd name="T10" fmla="*/ 1 w 1"/>
                    <a:gd name="T11" fmla="*/ 1 h 2"/>
                    <a:gd name="T12" fmla="*/ 1 w 1"/>
                    <a:gd name="T13" fmla="*/ 1 h 2"/>
                    <a:gd name="T14" fmla="*/ 0 w 1"/>
                    <a:gd name="T15" fmla="*/ 0 h 2"/>
                    <a:gd name="T16" fmla="*/ 0 w 1"/>
                    <a:gd name="T17" fmla="*/ 1 h 2"/>
                    <a:gd name="T18" fmla="*/ 0 w 1"/>
                    <a:gd name="T19" fmla="*/ 1 h 2"/>
                    <a:gd name="T20" fmla="*/ 0 w 1"/>
                    <a:gd name="T2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lnTo>
                        <a:pt x="0" y="2"/>
                      </a:lnTo>
                      <a:lnTo>
                        <a:pt x="0" y="2"/>
                      </a:lnTo>
                      <a:cubicBezTo>
                        <a:pt x="0" y="2"/>
                        <a:pt x="1" y="2"/>
                        <a:pt x="1" y="2"/>
                      </a:cubicBez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1"/>
                      </a:ln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72" name="Freeform 271"/>
                <p:cNvSpPr>
                  <a:spLocks/>
                </p:cNvSpPr>
                <p:nvPr>
                  <p:custDataLst>
                    <p:tags r:id="rId257"/>
                  </p:custDataLst>
                </p:nvPr>
              </p:nvSpPr>
              <p:spPr bwMode="gray">
                <a:xfrm>
                  <a:off x="8829964" y="3626154"/>
                  <a:ext cx="9871" cy="31450"/>
                </a:xfrm>
                <a:custGeom>
                  <a:avLst/>
                  <a:gdLst>
                    <a:gd name="T0" fmla="*/ 1 w 1"/>
                    <a:gd name="T1" fmla="*/ 0 h 3"/>
                    <a:gd name="T2" fmla="*/ 0 w 1"/>
                    <a:gd name="T3" fmla="*/ 2 h 3"/>
                    <a:gd name="T4" fmla="*/ 0 w 1"/>
                    <a:gd name="T5" fmla="*/ 2 h 3"/>
                    <a:gd name="T6" fmla="*/ 0 w 1"/>
                    <a:gd name="T7" fmla="*/ 3 h 3"/>
                    <a:gd name="T8" fmla="*/ 0 w 1"/>
                    <a:gd name="T9" fmla="*/ 3 h 3"/>
                    <a:gd name="T10" fmla="*/ 1 w 1"/>
                    <a:gd name="T11" fmla="*/ 2 h 3"/>
                    <a:gd name="T12" fmla="*/ 1 w 1"/>
                    <a:gd name="T13" fmla="*/ 2 h 3"/>
                    <a:gd name="T14" fmla="*/ 1 w 1"/>
                    <a:gd name="T15" fmla="*/ 0 h 3"/>
                    <a:gd name="T16" fmla="*/ 1 w 1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cubicBezTo>
                        <a:pt x="0" y="2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cubicBezTo>
                        <a:pt x="0" y="3"/>
                        <a:pt x="1" y="3"/>
                        <a:pt x="1" y="2"/>
                      </a:cubicBezTo>
                      <a:lnTo>
                        <a:pt x="1" y="2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73" name="Freeform 272"/>
                <p:cNvSpPr>
                  <a:spLocks/>
                </p:cNvSpPr>
                <p:nvPr>
                  <p:custDataLst>
                    <p:tags r:id="rId258"/>
                  </p:custDataLst>
                </p:nvPr>
              </p:nvSpPr>
              <p:spPr bwMode="gray">
                <a:xfrm>
                  <a:off x="8880733" y="3737802"/>
                  <a:ext cx="21154" cy="22015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2 h 2"/>
                    <a:gd name="T4" fmla="*/ 2 w 2"/>
                    <a:gd name="T5" fmla="*/ 2 h 2"/>
                    <a:gd name="T6" fmla="*/ 2 w 2"/>
                    <a:gd name="T7" fmla="*/ 0 h 2"/>
                    <a:gd name="T8" fmla="*/ 0 w 2"/>
                    <a:gd name="T9" fmla="*/ 2 h 2"/>
                    <a:gd name="T10" fmla="*/ 0 w 2"/>
                    <a:gd name="T11" fmla="*/ 2 h 2"/>
                    <a:gd name="T12" fmla="*/ 0 w 2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2" y="2"/>
                      </a:lnTo>
                      <a:cubicBezTo>
                        <a:pt x="2" y="1"/>
                        <a:pt x="2" y="1"/>
                        <a:pt x="2" y="0"/>
                      </a:cubicBezTo>
                      <a:cubicBezTo>
                        <a:pt x="0" y="0"/>
                        <a:pt x="1" y="1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74" name="Freeform 273"/>
                <p:cNvSpPr>
                  <a:spLocks/>
                </p:cNvSpPr>
                <p:nvPr>
                  <p:custDataLst>
                    <p:tags r:id="rId259"/>
                  </p:custDataLst>
                </p:nvPr>
              </p:nvSpPr>
              <p:spPr bwMode="gray">
                <a:xfrm>
                  <a:off x="8880735" y="3770823"/>
                  <a:ext cx="31026" cy="11009"/>
                </a:xfrm>
                <a:custGeom>
                  <a:avLst/>
                  <a:gdLst>
                    <a:gd name="T0" fmla="*/ 1 w 3"/>
                    <a:gd name="T1" fmla="*/ 1 h 1"/>
                    <a:gd name="T2" fmla="*/ 3 w 3"/>
                    <a:gd name="T3" fmla="*/ 0 h 1"/>
                    <a:gd name="T4" fmla="*/ 0 w 3"/>
                    <a:gd name="T5" fmla="*/ 0 h 1"/>
                    <a:gd name="T6" fmla="*/ 1 w 3"/>
                    <a:gd name="T7" fmla="*/ 1 h 1"/>
                    <a:gd name="T8" fmla="*/ 1 w 3"/>
                    <a:gd name="T9" fmla="*/ 1 h 1"/>
                    <a:gd name="T10" fmla="*/ 1 w 3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cubicBezTo>
                        <a:pt x="2" y="1"/>
                        <a:pt x="2" y="1"/>
                        <a:pt x="3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solidFill>
                  <a:srgbClr val="EAEAEA"/>
                </a:solidFill>
                <a:ln w="9525" cap="flat" cmpd="sng">
                  <a:solidFill>
                    <a:srgbClr val="B2B2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75" name="Freeform 274"/>
                <p:cNvSpPr>
                  <a:spLocks/>
                </p:cNvSpPr>
                <p:nvPr>
                  <p:custDataLst>
                    <p:tags r:id="rId260"/>
                  </p:custDataLst>
                </p:nvPr>
              </p:nvSpPr>
              <p:spPr bwMode="gray">
                <a:xfrm>
                  <a:off x="8700219" y="4072747"/>
                  <a:ext cx="40897" cy="34595"/>
                </a:xfrm>
                <a:custGeom>
                  <a:avLst/>
                  <a:gdLst>
                    <a:gd name="T0" fmla="*/ 0 w 4"/>
                    <a:gd name="T1" fmla="*/ 0 h 3"/>
                    <a:gd name="T2" fmla="*/ 4 w 4"/>
                    <a:gd name="T3" fmla="*/ 2 h 3"/>
                    <a:gd name="T4" fmla="*/ 3 w 4"/>
                    <a:gd name="T5" fmla="*/ 3 h 3"/>
                    <a:gd name="T6" fmla="*/ 0 w 4"/>
                    <a:gd name="T7" fmla="*/ 1 h 3"/>
                    <a:gd name="T8" fmla="*/ 0 w 4"/>
                    <a:gd name="T9" fmla="*/ 1 h 3"/>
                    <a:gd name="T10" fmla="*/ 0 w 4"/>
                    <a:gd name="T11" fmla="*/ 0 h 3"/>
                    <a:gd name="T12" fmla="*/ 0 w 4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cubicBezTo>
                        <a:pt x="1" y="2"/>
                        <a:pt x="2" y="2"/>
                        <a:pt x="4" y="2"/>
                      </a:cubicBezTo>
                      <a:cubicBezTo>
                        <a:pt x="4" y="3"/>
                        <a:pt x="3" y="3"/>
                        <a:pt x="3" y="3"/>
                      </a:cubicBezTo>
                      <a:cubicBezTo>
                        <a:pt x="2" y="3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76" name="Freeform 275"/>
                <p:cNvSpPr>
                  <a:spLocks/>
                </p:cNvSpPr>
                <p:nvPr>
                  <p:custDataLst>
                    <p:tags r:id="rId261"/>
                  </p:custDataLst>
                </p:nvPr>
              </p:nvSpPr>
              <p:spPr bwMode="gray">
                <a:xfrm>
                  <a:off x="8137521" y="3626154"/>
                  <a:ext cx="100129" cy="66046"/>
                </a:xfrm>
                <a:custGeom>
                  <a:avLst/>
                  <a:gdLst>
                    <a:gd name="T0" fmla="*/ 0 w 10"/>
                    <a:gd name="T1" fmla="*/ 3 h 6"/>
                    <a:gd name="T2" fmla="*/ 1 w 10"/>
                    <a:gd name="T3" fmla="*/ 2 h 6"/>
                    <a:gd name="T4" fmla="*/ 6 w 10"/>
                    <a:gd name="T5" fmla="*/ 0 h 6"/>
                    <a:gd name="T6" fmla="*/ 10 w 10"/>
                    <a:gd name="T7" fmla="*/ 2 h 6"/>
                    <a:gd name="T8" fmla="*/ 9 w 10"/>
                    <a:gd name="T9" fmla="*/ 3 h 6"/>
                    <a:gd name="T10" fmla="*/ 10 w 10"/>
                    <a:gd name="T11" fmla="*/ 5 h 6"/>
                    <a:gd name="T12" fmla="*/ 8 w 10"/>
                    <a:gd name="T13" fmla="*/ 4 h 6"/>
                    <a:gd name="T14" fmla="*/ 6 w 10"/>
                    <a:gd name="T15" fmla="*/ 6 h 6"/>
                    <a:gd name="T16" fmla="*/ 0 w 10"/>
                    <a:gd name="T17" fmla="*/ 3 h 6"/>
                    <a:gd name="T18" fmla="*/ 0 w 10"/>
                    <a:gd name="T19" fmla="*/ 3 h 6"/>
                    <a:gd name="T20" fmla="*/ 0 w 10"/>
                    <a:gd name="T21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6">
                      <a:moveTo>
                        <a:pt x="0" y="3"/>
                      </a:move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3" y="0"/>
                        <a:pt x="4" y="0"/>
                        <a:pt x="6" y="0"/>
                      </a:cubicBezTo>
                      <a:cubicBezTo>
                        <a:pt x="8" y="0"/>
                        <a:pt x="10" y="1"/>
                        <a:pt x="10" y="2"/>
                      </a:cubicBezTo>
                      <a:cubicBezTo>
                        <a:pt x="10" y="3"/>
                        <a:pt x="9" y="3"/>
                        <a:pt x="9" y="3"/>
                      </a:cubicBezTo>
                      <a:cubicBezTo>
                        <a:pt x="9" y="4"/>
                        <a:pt x="10" y="5"/>
                        <a:pt x="10" y="5"/>
                      </a:cubicBezTo>
                      <a:cubicBezTo>
                        <a:pt x="9" y="5"/>
                        <a:pt x="9" y="4"/>
                        <a:pt x="8" y="4"/>
                      </a:cubicBezTo>
                      <a:cubicBezTo>
                        <a:pt x="7" y="4"/>
                        <a:pt x="7" y="6"/>
                        <a:pt x="6" y="6"/>
                      </a:cubicBezTo>
                      <a:cubicBezTo>
                        <a:pt x="4" y="6"/>
                        <a:pt x="0" y="3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77" name="Freeform 276"/>
                <p:cNvSpPr>
                  <a:spLocks/>
                </p:cNvSpPr>
                <p:nvPr>
                  <p:custDataLst>
                    <p:tags r:id="rId262"/>
                  </p:custDataLst>
                </p:nvPr>
              </p:nvSpPr>
              <p:spPr bwMode="gray">
                <a:xfrm>
                  <a:off x="8137521" y="3512932"/>
                  <a:ext cx="19744" cy="22015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2 h 2"/>
                    <a:gd name="T4" fmla="*/ 2 w 2"/>
                    <a:gd name="T5" fmla="*/ 2 h 2"/>
                    <a:gd name="T6" fmla="*/ 2 w 2"/>
                    <a:gd name="T7" fmla="*/ 1 h 2"/>
                    <a:gd name="T8" fmla="*/ 2 w 2"/>
                    <a:gd name="T9" fmla="*/ 1 h 2"/>
                    <a:gd name="T10" fmla="*/ 2 w 2"/>
                    <a:gd name="T11" fmla="*/ 0 h 2"/>
                    <a:gd name="T12" fmla="*/ 2 w 2"/>
                    <a:gd name="T13" fmla="*/ 0 h 2"/>
                    <a:gd name="T14" fmla="*/ 0 w 2"/>
                    <a:gd name="T15" fmla="*/ 2 h 2"/>
                    <a:gd name="T16" fmla="*/ 0 w 2"/>
                    <a:gd name="T17" fmla="*/ 2 h 2"/>
                    <a:gd name="T18" fmla="*/ 0 w 2"/>
                    <a:gd name="T1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2" y="2"/>
                      </a:lnTo>
                      <a:cubicBezTo>
                        <a:pt x="2" y="2"/>
                        <a:pt x="2" y="1"/>
                        <a:pt x="2" y="1"/>
                      </a:cubicBez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cubicBezTo>
                        <a:pt x="1" y="0"/>
                        <a:pt x="0" y="0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78" name="Freeform 277"/>
                <p:cNvSpPr>
                  <a:spLocks/>
                </p:cNvSpPr>
                <p:nvPr>
                  <p:custDataLst>
                    <p:tags r:id="rId263"/>
                  </p:custDataLst>
                </p:nvPr>
              </p:nvSpPr>
              <p:spPr bwMode="gray">
                <a:xfrm>
                  <a:off x="8147392" y="3379268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1 w 1"/>
                    <a:gd name="T5" fmla="*/ 1 h 1"/>
                    <a:gd name="T6" fmla="*/ 1 w 1"/>
                    <a:gd name="T7" fmla="*/ 1 h 1"/>
                    <a:gd name="T8" fmla="*/ 1 w 1"/>
                    <a:gd name="T9" fmla="*/ 0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79" name="Freeform 278"/>
                <p:cNvSpPr>
                  <a:spLocks/>
                </p:cNvSpPr>
                <p:nvPr>
                  <p:custDataLst>
                    <p:tags r:id="rId264"/>
                  </p:custDataLst>
                </p:nvPr>
              </p:nvSpPr>
              <p:spPr bwMode="gray">
                <a:xfrm>
                  <a:off x="8278548" y="3299070"/>
                  <a:ext cx="100129" cy="80199"/>
                </a:xfrm>
                <a:custGeom>
                  <a:avLst/>
                  <a:gdLst>
                    <a:gd name="T0" fmla="*/ 7 w 10"/>
                    <a:gd name="T1" fmla="*/ 6 h 7"/>
                    <a:gd name="T2" fmla="*/ 9 w 10"/>
                    <a:gd name="T3" fmla="*/ 7 h 7"/>
                    <a:gd name="T4" fmla="*/ 10 w 10"/>
                    <a:gd name="T5" fmla="*/ 5 h 7"/>
                    <a:gd name="T6" fmla="*/ 3 w 10"/>
                    <a:gd name="T7" fmla="*/ 0 h 7"/>
                    <a:gd name="T8" fmla="*/ 0 w 10"/>
                    <a:gd name="T9" fmla="*/ 1 h 7"/>
                    <a:gd name="T10" fmla="*/ 7 w 10"/>
                    <a:gd name="T11" fmla="*/ 6 h 7"/>
                    <a:gd name="T12" fmla="*/ 7 w 10"/>
                    <a:gd name="T13" fmla="*/ 6 h 7"/>
                    <a:gd name="T14" fmla="*/ 7 w 10"/>
                    <a:gd name="T15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7">
                      <a:moveTo>
                        <a:pt x="7" y="6"/>
                      </a:moveTo>
                      <a:cubicBezTo>
                        <a:pt x="8" y="6"/>
                        <a:pt x="8" y="7"/>
                        <a:pt x="9" y="7"/>
                      </a:cubicBezTo>
                      <a:cubicBezTo>
                        <a:pt x="10" y="7"/>
                        <a:pt x="10" y="6"/>
                        <a:pt x="10" y="5"/>
                      </a:cubicBezTo>
                      <a:cubicBezTo>
                        <a:pt x="10" y="1"/>
                        <a:pt x="6" y="0"/>
                        <a:pt x="3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2" y="3"/>
                        <a:pt x="3" y="6"/>
                        <a:pt x="7" y="6"/>
                      </a:cubicBezTo>
                      <a:lnTo>
                        <a:pt x="7" y="6"/>
                      </a:lnTo>
                      <a:lnTo>
                        <a:pt x="7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80" name="Freeform 279"/>
                <p:cNvSpPr>
                  <a:spLocks/>
                </p:cNvSpPr>
                <p:nvPr>
                  <p:custDataLst>
                    <p:tags r:id="rId265"/>
                  </p:custDataLst>
                </p:nvPr>
              </p:nvSpPr>
              <p:spPr bwMode="gray">
                <a:xfrm>
                  <a:off x="8217906" y="3311651"/>
                  <a:ext cx="100129" cy="78626"/>
                </a:xfrm>
                <a:custGeom>
                  <a:avLst/>
                  <a:gdLst>
                    <a:gd name="T0" fmla="*/ 5 w 10"/>
                    <a:gd name="T1" fmla="*/ 1 h 7"/>
                    <a:gd name="T2" fmla="*/ 6 w 10"/>
                    <a:gd name="T3" fmla="*/ 3 h 7"/>
                    <a:gd name="T4" fmla="*/ 10 w 10"/>
                    <a:gd name="T5" fmla="*/ 5 h 7"/>
                    <a:gd name="T6" fmla="*/ 8 w 10"/>
                    <a:gd name="T7" fmla="*/ 7 h 7"/>
                    <a:gd name="T8" fmla="*/ 6 w 10"/>
                    <a:gd name="T9" fmla="*/ 5 h 7"/>
                    <a:gd name="T10" fmla="*/ 4 w 10"/>
                    <a:gd name="T11" fmla="*/ 5 h 7"/>
                    <a:gd name="T12" fmla="*/ 0 w 10"/>
                    <a:gd name="T13" fmla="*/ 3 h 7"/>
                    <a:gd name="T14" fmla="*/ 1 w 10"/>
                    <a:gd name="T15" fmla="*/ 2 h 7"/>
                    <a:gd name="T16" fmla="*/ 0 w 10"/>
                    <a:gd name="T17" fmla="*/ 1 h 7"/>
                    <a:gd name="T18" fmla="*/ 5 w 10"/>
                    <a:gd name="T19" fmla="*/ 1 h 7"/>
                    <a:gd name="T20" fmla="*/ 5 w 10"/>
                    <a:gd name="T21" fmla="*/ 1 h 7"/>
                    <a:gd name="T22" fmla="*/ 5 w 10"/>
                    <a:gd name="T23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" h="7">
                      <a:moveTo>
                        <a:pt x="5" y="1"/>
                      </a:moveTo>
                      <a:cubicBezTo>
                        <a:pt x="6" y="2"/>
                        <a:pt x="5" y="2"/>
                        <a:pt x="6" y="3"/>
                      </a:cubicBezTo>
                      <a:cubicBezTo>
                        <a:pt x="7" y="4"/>
                        <a:pt x="10" y="3"/>
                        <a:pt x="10" y="5"/>
                      </a:cubicBezTo>
                      <a:cubicBezTo>
                        <a:pt x="10" y="6"/>
                        <a:pt x="9" y="7"/>
                        <a:pt x="8" y="7"/>
                      </a:cubicBezTo>
                      <a:cubicBezTo>
                        <a:pt x="6" y="7"/>
                        <a:pt x="6" y="6"/>
                        <a:pt x="6" y="5"/>
                      </a:cubicBezTo>
                      <a:cubicBezTo>
                        <a:pt x="5" y="5"/>
                        <a:pt x="4" y="5"/>
                        <a:pt x="4" y="5"/>
                      </a:cubicBezTo>
                      <a:cubicBezTo>
                        <a:pt x="3" y="5"/>
                        <a:pt x="1" y="3"/>
                        <a:pt x="0" y="3"/>
                      </a:cubicBezTo>
                      <a:cubicBezTo>
                        <a:pt x="0" y="2"/>
                        <a:pt x="1" y="2"/>
                        <a:pt x="1" y="2"/>
                      </a:cubicBezTo>
                      <a:cubicBezTo>
                        <a:pt x="1" y="1"/>
                        <a:pt x="0" y="2"/>
                        <a:pt x="0" y="1"/>
                      </a:cubicBezTo>
                      <a:cubicBezTo>
                        <a:pt x="0" y="0"/>
                        <a:pt x="5" y="1"/>
                        <a:pt x="5" y="1"/>
                      </a:cubicBezTo>
                      <a:lnTo>
                        <a:pt x="5" y="1"/>
                      </a:lnTo>
                      <a:lnTo>
                        <a:pt x="5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81" name="Freeform 280"/>
                <p:cNvSpPr>
                  <a:spLocks/>
                </p:cNvSpPr>
                <p:nvPr>
                  <p:custDataLst>
                    <p:tags r:id="rId266"/>
                  </p:custDataLst>
                </p:nvPr>
              </p:nvSpPr>
              <p:spPr bwMode="gray">
                <a:xfrm>
                  <a:off x="8237650" y="3368261"/>
                  <a:ext cx="40897" cy="33023"/>
                </a:xfrm>
                <a:custGeom>
                  <a:avLst/>
                  <a:gdLst>
                    <a:gd name="T0" fmla="*/ 4 w 4"/>
                    <a:gd name="T1" fmla="*/ 2 h 3"/>
                    <a:gd name="T2" fmla="*/ 3 w 4"/>
                    <a:gd name="T3" fmla="*/ 3 h 3"/>
                    <a:gd name="T4" fmla="*/ 0 w 4"/>
                    <a:gd name="T5" fmla="*/ 2 h 3"/>
                    <a:gd name="T6" fmla="*/ 4 w 4"/>
                    <a:gd name="T7" fmla="*/ 2 h 3"/>
                    <a:gd name="T8" fmla="*/ 4 w 4"/>
                    <a:gd name="T9" fmla="*/ 2 h 3"/>
                    <a:gd name="T10" fmla="*/ 4 w 4"/>
                    <a:gd name="T1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3">
                      <a:moveTo>
                        <a:pt x="4" y="2"/>
                      </a:moveTo>
                      <a:cubicBezTo>
                        <a:pt x="4" y="2"/>
                        <a:pt x="3" y="3"/>
                        <a:pt x="3" y="3"/>
                      </a:cubicBezTo>
                      <a:cubicBezTo>
                        <a:pt x="1" y="3"/>
                        <a:pt x="1" y="2"/>
                        <a:pt x="0" y="2"/>
                      </a:cubicBezTo>
                      <a:cubicBezTo>
                        <a:pt x="2" y="2"/>
                        <a:pt x="4" y="0"/>
                        <a:pt x="4" y="2"/>
                      </a:cubicBezTo>
                      <a:lnTo>
                        <a:pt x="4" y="2"/>
                      </a:lnTo>
                      <a:lnTo>
                        <a:pt x="4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82" name="Freeform 281"/>
                <p:cNvSpPr>
                  <a:spLocks/>
                </p:cNvSpPr>
                <p:nvPr>
                  <p:custDataLst>
                    <p:tags r:id="rId267"/>
                  </p:custDataLst>
                </p:nvPr>
              </p:nvSpPr>
              <p:spPr bwMode="gray">
                <a:xfrm>
                  <a:off x="8258804" y="3412292"/>
                  <a:ext cx="9872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1 w 1"/>
                    <a:gd name="T5" fmla="*/ 1 h 1"/>
                    <a:gd name="T6" fmla="*/ 1 w 1"/>
                    <a:gd name="T7" fmla="*/ 0 h 1"/>
                    <a:gd name="T8" fmla="*/ 0 w 1"/>
                    <a:gd name="T9" fmla="*/ 1 h 1"/>
                    <a:gd name="T10" fmla="*/ 0 w 1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83" name="Freeform 282"/>
                <p:cNvSpPr>
                  <a:spLocks/>
                </p:cNvSpPr>
                <p:nvPr>
                  <p:custDataLst>
                    <p:tags r:id="rId268"/>
                  </p:custDataLst>
                </p:nvPr>
              </p:nvSpPr>
              <p:spPr bwMode="gray">
                <a:xfrm>
                  <a:off x="8237650" y="3446886"/>
                  <a:ext cx="80384" cy="31450"/>
                </a:xfrm>
                <a:custGeom>
                  <a:avLst/>
                  <a:gdLst>
                    <a:gd name="T0" fmla="*/ 0 w 8"/>
                    <a:gd name="T1" fmla="*/ 3 h 3"/>
                    <a:gd name="T2" fmla="*/ 3 w 8"/>
                    <a:gd name="T3" fmla="*/ 1 h 3"/>
                    <a:gd name="T4" fmla="*/ 5 w 8"/>
                    <a:gd name="T5" fmla="*/ 1 h 3"/>
                    <a:gd name="T6" fmla="*/ 5 w 8"/>
                    <a:gd name="T7" fmla="*/ 1 h 3"/>
                    <a:gd name="T8" fmla="*/ 6 w 8"/>
                    <a:gd name="T9" fmla="*/ 1 h 3"/>
                    <a:gd name="T10" fmla="*/ 6 w 8"/>
                    <a:gd name="T11" fmla="*/ 1 h 3"/>
                    <a:gd name="T12" fmla="*/ 8 w 8"/>
                    <a:gd name="T13" fmla="*/ 0 h 3"/>
                    <a:gd name="T14" fmla="*/ 8 w 8"/>
                    <a:gd name="T15" fmla="*/ 0 h 3"/>
                    <a:gd name="T16" fmla="*/ 0 w 8"/>
                    <a:gd name="T17" fmla="*/ 3 h 3"/>
                    <a:gd name="T18" fmla="*/ 0 w 8"/>
                    <a:gd name="T19" fmla="*/ 3 h 3"/>
                    <a:gd name="T20" fmla="*/ 0 w 8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3">
                      <a:moveTo>
                        <a:pt x="0" y="3"/>
                      </a:moveTo>
                      <a:cubicBezTo>
                        <a:pt x="0" y="1"/>
                        <a:pt x="2" y="1"/>
                        <a:pt x="3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cubicBezTo>
                        <a:pt x="6" y="0"/>
                        <a:pt x="7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3"/>
                        <a:pt x="2" y="3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84" name="Freeform 283"/>
                <p:cNvSpPr>
                  <a:spLocks/>
                </p:cNvSpPr>
                <p:nvPr>
                  <p:custDataLst>
                    <p:tags r:id="rId269"/>
                  </p:custDataLst>
                </p:nvPr>
              </p:nvSpPr>
              <p:spPr bwMode="gray">
                <a:xfrm>
                  <a:off x="8278547" y="3467330"/>
                  <a:ext cx="69104" cy="80197"/>
                </a:xfrm>
                <a:custGeom>
                  <a:avLst/>
                  <a:gdLst>
                    <a:gd name="T0" fmla="*/ 0 w 7"/>
                    <a:gd name="T1" fmla="*/ 1 h 7"/>
                    <a:gd name="T2" fmla="*/ 0 w 7"/>
                    <a:gd name="T3" fmla="*/ 3 h 7"/>
                    <a:gd name="T4" fmla="*/ 3 w 7"/>
                    <a:gd name="T5" fmla="*/ 7 h 7"/>
                    <a:gd name="T6" fmla="*/ 6 w 7"/>
                    <a:gd name="T7" fmla="*/ 5 h 7"/>
                    <a:gd name="T8" fmla="*/ 6 w 7"/>
                    <a:gd name="T9" fmla="*/ 5 h 7"/>
                    <a:gd name="T10" fmla="*/ 7 w 7"/>
                    <a:gd name="T11" fmla="*/ 2 h 7"/>
                    <a:gd name="T12" fmla="*/ 7 w 7"/>
                    <a:gd name="T13" fmla="*/ 2 h 7"/>
                    <a:gd name="T14" fmla="*/ 7 w 7"/>
                    <a:gd name="T15" fmla="*/ 2 h 7"/>
                    <a:gd name="T16" fmla="*/ 3 w 7"/>
                    <a:gd name="T17" fmla="*/ 0 h 7"/>
                    <a:gd name="T18" fmla="*/ 0 w 7"/>
                    <a:gd name="T19" fmla="*/ 1 h 7"/>
                    <a:gd name="T20" fmla="*/ 0 w 7"/>
                    <a:gd name="T21" fmla="*/ 1 h 7"/>
                    <a:gd name="T22" fmla="*/ 0 w 7"/>
                    <a:gd name="T23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7">
                      <a:moveTo>
                        <a:pt x="0" y="1"/>
                      </a:move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5"/>
                        <a:pt x="1" y="7"/>
                        <a:pt x="3" y="7"/>
                      </a:cubicBezTo>
                      <a:cubicBezTo>
                        <a:pt x="5" y="7"/>
                        <a:pt x="6" y="7"/>
                        <a:pt x="6" y="5"/>
                      </a:cubicBezTo>
                      <a:lnTo>
                        <a:pt x="6" y="5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7" y="2"/>
                      </a:lnTo>
                      <a:cubicBezTo>
                        <a:pt x="5" y="2"/>
                        <a:pt x="5" y="0"/>
                        <a:pt x="3" y="0"/>
                      </a:cubicBezTo>
                      <a:cubicBezTo>
                        <a:pt x="2" y="0"/>
                        <a:pt x="1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85" name="Freeform 284"/>
                <p:cNvSpPr>
                  <a:spLocks/>
                </p:cNvSpPr>
                <p:nvPr>
                  <p:custDataLst>
                    <p:tags r:id="rId270"/>
                  </p:custDataLst>
                </p:nvPr>
              </p:nvSpPr>
              <p:spPr bwMode="gray">
                <a:xfrm>
                  <a:off x="8388550" y="4050732"/>
                  <a:ext cx="9872" cy="22015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0 w 1"/>
                    <a:gd name="T5" fmla="*/ 0 h 2"/>
                    <a:gd name="T6" fmla="*/ 1 w 1"/>
                    <a:gd name="T7" fmla="*/ 2 h 2"/>
                    <a:gd name="T8" fmla="*/ 1 w 1"/>
                    <a:gd name="T9" fmla="*/ 2 h 2"/>
                    <a:gd name="T10" fmla="*/ 1 w 1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86" name="Freeform 285"/>
                <p:cNvSpPr>
                  <a:spLocks/>
                </p:cNvSpPr>
                <p:nvPr>
                  <p:custDataLst>
                    <p:tags r:id="rId271"/>
                  </p:custDataLst>
                </p:nvPr>
              </p:nvSpPr>
              <p:spPr bwMode="gray">
                <a:xfrm>
                  <a:off x="8419575" y="3794412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87" name="Freeform 286"/>
                <p:cNvSpPr>
                  <a:spLocks/>
                </p:cNvSpPr>
                <p:nvPr>
                  <p:custDataLst>
                    <p:tags r:id="rId272"/>
                  </p:custDataLst>
                </p:nvPr>
              </p:nvSpPr>
              <p:spPr bwMode="gray">
                <a:xfrm>
                  <a:off x="7543796" y="3871464"/>
                  <a:ext cx="191797" cy="157251"/>
                </a:xfrm>
                <a:custGeom>
                  <a:avLst/>
                  <a:gdLst>
                    <a:gd name="T0" fmla="*/ 2 w 19"/>
                    <a:gd name="T1" fmla="*/ 9 h 14"/>
                    <a:gd name="T2" fmla="*/ 0 w 19"/>
                    <a:gd name="T3" fmla="*/ 3 h 14"/>
                    <a:gd name="T4" fmla="*/ 1 w 19"/>
                    <a:gd name="T5" fmla="*/ 1 h 14"/>
                    <a:gd name="T6" fmla="*/ 2 w 19"/>
                    <a:gd name="T7" fmla="*/ 3 h 14"/>
                    <a:gd name="T8" fmla="*/ 5 w 19"/>
                    <a:gd name="T9" fmla="*/ 2 h 14"/>
                    <a:gd name="T10" fmla="*/ 5 w 19"/>
                    <a:gd name="T11" fmla="*/ 2 h 14"/>
                    <a:gd name="T12" fmla="*/ 8 w 19"/>
                    <a:gd name="T13" fmla="*/ 2 h 14"/>
                    <a:gd name="T14" fmla="*/ 8 w 19"/>
                    <a:gd name="T15" fmla="*/ 2 h 14"/>
                    <a:gd name="T16" fmla="*/ 10 w 19"/>
                    <a:gd name="T17" fmla="*/ 0 h 14"/>
                    <a:gd name="T18" fmla="*/ 17 w 19"/>
                    <a:gd name="T19" fmla="*/ 4 h 14"/>
                    <a:gd name="T20" fmla="*/ 16 w 19"/>
                    <a:gd name="T21" fmla="*/ 5 h 14"/>
                    <a:gd name="T22" fmla="*/ 19 w 19"/>
                    <a:gd name="T23" fmla="*/ 7 h 14"/>
                    <a:gd name="T24" fmla="*/ 19 w 19"/>
                    <a:gd name="T25" fmla="*/ 9 h 14"/>
                    <a:gd name="T26" fmla="*/ 10 w 19"/>
                    <a:gd name="T27" fmla="*/ 14 h 14"/>
                    <a:gd name="T28" fmla="*/ 8 w 19"/>
                    <a:gd name="T29" fmla="*/ 13 h 14"/>
                    <a:gd name="T30" fmla="*/ 2 w 19"/>
                    <a:gd name="T31" fmla="*/ 9 h 14"/>
                    <a:gd name="T32" fmla="*/ 2 w 19"/>
                    <a:gd name="T33" fmla="*/ 9 h 14"/>
                    <a:gd name="T34" fmla="*/ 2 w 19"/>
                    <a:gd name="T35" fmla="*/ 9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9" h="14">
                      <a:moveTo>
                        <a:pt x="2" y="9"/>
                      </a:moveTo>
                      <a:cubicBezTo>
                        <a:pt x="1" y="7"/>
                        <a:pt x="0" y="6"/>
                        <a:pt x="0" y="3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2" y="1"/>
                        <a:pt x="2" y="3"/>
                        <a:pt x="2" y="3"/>
                      </a:cubicBezTo>
                      <a:cubicBezTo>
                        <a:pt x="3" y="3"/>
                        <a:pt x="4" y="2"/>
                        <a:pt x="5" y="2"/>
                      </a:cubicBezTo>
                      <a:lnTo>
                        <a:pt x="5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cubicBezTo>
                        <a:pt x="9" y="1"/>
                        <a:pt x="9" y="0"/>
                        <a:pt x="10" y="0"/>
                      </a:cubicBezTo>
                      <a:cubicBezTo>
                        <a:pt x="13" y="0"/>
                        <a:pt x="15" y="3"/>
                        <a:pt x="17" y="4"/>
                      </a:cubicBezTo>
                      <a:cubicBezTo>
                        <a:pt x="16" y="4"/>
                        <a:pt x="16" y="5"/>
                        <a:pt x="16" y="5"/>
                      </a:cubicBezTo>
                      <a:cubicBezTo>
                        <a:pt x="16" y="5"/>
                        <a:pt x="18" y="7"/>
                        <a:pt x="19" y="7"/>
                      </a:cubicBezTo>
                      <a:cubicBezTo>
                        <a:pt x="19" y="8"/>
                        <a:pt x="18" y="9"/>
                        <a:pt x="19" y="9"/>
                      </a:cubicBezTo>
                      <a:cubicBezTo>
                        <a:pt x="16" y="11"/>
                        <a:pt x="14" y="14"/>
                        <a:pt x="10" y="14"/>
                      </a:cubicBezTo>
                      <a:cubicBezTo>
                        <a:pt x="9" y="14"/>
                        <a:pt x="8" y="13"/>
                        <a:pt x="8" y="13"/>
                      </a:cubicBezTo>
                      <a:cubicBezTo>
                        <a:pt x="6" y="11"/>
                        <a:pt x="3" y="11"/>
                        <a:pt x="2" y="9"/>
                      </a:cubicBezTo>
                      <a:lnTo>
                        <a:pt x="2" y="9"/>
                      </a:lnTo>
                      <a:lnTo>
                        <a:pt x="2" y="9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88" name="Freeform 287"/>
                <p:cNvSpPr>
                  <a:spLocks/>
                </p:cNvSpPr>
                <p:nvPr>
                  <p:custDataLst>
                    <p:tags r:id="rId273"/>
                  </p:custDataLst>
                </p:nvPr>
              </p:nvSpPr>
              <p:spPr bwMode="gray">
                <a:xfrm>
                  <a:off x="7745465" y="3512932"/>
                  <a:ext cx="59231" cy="34595"/>
                </a:xfrm>
                <a:custGeom>
                  <a:avLst/>
                  <a:gdLst>
                    <a:gd name="T0" fmla="*/ 0 w 6"/>
                    <a:gd name="T1" fmla="*/ 0 h 3"/>
                    <a:gd name="T2" fmla="*/ 6 w 6"/>
                    <a:gd name="T3" fmla="*/ 3 h 3"/>
                    <a:gd name="T4" fmla="*/ 6 w 6"/>
                    <a:gd name="T5" fmla="*/ 2 h 3"/>
                    <a:gd name="T6" fmla="*/ 0 w 6"/>
                    <a:gd name="T7" fmla="*/ 0 h 3"/>
                    <a:gd name="T8" fmla="*/ 0 w 6"/>
                    <a:gd name="T9" fmla="*/ 0 h 3"/>
                    <a:gd name="T10" fmla="*/ 0 w 6"/>
                    <a:gd name="T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3">
                      <a:moveTo>
                        <a:pt x="0" y="0"/>
                      </a:moveTo>
                      <a:cubicBezTo>
                        <a:pt x="1" y="1"/>
                        <a:pt x="4" y="3"/>
                        <a:pt x="6" y="3"/>
                      </a:cubicBezTo>
                      <a:cubicBezTo>
                        <a:pt x="6" y="3"/>
                        <a:pt x="6" y="3"/>
                        <a:pt x="6" y="2"/>
                      </a:cubicBezTo>
                      <a:cubicBezTo>
                        <a:pt x="6" y="1"/>
                        <a:pt x="2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89" name="Freeform 288"/>
                <p:cNvSpPr>
                  <a:spLocks/>
                </p:cNvSpPr>
                <p:nvPr>
                  <p:custDataLst>
                    <p:tags r:id="rId274"/>
                  </p:custDataLst>
                </p:nvPr>
              </p:nvSpPr>
              <p:spPr bwMode="gray">
                <a:xfrm>
                  <a:off x="7735594" y="3547527"/>
                  <a:ext cx="19744" cy="33023"/>
                </a:xfrm>
                <a:custGeom>
                  <a:avLst/>
                  <a:gdLst>
                    <a:gd name="T0" fmla="*/ 1 w 2"/>
                    <a:gd name="T1" fmla="*/ 1 h 3"/>
                    <a:gd name="T2" fmla="*/ 0 w 2"/>
                    <a:gd name="T3" fmla="*/ 3 h 3"/>
                    <a:gd name="T4" fmla="*/ 1 w 2"/>
                    <a:gd name="T5" fmla="*/ 3 h 3"/>
                    <a:gd name="T6" fmla="*/ 2 w 2"/>
                    <a:gd name="T7" fmla="*/ 2 h 3"/>
                    <a:gd name="T8" fmla="*/ 2 w 2"/>
                    <a:gd name="T9" fmla="*/ 2 h 3"/>
                    <a:gd name="T10" fmla="*/ 2 w 2"/>
                    <a:gd name="T11" fmla="*/ 0 h 3"/>
                    <a:gd name="T12" fmla="*/ 1 w 2"/>
                    <a:gd name="T13" fmla="*/ 1 h 3"/>
                    <a:gd name="T14" fmla="*/ 1 w 2"/>
                    <a:gd name="T1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3">
                      <a:moveTo>
                        <a:pt x="1" y="1"/>
                      </a:moveTo>
                      <a:cubicBezTo>
                        <a:pt x="1" y="1"/>
                        <a:pt x="0" y="2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3"/>
                        <a:pt x="2" y="2"/>
                        <a:pt x="2" y="2"/>
                      </a:cubicBez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90" name="Freeform 289"/>
                <p:cNvSpPr>
                  <a:spLocks/>
                </p:cNvSpPr>
                <p:nvPr>
                  <p:custDataLst>
                    <p:tags r:id="rId275"/>
                  </p:custDataLst>
                </p:nvPr>
              </p:nvSpPr>
              <p:spPr bwMode="gray">
                <a:xfrm>
                  <a:off x="7755338" y="3558535"/>
                  <a:ext cx="119873" cy="78626"/>
                </a:xfrm>
                <a:custGeom>
                  <a:avLst/>
                  <a:gdLst>
                    <a:gd name="T0" fmla="*/ 1 w 12"/>
                    <a:gd name="T1" fmla="*/ 2 h 7"/>
                    <a:gd name="T2" fmla="*/ 4 w 12"/>
                    <a:gd name="T3" fmla="*/ 0 h 7"/>
                    <a:gd name="T4" fmla="*/ 7 w 12"/>
                    <a:gd name="T5" fmla="*/ 1 h 7"/>
                    <a:gd name="T6" fmla="*/ 12 w 12"/>
                    <a:gd name="T7" fmla="*/ 5 h 7"/>
                    <a:gd name="T8" fmla="*/ 11 w 12"/>
                    <a:gd name="T9" fmla="*/ 6 h 7"/>
                    <a:gd name="T10" fmla="*/ 11 w 12"/>
                    <a:gd name="T11" fmla="*/ 6 h 7"/>
                    <a:gd name="T12" fmla="*/ 6 w 12"/>
                    <a:gd name="T13" fmla="*/ 6 h 7"/>
                    <a:gd name="T14" fmla="*/ 6 w 12"/>
                    <a:gd name="T15" fmla="*/ 6 h 7"/>
                    <a:gd name="T16" fmla="*/ 2 w 12"/>
                    <a:gd name="T17" fmla="*/ 7 h 7"/>
                    <a:gd name="T18" fmla="*/ 0 w 12"/>
                    <a:gd name="T19" fmla="*/ 5 h 7"/>
                    <a:gd name="T20" fmla="*/ 0 w 12"/>
                    <a:gd name="T21" fmla="*/ 3 h 7"/>
                    <a:gd name="T22" fmla="*/ 0 w 12"/>
                    <a:gd name="T23" fmla="*/ 2 h 7"/>
                    <a:gd name="T24" fmla="*/ 1 w 12"/>
                    <a:gd name="T25" fmla="*/ 2 h 7"/>
                    <a:gd name="T26" fmla="*/ 1 w 12"/>
                    <a:gd name="T27" fmla="*/ 2 h 7"/>
                    <a:gd name="T28" fmla="*/ 1 w 12"/>
                    <a:gd name="T29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7">
                      <a:moveTo>
                        <a:pt x="1" y="2"/>
                      </a:moveTo>
                      <a:cubicBezTo>
                        <a:pt x="2" y="2"/>
                        <a:pt x="3" y="0"/>
                        <a:pt x="4" y="0"/>
                      </a:cubicBezTo>
                      <a:cubicBezTo>
                        <a:pt x="6" y="0"/>
                        <a:pt x="6" y="1"/>
                        <a:pt x="7" y="1"/>
                      </a:cubicBezTo>
                      <a:cubicBezTo>
                        <a:pt x="9" y="2"/>
                        <a:pt x="12" y="3"/>
                        <a:pt x="12" y="5"/>
                      </a:cubicBezTo>
                      <a:cubicBezTo>
                        <a:pt x="12" y="6"/>
                        <a:pt x="11" y="6"/>
                        <a:pt x="11" y="6"/>
                      </a:cubicBezTo>
                      <a:lnTo>
                        <a:pt x="11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cubicBezTo>
                        <a:pt x="4" y="6"/>
                        <a:pt x="4" y="7"/>
                        <a:pt x="2" y="7"/>
                      </a:cubicBezTo>
                      <a:cubicBezTo>
                        <a:pt x="1" y="7"/>
                        <a:pt x="0" y="6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0" y="3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91" name="Freeform 290"/>
                <p:cNvSpPr>
                  <a:spLocks/>
                </p:cNvSpPr>
                <p:nvPr>
                  <p:custDataLst>
                    <p:tags r:id="rId276"/>
                  </p:custDataLst>
                </p:nvPr>
              </p:nvSpPr>
              <p:spPr bwMode="gray">
                <a:xfrm>
                  <a:off x="7714439" y="4016136"/>
                  <a:ext cx="21155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92" name="Freeform 291"/>
                <p:cNvSpPr>
                  <a:spLocks/>
                </p:cNvSpPr>
                <p:nvPr>
                  <p:custDataLst>
                    <p:tags r:id="rId277"/>
                  </p:custDataLst>
                </p:nvPr>
              </p:nvSpPr>
              <p:spPr bwMode="gray">
                <a:xfrm>
                  <a:off x="7776491" y="3917069"/>
                  <a:ext cx="1974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93" name="Freeform 292"/>
                <p:cNvSpPr>
                  <a:spLocks/>
                </p:cNvSpPr>
                <p:nvPr>
                  <p:custDataLst>
                    <p:tags r:id="rId278"/>
                  </p:custDataLst>
                </p:nvPr>
              </p:nvSpPr>
              <p:spPr bwMode="gray">
                <a:xfrm>
                  <a:off x="7804697" y="3893481"/>
                  <a:ext cx="21155" cy="23588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1 h 2"/>
                    <a:gd name="T4" fmla="*/ 2 w 2"/>
                    <a:gd name="T5" fmla="*/ 0 h 2"/>
                    <a:gd name="T6" fmla="*/ 2 w 2"/>
                    <a:gd name="T7" fmla="*/ 0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2 h 2"/>
                    <a:gd name="T14" fmla="*/ 0 w 2"/>
                    <a:gd name="T15" fmla="*/ 2 h 2"/>
                    <a:gd name="T16" fmla="*/ 0 w 2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cubicBezTo>
                        <a:pt x="1" y="2"/>
                        <a:pt x="1" y="1"/>
                        <a:pt x="2" y="1"/>
                      </a:cubicBezTo>
                      <a:cubicBezTo>
                        <a:pt x="1" y="1"/>
                        <a:pt x="1" y="1"/>
                        <a:pt x="2" y="0"/>
                      </a:cubicBez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1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94" name="Freeform 293"/>
                <p:cNvSpPr>
                  <a:spLocks/>
                </p:cNvSpPr>
                <p:nvPr>
                  <p:custDataLst>
                    <p:tags r:id="rId279"/>
                  </p:custDataLst>
                </p:nvPr>
              </p:nvSpPr>
              <p:spPr bwMode="gray">
                <a:xfrm>
                  <a:off x="7825851" y="3827435"/>
                  <a:ext cx="483722" cy="201281"/>
                </a:xfrm>
                <a:custGeom>
                  <a:avLst/>
                  <a:gdLst>
                    <a:gd name="T0" fmla="*/ 2 w 48"/>
                    <a:gd name="T1" fmla="*/ 13 h 18"/>
                    <a:gd name="T2" fmla="*/ 2 w 48"/>
                    <a:gd name="T3" fmla="*/ 12 h 18"/>
                    <a:gd name="T4" fmla="*/ 4 w 48"/>
                    <a:gd name="T5" fmla="*/ 8 h 18"/>
                    <a:gd name="T6" fmla="*/ 5 w 48"/>
                    <a:gd name="T7" fmla="*/ 5 h 18"/>
                    <a:gd name="T8" fmla="*/ 8 w 48"/>
                    <a:gd name="T9" fmla="*/ 9 h 18"/>
                    <a:gd name="T10" fmla="*/ 12 w 48"/>
                    <a:gd name="T11" fmla="*/ 11 h 18"/>
                    <a:gd name="T12" fmla="*/ 17 w 48"/>
                    <a:gd name="T13" fmla="*/ 7 h 18"/>
                    <a:gd name="T14" fmla="*/ 26 w 48"/>
                    <a:gd name="T15" fmla="*/ 11 h 18"/>
                    <a:gd name="T16" fmla="*/ 26 w 48"/>
                    <a:gd name="T17" fmla="*/ 11 h 18"/>
                    <a:gd name="T18" fmla="*/ 27 w 48"/>
                    <a:gd name="T19" fmla="*/ 11 h 18"/>
                    <a:gd name="T20" fmla="*/ 27 w 48"/>
                    <a:gd name="T21" fmla="*/ 11 h 18"/>
                    <a:gd name="T22" fmla="*/ 27 w 48"/>
                    <a:gd name="T23" fmla="*/ 9 h 18"/>
                    <a:gd name="T24" fmla="*/ 29 w 48"/>
                    <a:gd name="T25" fmla="*/ 8 h 18"/>
                    <a:gd name="T26" fmla="*/ 36 w 48"/>
                    <a:gd name="T27" fmla="*/ 12 h 18"/>
                    <a:gd name="T28" fmla="*/ 37 w 48"/>
                    <a:gd name="T29" fmla="*/ 13 h 18"/>
                    <a:gd name="T30" fmla="*/ 42 w 48"/>
                    <a:gd name="T31" fmla="*/ 15 h 18"/>
                    <a:gd name="T32" fmla="*/ 47 w 48"/>
                    <a:gd name="T33" fmla="*/ 18 h 18"/>
                    <a:gd name="T34" fmla="*/ 48 w 48"/>
                    <a:gd name="T35" fmla="*/ 16 h 18"/>
                    <a:gd name="T36" fmla="*/ 47 w 48"/>
                    <a:gd name="T37" fmla="*/ 10 h 18"/>
                    <a:gd name="T38" fmla="*/ 43 w 48"/>
                    <a:gd name="T39" fmla="*/ 6 h 18"/>
                    <a:gd name="T40" fmla="*/ 38 w 48"/>
                    <a:gd name="T41" fmla="*/ 4 h 18"/>
                    <a:gd name="T42" fmla="*/ 26 w 48"/>
                    <a:gd name="T43" fmla="*/ 0 h 18"/>
                    <a:gd name="T44" fmla="*/ 20 w 48"/>
                    <a:gd name="T45" fmla="*/ 3 h 18"/>
                    <a:gd name="T46" fmla="*/ 20 w 48"/>
                    <a:gd name="T47" fmla="*/ 1 h 18"/>
                    <a:gd name="T48" fmla="*/ 20 w 48"/>
                    <a:gd name="T49" fmla="*/ 1 h 18"/>
                    <a:gd name="T50" fmla="*/ 5 w 48"/>
                    <a:gd name="T51" fmla="*/ 1 h 18"/>
                    <a:gd name="T52" fmla="*/ 5 w 48"/>
                    <a:gd name="T53" fmla="*/ 1 h 18"/>
                    <a:gd name="T54" fmla="*/ 4 w 48"/>
                    <a:gd name="T55" fmla="*/ 4 h 18"/>
                    <a:gd name="T56" fmla="*/ 4 w 48"/>
                    <a:gd name="T57" fmla="*/ 4 h 18"/>
                    <a:gd name="T58" fmla="*/ 0 w 48"/>
                    <a:gd name="T59" fmla="*/ 7 h 18"/>
                    <a:gd name="T60" fmla="*/ 1 w 48"/>
                    <a:gd name="T61" fmla="*/ 8 h 18"/>
                    <a:gd name="T62" fmla="*/ 2 w 48"/>
                    <a:gd name="T63" fmla="*/ 9 h 18"/>
                    <a:gd name="T64" fmla="*/ 2 w 48"/>
                    <a:gd name="T65" fmla="*/ 11 h 18"/>
                    <a:gd name="T66" fmla="*/ 2 w 48"/>
                    <a:gd name="T67" fmla="*/ 11 h 18"/>
                    <a:gd name="T68" fmla="*/ 2 w 48"/>
                    <a:gd name="T69" fmla="*/ 13 h 18"/>
                    <a:gd name="T70" fmla="*/ 2 w 48"/>
                    <a:gd name="T71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48" h="18">
                      <a:moveTo>
                        <a:pt x="2" y="13"/>
                      </a:move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1"/>
                        <a:pt x="4" y="8"/>
                        <a:pt x="4" y="8"/>
                      </a:cubicBezTo>
                      <a:cubicBezTo>
                        <a:pt x="4" y="7"/>
                        <a:pt x="4" y="5"/>
                        <a:pt x="5" y="5"/>
                      </a:cubicBezTo>
                      <a:cubicBezTo>
                        <a:pt x="6" y="5"/>
                        <a:pt x="7" y="9"/>
                        <a:pt x="8" y="9"/>
                      </a:cubicBezTo>
                      <a:cubicBezTo>
                        <a:pt x="9" y="11"/>
                        <a:pt x="11" y="11"/>
                        <a:pt x="12" y="11"/>
                      </a:cubicBezTo>
                      <a:cubicBezTo>
                        <a:pt x="15" y="11"/>
                        <a:pt x="15" y="7"/>
                        <a:pt x="17" y="7"/>
                      </a:cubicBezTo>
                      <a:cubicBezTo>
                        <a:pt x="19" y="10"/>
                        <a:pt x="23" y="10"/>
                        <a:pt x="26" y="11"/>
                      </a:cubicBezTo>
                      <a:lnTo>
                        <a:pt x="26" y="11"/>
                      </a:lnTo>
                      <a:lnTo>
                        <a:pt x="27" y="11"/>
                      </a:lnTo>
                      <a:lnTo>
                        <a:pt x="27" y="11"/>
                      </a:lnTo>
                      <a:cubicBezTo>
                        <a:pt x="27" y="10"/>
                        <a:pt x="27" y="10"/>
                        <a:pt x="27" y="9"/>
                      </a:cubicBezTo>
                      <a:cubicBezTo>
                        <a:pt x="27" y="8"/>
                        <a:pt x="28" y="8"/>
                        <a:pt x="29" y="8"/>
                      </a:cubicBezTo>
                      <a:cubicBezTo>
                        <a:pt x="33" y="8"/>
                        <a:pt x="33" y="12"/>
                        <a:pt x="36" y="12"/>
                      </a:cubicBezTo>
                      <a:cubicBezTo>
                        <a:pt x="36" y="13"/>
                        <a:pt x="36" y="13"/>
                        <a:pt x="37" y="13"/>
                      </a:cubicBezTo>
                      <a:cubicBezTo>
                        <a:pt x="39" y="13"/>
                        <a:pt x="41" y="14"/>
                        <a:pt x="42" y="15"/>
                      </a:cubicBezTo>
                      <a:cubicBezTo>
                        <a:pt x="43" y="16"/>
                        <a:pt x="45" y="18"/>
                        <a:pt x="47" y="18"/>
                      </a:cubicBezTo>
                      <a:cubicBezTo>
                        <a:pt x="47" y="18"/>
                        <a:pt x="48" y="17"/>
                        <a:pt x="48" y="16"/>
                      </a:cubicBezTo>
                      <a:cubicBezTo>
                        <a:pt x="48" y="13"/>
                        <a:pt x="47" y="13"/>
                        <a:pt x="47" y="10"/>
                      </a:cubicBezTo>
                      <a:cubicBezTo>
                        <a:pt x="44" y="10"/>
                        <a:pt x="44" y="8"/>
                        <a:pt x="43" y="6"/>
                      </a:cubicBezTo>
                      <a:cubicBezTo>
                        <a:pt x="42" y="4"/>
                        <a:pt x="40" y="4"/>
                        <a:pt x="38" y="4"/>
                      </a:cubicBezTo>
                      <a:cubicBezTo>
                        <a:pt x="32" y="4"/>
                        <a:pt x="31" y="0"/>
                        <a:pt x="26" y="0"/>
                      </a:cubicBezTo>
                      <a:cubicBezTo>
                        <a:pt x="24" y="0"/>
                        <a:pt x="23" y="3"/>
                        <a:pt x="20" y="3"/>
                      </a:cubicBezTo>
                      <a:cubicBezTo>
                        <a:pt x="20" y="3"/>
                        <a:pt x="20" y="1"/>
                        <a:pt x="20" y="1"/>
                      </a:cubicBezTo>
                      <a:lnTo>
                        <a:pt x="20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cubicBezTo>
                        <a:pt x="5" y="2"/>
                        <a:pt x="4" y="3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3" y="6"/>
                        <a:pt x="0" y="6"/>
                        <a:pt x="0" y="7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0"/>
                        <a:pt x="2" y="11"/>
                        <a:pt x="2" y="11"/>
                      </a:cubicBezTo>
                      <a:lnTo>
                        <a:pt x="2" y="11"/>
                      </a:lnTo>
                      <a:lnTo>
                        <a:pt x="2" y="13"/>
                      </a:lnTo>
                      <a:lnTo>
                        <a:pt x="2" y="1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95" name="Freeform 294"/>
                <p:cNvSpPr>
                  <a:spLocks/>
                </p:cNvSpPr>
                <p:nvPr>
                  <p:custDataLst>
                    <p:tags r:id="rId280"/>
                  </p:custDataLst>
                </p:nvPr>
              </p:nvSpPr>
              <p:spPr bwMode="gray">
                <a:xfrm>
                  <a:off x="7916108" y="3973678"/>
                  <a:ext cx="21154" cy="11008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1 h 1"/>
                    <a:gd name="T6" fmla="*/ 2 w 2"/>
                    <a:gd name="T7" fmla="*/ 1 h 1"/>
                    <a:gd name="T8" fmla="*/ 0 w 2"/>
                    <a:gd name="T9" fmla="*/ 0 h 1"/>
                    <a:gd name="T10" fmla="*/ 0 w 2"/>
                    <a:gd name="T11" fmla="*/ 0 h 1"/>
                    <a:gd name="T12" fmla="*/ 0 w 2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96" name="Freeform 295"/>
                <p:cNvSpPr>
                  <a:spLocks/>
                </p:cNvSpPr>
                <p:nvPr>
                  <p:custDataLst>
                    <p:tags r:id="rId281"/>
                  </p:custDataLst>
                </p:nvPr>
              </p:nvSpPr>
              <p:spPr bwMode="gray">
                <a:xfrm>
                  <a:off x="7947134" y="3961098"/>
                  <a:ext cx="19744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0 w 2"/>
                    <a:gd name="T3" fmla="*/ 2 h 2"/>
                    <a:gd name="T4" fmla="*/ 0 w 2"/>
                    <a:gd name="T5" fmla="*/ 2 h 2"/>
                    <a:gd name="T6" fmla="*/ 2 w 2"/>
                    <a:gd name="T7" fmla="*/ 2 h 2"/>
                    <a:gd name="T8" fmla="*/ 2 w 2"/>
                    <a:gd name="T9" fmla="*/ 2 h 2"/>
                    <a:gd name="T10" fmla="*/ 2 w 2"/>
                    <a:gd name="T11" fmla="*/ 1 h 2"/>
                    <a:gd name="T12" fmla="*/ 0 w 2"/>
                    <a:gd name="T13" fmla="*/ 1 h 2"/>
                    <a:gd name="T14" fmla="*/ 0 w 2"/>
                    <a:gd name="T15" fmla="*/ 1 h 2"/>
                    <a:gd name="T16" fmla="*/ 0 w 2"/>
                    <a:gd name="T1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1"/>
                        <a:pt x="0" y="2"/>
                      </a:cubicBez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0" y="1"/>
                        <a:pt x="1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97" name="Freeform 296"/>
                <p:cNvSpPr>
                  <a:spLocks/>
                </p:cNvSpPr>
                <p:nvPr>
                  <p:custDataLst>
                    <p:tags r:id="rId282"/>
                  </p:custDataLst>
                </p:nvPr>
              </p:nvSpPr>
              <p:spPr bwMode="gray">
                <a:xfrm>
                  <a:off x="7845594" y="3961098"/>
                  <a:ext cx="60642" cy="55038"/>
                </a:xfrm>
                <a:custGeom>
                  <a:avLst/>
                  <a:gdLst>
                    <a:gd name="T0" fmla="*/ 0 w 6"/>
                    <a:gd name="T1" fmla="*/ 4 h 5"/>
                    <a:gd name="T2" fmla="*/ 1 w 6"/>
                    <a:gd name="T3" fmla="*/ 5 h 5"/>
                    <a:gd name="T4" fmla="*/ 1 w 6"/>
                    <a:gd name="T5" fmla="*/ 4 h 5"/>
                    <a:gd name="T6" fmla="*/ 6 w 6"/>
                    <a:gd name="T7" fmla="*/ 1 h 5"/>
                    <a:gd name="T8" fmla="*/ 6 w 6"/>
                    <a:gd name="T9" fmla="*/ 0 h 5"/>
                    <a:gd name="T10" fmla="*/ 0 w 6"/>
                    <a:gd name="T11" fmla="*/ 4 h 5"/>
                    <a:gd name="T12" fmla="*/ 0 w 6"/>
                    <a:gd name="T13" fmla="*/ 4 h 5"/>
                    <a:gd name="T14" fmla="*/ 0 w 6"/>
                    <a:gd name="T1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5">
                      <a:moveTo>
                        <a:pt x="0" y="4"/>
                      </a:moveTo>
                      <a:cubicBezTo>
                        <a:pt x="0" y="4"/>
                        <a:pt x="0" y="5"/>
                        <a:pt x="1" y="5"/>
                      </a:cubicBezTo>
                      <a:cubicBezTo>
                        <a:pt x="1" y="5"/>
                        <a:pt x="1" y="4"/>
                        <a:pt x="1" y="4"/>
                      </a:cubicBezTo>
                      <a:cubicBezTo>
                        <a:pt x="2" y="2"/>
                        <a:pt x="6" y="4"/>
                        <a:pt x="6" y="1"/>
                      </a:cubicBezTo>
                      <a:cubicBezTo>
                        <a:pt x="6" y="1"/>
                        <a:pt x="6" y="1"/>
                        <a:pt x="6" y="0"/>
                      </a:cubicBezTo>
                      <a:cubicBezTo>
                        <a:pt x="4" y="1"/>
                        <a:pt x="0" y="2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98" name="Freeform 297"/>
                <p:cNvSpPr>
                  <a:spLocks/>
                </p:cNvSpPr>
                <p:nvPr>
                  <p:custDataLst>
                    <p:tags r:id="rId283"/>
                  </p:custDataLst>
                </p:nvPr>
              </p:nvSpPr>
              <p:spPr bwMode="gray">
                <a:xfrm>
                  <a:off x="7975339" y="3984685"/>
                  <a:ext cx="11282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399" name="Freeform 298"/>
                <p:cNvSpPr>
                  <a:spLocks/>
                </p:cNvSpPr>
                <p:nvPr>
                  <p:custDataLst>
                    <p:tags r:id="rId284"/>
                  </p:custDataLst>
                </p:nvPr>
              </p:nvSpPr>
              <p:spPr bwMode="gray">
                <a:xfrm>
                  <a:off x="8378677" y="4072747"/>
                  <a:ext cx="9871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00" name="Freeform 299"/>
                <p:cNvSpPr>
                  <a:spLocks/>
                </p:cNvSpPr>
                <p:nvPr>
                  <p:custDataLst>
                    <p:tags r:id="rId285"/>
                  </p:custDataLst>
                </p:nvPr>
              </p:nvSpPr>
              <p:spPr bwMode="gray">
                <a:xfrm>
                  <a:off x="8539448" y="4332212"/>
                  <a:ext cx="987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01" name="Freeform 300"/>
                <p:cNvSpPr>
                  <a:spLocks/>
                </p:cNvSpPr>
                <p:nvPr>
                  <p:custDataLst>
                    <p:tags r:id="rId286"/>
                  </p:custDataLst>
                </p:nvPr>
              </p:nvSpPr>
              <p:spPr bwMode="gray">
                <a:xfrm>
                  <a:off x="8529576" y="4354226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02" name="Freeform 301"/>
                <p:cNvSpPr>
                  <a:spLocks/>
                </p:cNvSpPr>
                <p:nvPr>
                  <p:custDataLst>
                    <p:tags r:id="rId287"/>
                  </p:custDataLst>
                </p:nvPr>
              </p:nvSpPr>
              <p:spPr bwMode="gray">
                <a:xfrm>
                  <a:off x="8741117" y="4476882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03" name="Freeform 302"/>
                <p:cNvSpPr>
                  <a:spLocks/>
                </p:cNvSpPr>
                <p:nvPr>
                  <p:custDataLst>
                    <p:tags r:id="rId288"/>
                  </p:custDataLst>
                </p:nvPr>
              </p:nvSpPr>
              <p:spPr bwMode="gray">
                <a:xfrm>
                  <a:off x="8631116" y="4297617"/>
                  <a:ext cx="47950" cy="122656"/>
                </a:xfrm>
                <a:custGeom>
                  <a:avLst/>
                  <a:gdLst>
                    <a:gd name="T0" fmla="*/ 0 w 5"/>
                    <a:gd name="T1" fmla="*/ 8 h 11"/>
                    <a:gd name="T2" fmla="*/ 4 w 5"/>
                    <a:gd name="T3" fmla="*/ 0 h 11"/>
                    <a:gd name="T4" fmla="*/ 4 w 5"/>
                    <a:gd name="T5" fmla="*/ 3 h 11"/>
                    <a:gd name="T6" fmla="*/ 1 w 5"/>
                    <a:gd name="T7" fmla="*/ 10 h 11"/>
                    <a:gd name="T8" fmla="*/ 0 w 5"/>
                    <a:gd name="T9" fmla="*/ 11 h 11"/>
                    <a:gd name="T10" fmla="*/ 0 w 5"/>
                    <a:gd name="T11" fmla="*/ 8 h 11"/>
                    <a:gd name="T12" fmla="*/ 0 w 5"/>
                    <a:gd name="T13" fmla="*/ 8 h 11"/>
                    <a:gd name="T14" fmla="*/ 0 w 5"/>
                    <a:gd name="T15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11">
                      <a:moveTo>
                        <a:pt x="0" y="8"/>
                      </a:moveTo>
                      <a:cubicBezTo>
                        <a:pt x="0" y="6"/>
                        <a:pt x="3" y="1"/>
                        <a:pt x="4" y="0"/>
                      </a:cubicBezTo>
                      <a:cubicBezTo>
                        <a:pt x="5" y="1"/>
                        <a:pt x="4" y="2"/>
                        <a:pt x="4" y="3"/>
                      </a:cubicBezTo>
                      <a:cubicBezTo>
                        <a:pt x="4" y="6"/>
                        <a:pt x="1" y="7"/>
                        <a:pt x="1" y="10"/>
                      </a:cubicBezTo>
                      <a:cubicBezTo>
                        <a:pt x="1" y="11"/>
                        <a:pt x="0" y="11"/>
                        <a:pt x="0" y="11"/>
                      </a:cubicBezTo>
                      <a:cubicBezTo>
                        <a:pt x="0" y="10"/>
                        <a:pt x="0" y="9"/>
                        <a:pt x="0" y="8"/>
                      </a:cubicBezTo>
                      <a:lnTo>
                        <a:pt x="0" y="8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04" name="Freeform 303"/>
                <p:cNvSpPr>
                  <a:spLocks/>
                </p:cNvSpPr>
                <p:nvPr>
                  <p:custDataLst>
                    <p:tags r:id="rId289"/>
                  </p:custDataLst>
                </p:nvPr>
              </p:nvSpPr>
              <p:spPr bwMode="gray">
                <a:xfrm>
                  <a:off x="8580345" y="4343219"/>
                  <a:ext cx="39488" cy="77053"/>
                </a:xfrm>
                <a:custGeom>
                  <a:avLst/>
                  <a:gdLst>
                    <a:gd name="T0" fmla="*/ 2 w 4"/>
                    <a:gd name="T1" fmla="*/ 7 h 7"/>
                    <a:gd name="T2" fmla="*/ 2 w 4"/>
                    <a:gd name="T3" fmla="*/ 4 h 7"/>
                    <a:gd name="T4" fmla="*/ 0 w 4"/>
                    <a:gd name="T5" fmla="*/ 3 h 7"/>
                    <a:gd name="T6" fmla="*/ 4 w 4"/>
                    <a:gd name="T7" fmla="*/ 0 h 7"/>
                    <a:gd name="T8" fmla="*/ 4 w 4"/>
                    <a:gd name="T9" fmla="*/ 1 h 7"/>
                    <a:gd name="T10" fmla="*/ 4 w 4"/>
                    <a:gd name="T11" fmla="*/ 1 h 7"/>
                    <a:gd name="T12" fmla="*/ 3 w 4"/>
                    <a:gd name="T13" fmla="*/ 4 h 7"/>
                    <a:gd name="T14" fmla="*/ 3 w 4"/>
                    <a:gd name="T15" fmla="*/ 4 h 7"/>
                    <a:gd name="T16" fmla="*/ 4 w 4"/>
                    <a:gd name="T17" fmla="*/ 4 h 7"/>
                    <a:gd name="T18" fmla="*/ 2 w 4"/>
                    <a:gd name="T19" fmla="*/ 7 h 7"/>
                    <a:gd name="T20" fmla="*/ 2 w 4"/>
                    <a:gd name="T21" fmla="*/ 7 h 7"/>
                    <a:gd name="T22" fmla="*/ 2 w 4"/>
                    <a:gd name="T2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7">
                      <a:moveTo>
                        <a:pt x="2" y="7"/>
                      </a:moveTo>
                      <a:cubicBezTo>
                        <a:pt x="2" y="5"/>
                        <a:pt x="3" y="6"/>
                        <a:pt x="2" y="4"/>
                      </a:cubicBezTo>
                      <a:cubicBezTo>
                        <a:pt x="1" y="4"/>
                        <a:pt x="0" y="3"/>
                        <a:pt x="0" y="3"/>
                      </a:cubicBezTo>
                      <a:cubicBezTo>
                        <a:pt x="0" y="2"/>
                        <a:pt x="1" y="2"/>
                        <a:pt x="4" y="0"/>
                      </a:cubicBezTo>
                      <a:cubicBezTo>
                        <a:pt x="4" y="0"/>
                        <a:pt x="4" y="1"/>
                        <a:pt x="4" y="1"/>
                      </a:cubicBezTo>
                      <a:lnTo>
                        <a:pt x="4" y="1"/>
                      </a:lnTo>
                      <a:lnTo>
                        <a:pt x="3" y="4"/>
                      </a:lnTo>
                      <a:lnTo>
                        <a:pt x="3" y="4"/>
                      </a:lnTo>
                      <a:cubicBezTo>
                        <a:pt x="3" y="4"/>
                        <a:pt x="4" y="4"/>
                        <a:pt x="4" y="4"/>
                      </a:cubicBezTo>
                      <a:cubicBezTo>
                        <a:pt x="4" y="6"/>
                        <a:pt x="3" y="7"/>
                        <a:pt x="2" y="7"/>
                      </a:cubicBezTo>
                      <a:lnTo>
                        <a:pt x="2" y="7"/>
                      </a:lnTo>
                      <a:lnTo>
                        <a:pt x="2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05" name="Freeform 304"/>
                <p:cNvSpPr>
                  <a:spLocks/>
                </p:cNvSpPr>
                <p:nvPr>
                  <p:custDataLst>
                    <p:tags r:id="rId290"/>
                  </p:custDataLst>
                </p:nvPr>
              </p:nvSpPr>
              <p:spPr bwMode="gray">
                <a:xfrm>
                  <a:off x="8931503" y="4487890"/>
                  <a:ext cx="21154" cy="45603"/>
                </a:xfrm>
                <a:custGeom>
                  <a:avLst/>
                  <a:gdLst>
                    <a:gd name="T0" fmla="*/ 0 w 2"/>
                    <a:gd name="T1" fmla="*/ 4 h 4"/>
                    <a:gd name="T2" fmla="*/ 0 w 2"/>
                    <a:gd name="T3" fmla="*/ 0 h 4"/>
                    <a:gd name="T4" fmla="*/ 2 w 2"/>
                    <a:gd name="T5" fmla="*/ 0 h 4"/>
                    <a:gd name="T6" fmla="*/ 2 w 2"/>
                    <a:gd name="T7" fmla="*/ 0 h 4"/>
                    <a:gd name="T8" fmla="*/ 0 w 2"/>
                    <a:gd name="T9" fmla="*/ 4 h 4"/>
                    <a:gd name="T10" fmla="*/ 0 w 2"/>
                    <a:gd name="T11" fmla="*/ 4 h 4"/>
                    <a:gd name="T12" fmla="*/ 0 w 2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ubicBezTo>
                        <a:pt x="2" y="1"/>
                        <a:pt x="0" y="4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06" name="Freeform 306"/>
                <p:cNvSpPr>
                  <a:spLocks/>
                </p:cNvSpPr>
                <p:nvPr>
                  <p:custDataLst>
                    <p:tags r:id="rId291"/>
                  </p:custDataLst>
                </p:nvPr>
              </p:nvSpPr>
              <p:spPr bwMode="gray">
                <a:xfrm>
                  <a:off x="8811630" y="4465874"/>
                  <a:ext cx="69104" cy="144672"/>
                </a:xfrm>
                <a:custGeom>
                  <a:avLst/>
                  <a:gdLst>
                    <a:gd name="T0" fmla="*/ 1 w 7"/>
                    <a:gd name="T1" fmla="*/ 3 h 13"/>
                    <a:gd name="T2" fmla="*/ 0 w 7"/>
                    <a:gd name="T3" fmla="*/ 7 h 13"/>
                    <a:gd name="T4" fmla="*/ 0 w 7"/>
                    <a:gd name="T5" fmla="*/ 7 h 13"/>
                    <a:gd name="T6" fmla="*/ 0 w 7"/>
                    <a:gd name="T7" fmla="*/ 11 h 13"/>
                    <a:gd name="T8" fmla="*/ 3 w 7"/>
                    <a:gd name="T9" fmla="*/ 13 h 13"/>
                    <a:gd name="T10" fmla="*/ 7 w 7"/>
                    <a:gd name="T11" fmla="*/ 7 h 13"/>
                    <a:gd name="T12" fmla="*/ 4 w 7"/>
                    <a:gd name="T13" fmla="*/ 4 h 13"/>
                    <a:gd name="T14" fmla="*/ 3 w 7"/>
                    <a:gd name="T15" fmla="*/ 1 h 13"/>
                    <a:gd name="T16" fmla="*/ 1 w 7"/>
                    <a:gd name="T17" fmla="*/ 0 h 13"/>
                    <a:gd name="T18" fmla="*/ 1 w 7"/>
                    <a:gd name="T19" fmla="*/ 1 h 13"/>
                    <a:gd name="T20" fmla="*/ 1 w 7"/>
                    <a:gd name="T21" fmla="*/ 3 h 13"/>
                    <a:gd name="T22" fmla="*/ 1 w 7"/>
                    <a:gd name="T23" fmla="*/ 3 h 13"/>
                    <a:gd name="T24" fmla="*/ 1 w 7"/>
                    <a:gd name="T2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13">
                      <a:moveTo>
                        <a:pt x="1" y="3"/>
                      </a:moveTo>
                      <a:lnTo>
                        <a:pt x="0" y="7"/>
                      </a:lnTo>
                      <a:lnTo>
                        <a:pt x="0" y="7"/>
                      </a:lnTo>
                      <a:cubicBezTo>
                        <a:pt x="1" y="8"/>
                        <a:pt x="0" y="9"/>
                        <a:pt x="0" y="11"/>
                      </a:cubicBezTo>
                      <a:cubicBezTo>
                        <a:pt x="0" y="11"/>
                        <a:pt x="2" y="13"/>
                        <a:pt x="3" y="13"/>
                      </a:cubicBezTo>
                      <a:cubicBezTo>
                        <a:pt x="5" y="13"/>
                        <a:pt x="7" y="8"/>
                        <a:pt x="7" y="7"/>
                      </a:cubicBezTo>
                      <a:cubicBezTo>
                        <a:pt x="7" y="5"/>
                        <a:pt x="5" y="4"/>
                        <a:pt x="4" y="4"/>
                      </a:cubicBezTo>
                      <a:cubicBezTo>
                        <a:pt x="3" y="3"/>
                        <a:pt x="4" y="2"/>
                        <a:pt x="3" y="1"/>
                      </a:cubicBezTo>
                      <a:cubicBezTo>
                        <a:pt x="3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3"/>
                        <a:pt x="1" y="3"/>
                      </a:cubicBezTo>
                      <a:lnTo>
                        <a:pt x="1" y="3"/>
                      </a:lnTo>
                      <a:lnTo>
                        <a:pt x="1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07" name="Freeform 307"/>
                <p:cNvSpPr>
                  <a:spLocks/>
                </p:cNvSpPr>
                <p:nvPr>
                  <p:custDataLst>
                    <p:tags r:id="rId292"/>
                  </p:custDataLst>
                </p:nvPr>
              </p:nvSpPr>
              <p:spPr bwMode="gray">
                <a:xfrm>
                  <a:off x="8860990" y="4487890"/>
                  <a:ext cx="40897" cy="45603"/>
                </a:xfrm>
                <a:custGeom>
                  <a:avLst/>
                  <a:gdLst>
                    <a:gd name="T0" fmla="*/ 0 w 4"/>
                    <a:gd name="T1" fmla="*/ 1 h 4"/>
                    <a:gd name="T2" fmla="*/ 3 w 4"/>
                    <a:gd name="T3" fmla="*/ 4 h 4"/>
                    <a:gd name="T4" fmla="*/ 4 w 4"/>
                    <a:gd name="T5" fmla="*/ 3 h 4"/>
                    <a:gd name="T6" fmla="*/ 0 w 4"/>
                    <a:gd name="T7" fmla="*/ 0 h 4"/>
                    <a:gd name="T8" fmla="*/ 0 w 4"/>
                    <a:gd name="T9" fmla="*/ 1 h 4"/>
                    <a:gd name="T10" fmla="*/ 0 w 4"/>
                    <a:gd name="T11" fmla="*/ 1 h 4"/>
                    <a:gd name="T12" fmla="*/ 0 w 4"/>
                    <a:gd name="T13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">
                      <a:moveTo>
                        <a:pt x="0" y="1"/>
                      </a:moveTo>
                      <a:cubicBezTo>
                        <a:pt x="0" y="2"/>
                        <a:pt x="2" y="4"/>
                        <a:pt x="3" y="4"/>
                      </a:cubicBezTo>
                      <a:cubicBezTo>
                        <a:pt x="4" y="4"/>
                        <a:pt x="4" y="3"/>
                        <a:pt x="4" y="3"/>
                      </a:cubicBezTo>
                      <a:cubicBezTo>
                        <a:pt x="4" y="2"/>
                        <a:pt x="2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08" name="Freeform 308"/>
                <p:cNvSpPr>
                  <a:spLocks/>
                </p:cNvSpPr>
                <p:nvPr>
                  <p:custDataLst>
                    <p:tags r:id="rId293"/>
                  </p:custDataLst>
                </p:nvPr>
              </p:nvSpPr>
              <p:spPr bwMode="gray">
                <a:xfrm>
                  <a:off x="8820091" y="4442288"/>
                  <a:ext cx="40898" cy="45602"/>
                </a:xfrm>
                <a:custGeom>
                  <a:avLst/>
                  <a:gdLst>
                    <a:gd name="T0" fmla="*/ 0 w 4"/>
                    <a:gd name="T1" fmla="*/ 1 h 4"/>
                    <a:gd name="T2" fmla="*/ 3 w 4"/>
                    <a:gd name="T3" fmla="*/ 4 h 4"/>
                    <a:gd name="T4" fmla="*/ 4 w 4"/>
                    <a:gd name="T5" fmla="*/ 3 h 4"/>
                    <a:gd name="T6" fmla="*/ 2 w 4"/>
                    <a:gd name="T7" fmla="*/ 2 h 4"/>
                    <a:gd name="T8" fmla="*/ 2 w 4"/>
                    <a:gd name="T9" fmla="*/ 0 h 4"/>
                    <a:gd name="T10" fmla="*/ 1 w 4"/>
                    <a:gd name="T11" fmla="*/ 0 h 4"/>
                    <a:gd name="T12" fmla="*/ 0 w 4"/>
                    <a:gd name="T13" fmla="*/ 1 h 4"/>
                    <a:gd name="T14" fmla="*/ 0 w 4"/>
                    <a:gd name="T15" fmla="*/ 1 h 4"/>
                    <a:gd name="T16" fmla="*/ 0 w 4"/>
                    <a:gd name="T1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0" y="1"/>
                      </a:moveTo>
                      <a:cubicBezTo>
                        <a:pt x="0" y="1"/>
                        <a:pt x="2" y="3"/>
                        <a:pt x="3" y="4"/>
                      </a:cubicBezTo>
                      <a:cubicBezTo>
                        <a:pt x="3" y="4"/>
                        <a:pt x="4" y="3"/>
                        <a:pt x="4" y="3"/>
                      </a:cubicBezTo>
                      <a:cubicBezTo>
                        <a:pt x="4" y="2"/>
                        <a:pt x="3" y="2"/>
                        <a:pt x="2" y="2"/>
                      </a:cubicBezTo>
                      <a:cubicBezTo>
                        <a:pt x="2" y="2"/>
                        <a:pt x="2" y="1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ap="flat" cmpd="sng">
                  <a:solidFill>
                    <a:srgbClr val="B2B2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09" name="Freeform 309"/>
                <p:cNvSpPr>
                  <a:spLocks/>
                </p:cNvSpPr>
                <p:nvPr>
                  <p:custDataLst>
                    <p:tags r:id="rId294"/>
                  </p:custDataLst>
                </p:nvPr>
              </p:nvSpPr>
              <p:spPr bwMode="gray">
                <a:xfrm>
                  <a:off x="8829963" y="4308623"/>
                  <a:ext cx="101540" cy="190275"/>
                </a:xfrm>
                <a:custGeom>
                  <a:avLst/>
                  <a:gdLst>
                    <a:gd name="T0" fmla="*/ 1 w 10"/>
                    <a:gd name="T1" fmla="*/ 6 h 17"/>
                    <a:gd name="T2" fmla="*/ 0 w 10"/>
                    <a:gd name="T3" fmla="*/ 7 h 17"/>
                    <a:gd name="T4" fmla="*/ 0 w 10"/>
                    <a:gd name="T5" fmla="*/ 7 h 17"/>
                    <a:gd name="T6" fmla="*/ 0 w 10"/>
                    <a:gd name="T7" fmla="*/ 9 h 17"/>
                    <a:gd name="T8" fmla="*/ 1 w 10"/>
                    <a:gd name="T9" fmla="*/ 9 h 17"/>
                    <a:gd name="T10" fmla="*/ 1 w 10"/>
                    <a:gd name="T11" fmla="*/ 9 h 17"/>
                    <a:gd name="T12" fmla="*/ 1 w 10"/>
                    <a:gd name="T13" fmla="*/ 7 h 17"/>
                    <a:gd name="T14" fmla="*/ 2 w 10"/>
                    <a:gd name="T15" fmla="*/ 6 h 17"/>
                    <a:gd name="T16" fmla="*/ 3 w 10"/>
                    <a:gd name="T17" fmla="*/ 7 h 17"/>
                    <a:gd name="T18" fmla="*/ 2 w 10"/>
                    <a:gd name="T19" fmla="*/ 10 h 17"/>
                    <a:gd name="T20" fmla="*/ 3 w 10"/>
                    <a:gd name="T21" fmla="*/ 12 h 17"/>
                    <a:gd name="T22" fmla="*/ 2 w 10"/>
                    <a:gd name="T23" fmla="*/ 13 h 17"/>
                    <a:gd name="T24" fmla="*/ 7 w 10"/>
                    <a:gd name="T25" fmla="*/ 17 h 17"/>
                    <a:gd name="T26" fmla="*/ 10 w 10"/>
                    <a:gd name="T27" fmla="*/ 12 h 17"/>
                    <a:gd name="T28" fmla="*/ 8 w 10"/>
                    <a:gd name="T29" fmla="*/ 10 h 17"/>
                    <a:gd name="T30" fmla="*/ 9 w 10"/>
                    <a:gd name="T31" fmla="*/ 10 h 17"/>
                    <a:gd name="T32" fmla="*/ 9 w 10"/>
                    <a:gd name="T33" fmla="*/ 10 h 17"/>
                    <a:gd name="T34" fmla="*/ 9 w 10"/>
                    <a:gd name="T35" fmla="*/ 6 h 17"/>
                    <a:gd name="T36" fmla="*/ 9 w 10"/>
                    <a:gd name="T37" fmla="*/ 6 h 17"/>
                    <a:gd name="T38" fmla="*/ 7 w 10"/>
                    <a:gd name="T39" fmla="*/ 0 h 17"/>
                    <a:gd name="T40" fmla="*/ 6 w 10"/>
                    <a:gd name="T41" fmla="*/ 0 h 17"/>
                    <a:gd name="T42" fmla="*/ 5 w 10"/>
                    <a:gd name="T43" fmla="*/ 3 h 17"/>
                    <a:gd name="T44" fmla="*/ 1 w 10"/>
                    <a:gd name="T45" fmla="*/ 6 h 17"/>
                    <a:gd name="T46" fmla="*/ 1 w 10"/>
                    <a:gd name="T47" fmla="*/ 6 h 17"/>
                    <a:gd name="T48" fmla="*/ 1 w 10"/>
                    <a:gd name="T49" fmla="*/ 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" h="17">
                      <a:moveTo>
                        <a:pt x="1" y="6"/>
                      </a:moveTo>
                      <a:cubicBezTo>
                        <a:pt x="1" y="7"/>
                        <a:pt x="0" y="7"/>
                        <a:pt x="0" y="7"/>
                      </a:cubicBez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1" y="9"/>
                      </a:lnTo>
                      <a:lnTo>
                        <a:pt x="1" y="9"/>
                      </a:ln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6"/>
                        <a:pt x="2" y="6"/>
                      </a:cubicBezTo>
                      <a:cubicBezTo>
                        <a:pt x="2" y="6"/>
                        <a:pt x="3" y="7"/>
                        <a:pt x="3" y="7"/>
                      </a:cubicBezTo>
                      <a:cubicBezTo>
                        <a:pt x="2" y="8"/>
                        <a:pt x="2" y="8"/>
                        <a:pt x="2" y="10"/>
                      </a:cubicBezTo>
                      <a:cubicBezTo>
                        <a:pt x="2" y="11"/>
                        <a:pt x="3" y="11"/>
                        <a:pt x="3" y="12"/>
                      </a:cubicBezTo>
                      <a:cubicBezTo>
                        <a:pt x="2" y="12"/>
                        <a:pt x="2" y="13"/>
                        <a:pt x="2" y="13"/>
                      </a:cubicBezTo>
                      <a:cubicBezTo>
                        <a:pt x="2" y="15"/>
                        <a:pt x="6" y="17"/>
                        <a:pt x="7" y="17"/>
                      </a:cubicBezTo>
                      <a:cubicBezTo>
                        <a:pt x="8" y="17"/>
                        <a:pt x="10" y="13"/>
                        <a:pt x="10" y="12"/>
                      </a:cubicBezTo>
                      <a:cubicBezTo>
                        <a:pt x="10" y="12"/>
                        <a:pt x="8" y="11"/>
                        <a:pt x="8" y="10"/>
                      </a:cubicBezTo>
                      <a:cubicBezTo>
                        <a:pt x="8" y="10"/>
                        <a:pt x="8" y="10"/>
                        <a:pt x="9" y="10"/>
                      </a:cubicBezTo>
                      <a:lnTo>
                        <a:pt x="9" y="10"/>
                      </a:lnTo>
                      <a:lnTo>
                        <a:pt x="9" y="6"/>
                      </a:lnTo>
                      <a:lnTo>
                        <a:pt x="9" y="6"/>
                      </a:lnTo>
                      <a:cubicBezTo>
                        <a:pt x="9" y="4"/>
                        <a:pt x="7" y="2"/>
                        <a:pt x="7" y="0"/>
                      </a:cubicBezTo>
                      <a:cubicBezTo>
                        <a:pt x="7" y="0"/>
                        <a:pt x="7" y="0"/>
                        <a:pt x="6" y="0"/>
                      </a:cubicBezTo>
                      <a:cubicBezTo>
                        <a:pt x="6" y="1"/>
                        <a:pt x="6" y="2"/>
                        <a:pt x="5" y="3"/>
                      </a:cubicBezTo>
                      <a:cubicBezTo>
                        <a:pt x="4" y="5"/>
                        <a:pt x="4" y="6"/>
                        <a:pt x="1" y="6"/>
                      </a:cubicBezTo>
                      <a:lnTo>
                        <a:pt x="1" y="6"/>
                      </a:lnTo>
                      <a:lnTo>
                        <a:pt x="1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10" name="Freeform 310"/>
                <p:cNvSpPr>
                  <a:spLocks/>
                </p:cNvSpPr>
                <p:nvPr>
                  <p:custDataLst>
                    <p:tags r:id="rId295"/>
                  </p:custDataLst>
                </p:nvPr>
              </p:nvSpPr>
              <p:spPr bwMode="gray">
                <a:xfrm>
                  <a:off x="8851117" y="4343219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11" name="Freeform 311"/>
                <p:cNvSpPr>
                  <a:spLocks/>
                </p:cNvSpPr>
                <p:nvPr>
                  <p:custDataLst>
                    <p:tags r:id="rId296"/>
                  </p:custDataLst>
                </p:nvPr>
              </p:nvSpPr>
              <p:spPr bwMode="gray">
                <a:xfrm>
                  <a:off x="8298292" y="4824408"/>
                  <a:ext cx="49360" cy="56611"/>
                </a:xfrm>
                <a:custGeom>
                  <a:avLst/>
                  <a:gdLst>
                    <a:gd name="T0" fmla="*/ 4 w 5"/>
                    <a:gd name="T1" fmla="*/ 0 h 5"/>
                    <a:gd name="T2" fmla="*/ 5 w 5"/>
                    <a:gd name="T3" fmla="*/ 1 h 5"/>
                    <a:gd name="T4" fmla="*/ 0 w 5"/>
                    <a:gd name="T5" fmla="*/ 5 h 5"/>
                    <a:gd name="T6" fmla="*/ 4 w 5"/>
                    <a:gd name="T7" fmla="*/ 0 h 5"/>
                    <a:gd name="T8" fmla="*/ 4 w 5"/>
                    <a:gd name="T9" fmla="*/ 0 h 5"/>
                    <a:gd name="T10" fmla="*/ 4 w 5"/>
                    <a:gd name="T1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5">
                      <a:moveTo>
                        <a:pt x="4" y="0"/>
                      </a:move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4" y="3"/>
                        <a:pt x="1" y="4"/>
                        <a:pt x="0" y="5"/>
                      </a:cubicBezTo>
                      <a:cubicBezTo>
                        <a:pt x="0" y="2"/>
                        <a:pt x="3" y="2"/>
                        <a:pt x="4" y="0"/>
                      </a:cubicBezTo>
                      <a:lnTo>
                        <a:pt x="4" y="0"/>
                      </a:lnTo>
                      <a:lnTo>
                        <a:pt x="4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12" name="Freeform 312"/>
                <p:cNvSpPr>
                  <a:spLocks/>
                </p:cNvSpPr>
                <p:nvPr>
                  <p:custDataLst>
                    <p:tags r:id="rId297"/>
                  </p:custDataLst>
                </p:nvPr>
              </p:nvSpPr>
              <p:spPr bwMode="gray">
                <a:xfrm>
                  <a:off x="8347651" y="4634133"/>
                  <a:ext cx="101540" cy="190274"/>
                </a:xfrm>
                <a:custGeom>
                  <a:avLst/>
                  <a:gdLst>
                    <a:gd name="T0" fmla="*/ 1 w 10"/>
                    <a:gd name="T1" fmla="*/ 11 h 17"/>
                    <a:gd name="T2" fmla="*/ 1 w 10"/>
                    <a:gd name="T3" fmla="*/ 11 h 17"/>
                    <a:gd name="T4" fmla="*/ 1 w 10"/>
                    <a:gd name="T5" fmla="*/ 8 h 17"/>
                    <a:gd name="T6" fmla="*/ 5 w 10"/>
                    <a:gd name="T7" fmla="*/ 4 h 17"/>
                    <a:gd name="T8" fmla="*/ 8 w 10"/>
                    <a:gd name="T9" fmla="*/ 0 h 17"/>
                    <a:gd name="T10" fmla="*/ 10 w 10"/>
                    <a:gd name="T11" fmla="*/ 1 h 17"/>
                    <a:gd name="T12" fmla="*/ 8 w 10"/>
                    <a:gd name="T13" fmla="*/ 7 h 17"/>
                    <a:gd name="T14" fmla="*/ 8 w 10"/>
                    <a:gd name="T15" fmla="*/ 7 h 17"/>
                    <a:gd name="T16" fmla="*/ 9 w 10"/>
                    <a:gd name="T17" fmla="*/ 8 h 17"/>
                    <a:gd name="T18" fmla="*/ 9 w 10"/>
                    <a:gd name="T19" fmla="*/ 8 h 17"/>
                    <a:gd name="T20" fmla="*/ 4 w 10"/>
                    <a:gd name="T21" fmla="*/ 15 h 17"/>
                    <a:gd name="T22" fmla="*/ 4 w 10"/>
                    <a:gd name="T23" fmla="*/ 15 h 17"/>
                    <a:gd name="T24" fmla="*/ 3 w 10"/>
                    <a:gd name="T25" fmla="*/ 16 h 17"/>
                    <a:gd name="T26" fmla="*/ 3 w 10"/>
                    <a:gd name="T27" fmla="*/ 16 h 17"/>
                    <a:gd name="T28" fmla="*/ 2 w 10"/>
                    <a:gd name="T29" fmla="*/ 16 h 17"/>
                    <a:gd name="T30" fmla="*/ 0 w 10"/>
                    <a:gd name="T31" fmla="*/ 16 h 17"/>
                    <a:gd name="T32" fmla="*/ 1 w 10"/>
                    <a:gd name="T33" fmla="*/ 11 h 17"/>
                    <a:gd name="T34" fmla="*/ 1 w 10"/>
                    <a:gd name="T35" fmla="*/ 11 h 17"/>
                    <a:gd name="T36" fmla="*/ 1 w 10"/>
                    <a:gd name="T37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" h="17">
                      <a:moveTo>
                        <a:pt x="1" y="11"/>
                      </a:move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0"/>
                        <a:pt x="1" y="9"/>
                        <a:pt x="1" y="8"/>
                      </a:cubicBezTo>
                      <a:cubicBezTo>
                        <a:pt x="2" y="6"/>
                        <a:pt x="5" y="6"/>
                        <a:pt x="5" y="4"/>
                      </a:cubicBezTo>
                      <a:cubicBezTo>
                        <a:pt x="5" y="4"/>
                        <a:pt x="8" y="0"/>
                        <a:pt x="8" y="0"/>
                      </a:cubicBezTo>
                      <a:cubicBezTo>
                        <a:pt x="9" y="0"/>
                        <a:pt x="9" y="1"/>
                        <a:pt x="10" y="1"/>
                      </a:cubicBezTo>
                      <a:cubicBezTo>
                        <a:pt x="9" y="2"/>
                        <a:pt x="8" y="5"/>
                        <a:pt x="8" y="7"/>
                      </a:cubicBezTo>
                      <a:lnTo>
                        <a:pt x="8" y="7"/>
                      </a:lnTo>
                      <a:lnTo>
                        <a:pt x="9" y="8"/>
                      </a:lnTo>
                      <a:lnTo>
                        <a:pt x="9" y="8"/>
                      </a:lnTo>
                      <a:cubicBezTo>
                        <a:pt x="8" y="10"/>
                        <a:pt x="4" y="12"/>
                        <a:pt x="4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1" y="16"/>
                        <a:pt x="0" y="17"/>
                        <a:pt x="0" y="16"/>
                      </a:cubicBezTo>
                      <a:cubicBezTo>
                        <a:pt x="0" y="14"/>
                        <a:pt x="1" y="13"/>
                        <a:pt x="1" y="11"/>
                      </a:cubicBezTo>
                      <a:lnTo>
                        <a:pt x="1" y="11"/>
                      </a:lnTo>
                      <a:lnTo>
                        <a:pt x="1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13" name="Freeform 313"/>
                <p:cNvSpPr>
                  <a:spLocks/>
                </p:cNvSpPr>
                <p:nvPr>
                  <p:custDataLst>
                    <p:tags r:id="rId298"/>
                  </p:custDataLst>
                </p:nvPr>
              </p:nvSpPr>
              <p:spPr bwMode="gray">
                <a:xfrm>
                  <a:off x="8086750" y="4767798"/>
                  <a:ext cx="60642" cy="56611"/>
                </a:xfrm>
                <a:custGeom>
                  <a:avLst/>
                  <a:gdLst>
                    <a:gd name="T0" fmla="*/ 1 w 6"/>
                    <a:gd name="T1" fmla="*/ 1 h 5"/>
                    <a:gd name="T2" fmla="*/ 4 w 6"/>
                    <a:gd name="T3" fmla="*/ 4 h 5"/>
                    <a:gd name="T4" fmla="*/ 6 w 6"/>
                    <a:gd name="T5" fmla="*/ 3 h 5"/>
                    <a:gd name="T6" fmla="*/ 6 w 6"/>
                    <a:gd name="T7" fmla="*/ 1 h 5"/>
                    <a:gd name="T8" fmla="*/ 3 w 6"/>
                    <a:gd name="T9" fmla="*/ 0 h 5"/>
                    <a:gd name="T10" fmla="*/ 1 w 6"/>
                    <a:gd name="T11" fmla="*/ 1 h 5"/>
                    <a:gd name="T12" fmla="*/ 1 w 6"/>
                    <a:gd name="T13" fmla="*/ 1 h 5"/>
                    <a:gd name="T14" fmla="*/ 1 w 6"/>
                    <a:gd name="T15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5">
                      <a:moveTo>
                        <a:pt x="1" y="1"/>
                      </a:moveTo>
                      <a:cubicBezTo>
                        <a:pt x="0" y="4"/>
                        <a:pt x="3" y="3"/>
                        <a:pt x="4" y="4"/>
                      </a:cubicBezTo>
                      <a:cubicBezTo>
                        <a:pt x="4" y="5"/>
                        <a:pt x="6" y="4"/>
                        <a:pt x="6" y="3"/>
                      </a:cubicBezTo>
                      <a:cubicBezTo>
                        <a:pt x="6" y="3"/>
                        <a:pt x="6" y="1"/>
                        <a:pt x="6" y="1"/>
                      </a:cubicBezTo>
                      <a:cubicBezTo>
                        <a:pt x="5" y="0"/>
                        <a:pt x="4" y="0"/>
                        <a:pt x="3" y="0"/>
                      </a:cubicBezTo>
                      <a:cubicBezTo>
                        <a:pt x="2" y="0"/>
                        <a:pt x="2" y="1"/>
                        <a:pt x="1" y="1"/>
                      </a:cubicBez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14" name="Freeform 317"/>
                <p:cNvSpPr>
                  <a:spLocks/>
                </p:cNvSpPr>
                <p:nvPr>
                  <p:custDataLst>
                    <p:tags r:id="rId299"/>
                  </p:custDataLst>
                </p:nvPr>
              </p:nvSpPr>
              <p:spPr bwMode="gray">
                <a:xfrm>
                  <a:off x="8590218" y="3928075"/>
                  <a:ext cx="19744" cy="33023"/>
                </a:xfrm>
                <a:custGeom>
                  <a:avLst/>
                  <a:gdLst>
                    <a:gd name="T0" fmla="*/ 0 w 2"/>
                    <a:gd name="T1" fmla="*/ 2 h 3"/>
                    <a:gd name="T2" fmla="*/ 0 w 2"/>
                    <a:gd name="T3" fmla="*/ 1 h 3"/>
                    <a:gd name="T4" fmla="*/ 1 w 2"/>
                    <a:gd name="T5" fmla="*/ 1 h 3"/>
                    <a:gd name="T6" fmla="*/ 1 w 2"/>
                    <a:gd name="T7" fmla="*/ 3 h 3"/>
                    <a:gd name="T8" fmla="*/ 0 w 2"/>
                    <a:gd name="T9" fmla="*/ 2 h 3"/>
                    <a:gd name="T10" fmla="*/ 0 w 2"/>
                    <a:gd name="T11" fmla="*/ 2 h 3"/>
                    <a:gd name="T12" fmla="*/ 0 w 2"/>
                    <a:gd name="T1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2" y="2"/>
                        <a:pt x="2" y="3"/>
                        <a:pt x="1" y="3"/>
                      </a:cubicBezTo>
                      <a:cubicBezTo>
                        <a:pt x="1" y="3"/>
                        <a:pt x="1" y="3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ap="flat" cmpd="sng">
                  <a:solidFill>
                    <a:srgbClr val="B2B2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15" name="Freeform 318"/>
                <p:cNvSpPr>
                  <a:spLocks/>
                </p:cNvSpPr>
                <p:nvPr>
                  <p:custDataLst>
                    <p:tags r:id="rId300"/>
                  </p:custDataLst>
                </p:nvPr>
              </p:nvSpPr>
              <p:spPr bwMode="gray">
                <a:xfrm>
                  <a:off x="7937262" y="4634135"/>
                  <a:ext cx="19744" cy="22015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2 h 2"/>
                    <a:gd name="T4" fmla="*/ 1 w 2"/>
                    <a:gd name="T5" fmla="*/ 0 h 2"/>
                    <a:gd name="T6" fmla="*/ 0 w 2"/>
                    <a:gd name="T7" fmla="*/ 2 h 2"/>
                    <a:gd name="T8" fmla="*/ 0 w 2"/>
                    <a:gd name="T9" fmla="*/ 2 h 2"/>
                    <a:gd name="T10" fmla="*/ 0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cubicBezTo>
                        <a:pt x="0" y="2"/>
                        <a:pt x="2" y="2"/>
                        <a:pt x="2" y="2"/>
                      </a:cubicBezTo>
                      <a:cubicBezTo>
                        <a:pt x="2" y="1"/>
                        <a:pt x="1" y="1"/>
                        <a:pt x="1" y="0"/>
                      </a:cubicBezTo>
                      <a:cubicBezTo>
                        <a:pt x="1" y="1"/>
                        <a:pt x="0" y="1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16" name="Freeform 319"/>
                <p:cNvSpPr>
                  <a:spLocks/>
                </p:cNvSpPr>
                <p:nvPr>
                  <p:custDataLst>
                    <p:tags r:id="rId301"/>
                  </p:custDataLst>
                </p:nvPr>
              </p:nvSpPr>
              <p:spPr bwMode="gray">
                <a:xfrm>
                  <a:off x="7714438" y="4813401"/>
                  <a:ext cx="11282" cy="22015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2 h 2"/>
                    <a:gd name="T4" fmla="*/ 1 w 1"/>
                    <a:gd name="T5" fmla="*/ 0 h 2"/>
                    <a:gd name="T6" fmla="*/ 1 w 1"/>
                    <a:gd name="T7" fmla="*/ 0 h 2"/>
                    <a:gd name="T8" fmla="*/ 0 w 1"/>
                    <a:gd name="T9" fmla="*/ 0 h 2"/>
                    <a:gd name="T10" fmla="*/ 0 w 1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17" name="Freeform 320"/>
                <p:cNvSpPr>
                  <a:spLocks/>
                </p:cNvSpPr>
                <p:nvPr>
                  <p:custDataLst>
                    <p:tags r:id="rId302"/>
                  </p:custDataLst>
                </p:nvPr>
              </p:nvSpPr>
              <p:spPr bwMode="gray">
                <a:xfrm>
                  <a:off x="7745465" y="4723767"/>
                  <a:ext cx="19744" cy="20443"/>
                </a:xfrm>
                <a:custGeom>
                  <a:avLst/>
                  <a:gdLst>
                    <a:gd name="T0" fmla="*/ 0 w 2"/>
                    <a:gd name="T1" fmla="*/ 0 h 2"/>
                    <a:gd name="T2" fmla="*/ 1 w 2"/>
                    <a:gd name="T3" fmla="*/ 2 h 2"/>
                    <a:gd name="T4" fmla="*/ 2 w 2"/>
                    <a:gd name="T5" fmla="*/ 1 h 2"/>
                    <a:gd name="T6" fmla="*/ 0 w 2"/>
                    <a:gd name="T7" fmla="*/ 0 h 2"/>
                    <a:gd name="T8" fmla="*/ 0 w 2"/>
                    <a:gd name="T9" fmla="*/ 0 h 2"/>
                    <a:gd name="T10" fmla="*/ 0 w 2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2"/>
                        <a:pt x="2" y="2"/>
                        <a:pt x="2" y="1"/>
                      </a:cubicBezTo>
                      <a:cubicBezTo>
                        <a:pt x="2" y="1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18" name="Freeform 321"/>
                <p:cNvSpPr>
                  <a:spLocks/>
                </p:cNvSpPr>
                <p:nvPr>
                  <p:custDataLst>
                    <p:tags r:id="rId303"/>
                  </p:custDataLst>
                </p:nvPr>
              </p:nvSpPr>
              <p:spPr bwMode="gray">
                <a:xfrm>
                  <a:off x="7796235" y="4835416"/>
                  <a:ext cx="1833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19" name="Freeform 322"/>
                <p:cNvSpPr>
                  <a:spLocks/>
                </p:cNvSpPr>
                <p:nvPr>
                  <p:custDataLst>
                    <p:tags r:id="rId304"/>
                  </p:custDataLst>
                </p:nvPr>
              </p:nvSpPr>
              <p:spPr bwMode="gray">
                <a:xfrm>
                  <a:off x="7875210" y="4857431"/>
                  <a:ext cx="11282" cy="1258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20" name="Freeform 323"/>
                <p:cNvSpPr>
                  <a:spLocks/>
                </p:cNvSpPr>
                <p:nvPr>
                  <p:custDataLst>
                    <p:tags r:id="rId305"/>
                  </p:custDataLst>
                </p:nvPr>
              </p:nvSpPr>
              <p:spPr bwMode="gray">
                <a:xfrm>
                  <a:off x="7825851" y="4835416"/>
                  <a:ext cx="49359" cy="34595"/>
                </a:xfrm>
                <a:custGeom>
                  <a:avLst/>
                  <a:gdLst>
                    <a:gd name="T0" fmla="*/ 0 w 5"/>
                    <a:gd name="T1" fmla="*/ 2 h 3"/>
                    <a:gd name="T2" fmla="*/ 0 w 5"/>
                    <a:gd name="T3" fmla="*/ 0 h 3"/>
                    <a:gd name="T4" fmla="*/ 1 w 5"/>
                    <a:gd name="T5" fmla="*/ 0 h 3"/>
                    <a:gd name="T6" fmla="*/ 5 w 5"/>
                    <a:gd name="T7" fmla="*/ 1 h 3"/>
                    <a:gd name="T8" fmla="*/ 5 w 5"/>
                    <a:gd name="T9" fmla="*/ 1 h 3"/>
                    <a:gd name="T10" fmla="*/ 5 w 5"/>
                    <a:gd name="T11" fmla="*/ 2 h 3"/>
                    <a:gd name="T12" fmla="*/ 3 w 5"/>
                    <a:gd name="T13" fmla="*/ 3 h 3"/>
                    <a:gd name="T14" fmla="*/ 3 w 5"/>
                    <a:gd name="T15" fmla="*/ 3 h 3"/>
                    <a:gd name="T16" fmla="*/ 1 w 5"/>
                    <a:gd name="T17" fmla="*/ 2 h 3"/>
                    <a:gd name="T18" fmla="*/ 0 w 5"/>
                    <a:gd name="T19" fmla="*/ 2 h 3"/>
                    <a:gd name="T20" fmla="*/ 0 w 5"/>
                    <a:gd name="T21" fmla="*/ 2 h 3"/>
                    <a:gd name="T22" fmla="*/ 0 w 5"/>
                    <a:gd name="T2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2" y="0"/>
                        <a:pt x="3" y="1"/>
                        <a:pt x="5" y="1"/>
                      </a:cubicBez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3" y="3"/>
                      </a:lnTo>
                      <a:lnTo>
                        <a:pt x="3" y="3"/>
                      </a:lnTo>
                      <a:cubicBezTo>
                        <a:pt x="2" y="3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21" name="Freeform 324"/>
                <p:cNvSpPr>
                  <a:spLocks/>
                </p:cNvSpPr>
                <p:nvPr>
                  <p:custDataLst>
                    <p:tags r:id="rId306"/>
                  </p:custDataLst>
                </p:nvPr>
              </p:nvSpPr>
              <p:spPr bwMode="gray">
                <a:xfrm>
                  <a:off x="7454948" y="4835416"/>
                  <a:ext cx="28206" cy="34595"/>
                </a:xfrm>
                <a:custGeom>
                  <a:avLst/>
                  <a:gdLst>
                    <a:gd name="T0" fmla="*/ 0 w 3"/>
                    <a:gd name="T1" fmla="*/ 3 h 3"/>
                    <a:gd name="T2" fmla="*/ 2 w 3"/>
                    <a:gd name="T3" fmla="*/ 0 h 3"/>
                    <a:gd name="T4" fmla="*/ 3 w 3"/>
                    <a:gd name="T5" fmla="*/ 1 h 3"/>
                    <a:gd name="T6" fmla="*/ 1 w 3"/>
                    <a:gd name="T7" fmla="*/ 3 h 3"/>
                    <a:gd name="T8" fmla="*/ 1 w 3"/>
                    <a:gd name="T9" fmla="*/ 3 h 3"/>
                    <a:gd name="T10" fmla="*/ 0 w 3"/>
                    <a:gd name="T11" fmla="*/ 3 h 3"/>
                    <a:gd name="T12" fmla="*/ 0 w 3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cubicBezTo>
                        <a:pt x="0" y="2"/>
                        <a:pt x="1" y="1"/>
                        <a:pt x="2" y="0"/>
                      </a:cubicBezTo>
                      <a:cubicBezTo>
                        <a:pt x="2" y="1"/>
                        <a:pt x="2" y="1"/>
                        <a:pt x="3" y="1"/>
                      </a:cubicBezTo>
                      <a:cubicBezTo>
                        <a:pt x="2" y="2"/>
                        <a:pt x="2" y="3"/>
                        <a:pt x="1" y="3"/>
                      </a:cubicBez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22" name="Freeform 325"/>
                <p:cNvSpPr>
                  <a:spLocks/>
                </p:cNvSpPr>
                <p:nvPr>
                  <p:custDataLst>
                    <p:tags r:id="rId307"/>
                  </p:custDataLst>
                </p:nvPr>
              </p:nvSpPr>
              <p:spPr bwMode="gray">
                <a:xfrm>
                  <a:off x="7493027" y="4734776"/>
                  <a:ext cx="172053" cy="78626"/>
                </a:xfrm>
                <a:custGeom>
                  <a:avLst/>
                  <a:gdLst>
                    <a:gd name="T0" fmla="*/ 2 w 17"/>
                    <a:gd name="T1" fmla="*/ 3 h 7"/>
                    <a:gd name="T2" fmla="*/ 2 w 17"/>
                    <a:gd name="T3" fmla="*/ 2 h 7"/>
                    <a:gd name="T4" fmla="*/ 5 w 17"/>
                    <a:gd name="T5" fmla="*/ 1 h 7"/>
                    <a:gd name="T6" fmla="*/ 7 w 17"/>
                    <a:gd name="T7" fmla="*/ 2 h 7"/>
                    <a:gd name="T8" fmla="*/ 9 w 17"/>
                    <a:gd name="T9" fmla="*/ 1 h 7"/>
                    <a:gd name="T10" fmla="*/ 14 w 17"/>
                    <a:gd name="T11" fmla="*/ 0 h 7"/>
                    <a:gd name="T12" fmla="*/ 17 w 17"/>
                    <a:gd name="T13" fmla="*/ 2 h 7"/>
                    <a:gd name="T14" fmla="*/ 13 w 17"/>
                    <a:gd name="T15" fmla="*/ 4 h 7"/>
                    <a:gd name="T16" fmla="*/ 11 w 17"/>
                    <a:gd name="T17" fmla="*/ 6 h 7"/>
                    <a:gd name="T18" fmla="*/ 9 w 17"/>
                    <a:gd name="T19" fmla="*/ 6 h 7"/>
                    <a:gd name="T20" fmla="*/ 5 w 17"/>
                    <a:gd name="T21" fmla="*/ 5 h 7"/>
                    <a:gd name="T22" fmla="*/ 3 w 17"/>
                    <a:gd name="T23" fmla="*/ 6 h 7"/>
                    <a:gd name="T24" fmla="*/ 0 w 17"/>
                    <a:gd name="T25" fmla="*/ 7 h 7"/>
                    <a:gd name="T26" fmla="*/ 2 w 17"/>
                    <a:gd name="T27" fmla="*/ 3 h 7"/>
                    <a:gd name="T28" fmla="*/ 2 w 17"/>
                    <a:gd name="T29" fmla="*/ 3 h 7"/>
                    <a:gd name="T30" fmla="*/ 2 w 17"/>
                    <a:gd name="T31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7">
                      <a:moveTo>
                        <a:pt x="2" y="3"/>
                      </a:move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3" y="2"/>
                        <a:pt x="4" y="1"/>
                        <a:pt x="5" y="1"/>
                      </a:cubicBezTo>
                      <a:cubicBezTo>
                        <a:pt x="6" y="1"/>
                        <a:pt x="6" y="2"/>
                        <a:pt x="7" y="2"/>
                      </a:cubicBezTo>
                      <a:cubicBezTo>
                        <a:pt x="8" y="2"/>
                        <a:pt x="9" y="1"/>
                        <a:pt x="9" y="1"/>
                      </a:cubicBezTo>
                      <a:cubicBezTo>
                        <a:pt x="11" y="1"/>
                        <a:pt x="12" y="0"/>
                        <a:pt x="14" y="0"/>
                      </a:cubicBezTo>
                      <a:cubicBezTo>
                        <a:pt x="14" y="1"/>
                        <a:pt x="17" y="1"/>
                        <a:pt x="17" y="2"/>
                      </a:cubicBezTo>
                      <a:cubicBezTo>
                        <a:pt x="17" y="4"/>
                        <a:pt x="14" y="2"/>
                        <a:pt x="13" y="4"/>
                      </a:cubicBezTo>
                      <a:cubicBezTo>
                        <a:pt x="13" y="4"/>
                        <a:pt x="13" y="6"/>
                        <a:pt x="11" y="6"/>
                      </a:cubicBezTo>
                      <a:cubicBezTo>
                        <a:pt x="10" y="6"/>
                        <a:pt x="9" y="5"/>
                        <a:pt x="9" y="6"/>
                      </a:cubicBezTo>
                      <a:cubicBezTo>
                        <a:pt x="9" y="6"/>
                        <a:pt x="6" y="5"/>
                        <a:pt x="5" y="5"/>
                      </a:cubicBezTo>
                      <a:cubicBezTo>
                        <a:pt x="4" y="5"/>
                        <a:pt x="3" y="5"/>
                        <a:pt x="3" y="6"/>
                      </a:cubicBezTo>
                      <a:cubicBezTo>
                        <a:pt x="2" y="7"/>
                        <a:pt x="1" y="7"/>
                        <a:pt x="0" y="7"/>
                      </a:cubicBezTo>
                      <a:cubicBezTo>
                        <a:pt x="0" y="6"/>
                        <a:pt x="1" y="4"/>
                        <a:pt x="2" y="3"/>
                      </a:cubicBezTo>
                      <a:lnTo>
                        <a:pt x="2" y="3"/>
                      </a:lnTo>
                      <a:lnTo>
                        <a:pt x="2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23" name="Freeform 326"/>
                <p:cNvSpPr>
                  <a:spLocks/>
                </p:cNvSpPr>
                <p:nvPr>
                  <p:custDataLst>
                    <p:tags r:id="rId308"/>
                  </p:custDataLst>
                </p:nvPr>
              </p:nvSpPr>
              <p:spPr bwMode="gray">
                <a:xfrm>
                  <a:off x="7273024" y="4835415"/>
                  <a:ext cx="131155" cy="67618"/>
                </a:xfrm>
                <a:custGeom>
                  <a:avLst/>
                  <a:gdLst>
                    <a:gd name="T0" fmla="*/ 2 w 13"/>
                    <a:gd name="T1" fmla="*/ 2 h 6"/>
                    <a:gd name="T2" fmla="*/ 2 w 13"/>
                    <a:gd name="T3" fmla="*/ 1 h 6"/>
                    <a:gd name="T4" fmla="*/ 3 w 13"/>
                    <a:gd name="T5" fmla="*/ 0 h 6"/>
                    <a:gd name="T6" fmla="*/ 3 w 13"/>
                    <a:gd name="T7" fmla="*/ 0 h 6"/>
                    <a:gd name="T8" fmla="*/ 4 w 13"/>
                    <a:gd name="T9" fmla="*/ 0 h 6"/>
                    <a:gd name="T10" fmla="*/ 4 w 13"/>
                    <a:gd name="T11" fmla="*/ 0 h 6"/>
                    <a:gd name="T12" fmla="*/ 4 w 13"/>
                    <a:gd name="T13" fmla="*/ 1 h 6"/>
                    <a:gd name="T14" fmla="*/ 9 w 13"/>
                    <a:gd name="T15" fmla="*/ 0 h 6"/>
                    <a:gd name="T16" fmla="*/ 9 w 13"/>
                    <a:gd name="T17" fmla="*/ 0 h 6"/>
                    <a:gd name="T18" fmla="*/ 12 w 13"/>
                    <a:gd name="T19" fmla="*/ 1 h 6"/>
                    <a:gd name="T20" fmla="*/ 12 w 13"/>
                    <a:gd name="T21" fmla="*/ 1 h 6"/>
                    <a:gd name="T22" fmla="*/ 12 w 13"/>
                    <a:gd name="T23" fmla="*/ 2 h 6"/>
                    <a:gd name="T24" fmla="*/ 13 w 13"/>
                    <a:gd name="T25" fmla="*/ 2 h 6"/>
                    <a:gd name="T26" fmla="*/ 13 w 13"/>
                    <a:gd name="T27" fmla="*/ 2 h 6"/>
                    <a:gd name="T28" fmla="*/ 13 w 13"/>
                    <a:gd name="T29" fmla="*/ 3 h 6"/>
                    <a:gd name="T30" fmla="*/ 13 w 13"/>
                    <a:gd name="T31" fmla="*/ 3 h 6"/>
                    <a:gd name="T32" fmla="*/ 11 w 13"/>
                    <a:gd name="T33" fmla="*/ 5 h 6"/>
                    <a:gd name="T34" fmla="*/ 11 w 13"/>
                    <a:gd name="T35" fmla="*/ 5 h 6"/>
                    <a:gd name="T36" fmla="*/ 8 w 13"/>
                    <a:gd name="T37" fmla="*/ 5 h 6"/>
                    <a:gd name="T38" fmla="*/ 8 w 13"/>
                    <a:gd name="T39" fmla="*/ 5 h 6"/>
                    <a:gd name="T40" fmla="*/ 4 w 13"/>
                    <a:gd name="T41" fmla="*/ 6 h 6"/>
                    <a:gd name="T42" fmla="*/ 2 w 13"/>
                    <a:gd name="T43" fmla="*/ 5 h 6"/>
                    <a:gd name="T44" fmla="*/ 1 w 13"/>
                    <a:gd name="T45" fmla="*/ 6 h 6"/>
                    <a:gd name="T46" fmla="*/ 1 w 13"/>
                    <a:gd name="T47" fmla="*/ 6 h 6"/>
                    <a:gd name="T48" fmla="*/ 0 w 13"/>
                    <a:gd name="T49" fmla="*/ 6 h 6"/>
                    <a:gd name="T50" fmla="*/ 0 w 13"/>
                    <a:gd name="T51" fmla="*/ 6 h 6"/>
                    <a:gd name="T52" fmla="*/ 2 w 13"/>
                    <a:gd name="T53" fmla="*/ 2 h 6"/>
                    <a:gd name="T54" fmla="*/ 2 w 13"/>
                    <a:gd name="T55" fmla="*/ 2 h 6"/>
                    <a:gd name="T56" fmla="*/ 2 w 13"/>
                    <a:gd name="T5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3" h="6">
                      <a:moveTo>
                        <a:pt x="2" y="2"/>
                      </a:moveTo>
                      <a:cubicBezTo>
                        <a:pt x="2" y="2"/>
                        <a:pt x="2" y="2"/>
                        <a:pt x="2" y="1"/>
                      </a:cubicBezTo>
                      <a:cubicBezTo>
                        <a:pt x="2" y="1"/>
                        <a:pt x="2" y="0"/>
                        <a:pt x="3" y="0"/>
                      </a:cubicBez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ubicBezTo>
                        <a:pt x="4" y="0"/>
                        <a:pt x="3" y="1"/>
                        <a:pt x="4" y="1"/>
                      </a:cubicBezTo>
                      <a:cubicBezTo>
                        <a:pt x="4" y="1"/>
                        <a:pt x="9" y="1"/>
                        <a:pt x="9" y="0"/>
                      </a:cubicBezTo>
                      <a:lnTo>
                        <a:pt x="9" y="0"/>
                      </a:lnTo>
                      <a:lnTo>
                        <a:pt x="12" y="1"/>
                      </a:lnTo>
                      <a:lnTo>
                        <a:pt x="12" y="1"/>
                      </a:lnTo>
                      <a:cubicBezTo>
                        <a:pt x="12" y="1"/>
                        <a:pt x="12" y="1"/>
                        <a:pt x="12" y="2"/>
                      </a:cubicBezTo>
                      <a:cubicBezTo>
                        <a:pt x="12" y="2"/>
                        <a:pt x="13" y="2"/>
                        <a:pt x="13" y="2"/>
                      </a:cubicBezTo>
                      <a:lnTo>
                        <a:pt x="13" y="2"/>
                      </a:lnTo>
                      <a:lnTo>
                        <a:pt x="13" y="3"/>
                      </a:lnTo>
                      <a:lnTo>
                        <a:pt x="13" y="3"/>
                      </a:lnTo>
                      <a:cubicBezTo>
                        <a:pt x="12" y="4"/>
                        <a:pt x="12" y="4"/>
                        <a:pt x="11" y="5"/>
                      </a:cubicBezTo>
                      <a:lnTo>
                        <a:pt x="11" y="5"/>
                      </a:lnTo>
                      <a:lnTo>
                        <a:pt x="8" y="5"/>
                      </a:lnTo>
                      <a:lnTo>
                        <a:pt x="8" y="5"/>
                      </a:lnTo>
                      <a:cubicBezTo>
                        <a:pt x="7" y="6"/>
                        <a:pt x="6" y="6"/>
                        <a:pt x="4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2" y="6"/>
                        <a:pt x="1" y="6"/>
                        <a:pt x="1" y="6"/>
                      </a:cubicBezTo>
                      <a:lnTo>
                        <a:pt x="1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cubicBezTo>
                        <a:pt x="0" y="5"/>
                        <a:pt x="2" y="3"/>
                        <a:pt x="2" y="2"/>
                      </a:cubicBezTo>
                      <a:lnTo>
                        <a:pt x="2" y="2"/>
                      </a:lnTo>
                      <a:lnTo>
                        <a:pt x="2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24" name="Freeform 327"/>
                <p:cNvSpPr>
                  <a:spLocks/>
                </p:cNvSpPr>
                <p:nvPr>
                  <p:custDataLst>
                    <p:tags r:id="rId309"/>
                  </p:custDataLst>
                </p:nvPr>
              </p:nvSpPr>
              <p:spPr bwMode="gray">
                <a:xfrm>
                  <a:off x="7102381" y="5228544"/>
                  <a:ext cx="39488" cy="22015"/>
                </a:xfrm>
                <a:custGeom>
                  <a:avLst/>
                  <a:gdLst>
                    <a:gd name="T0" fmla="*/ 1 w 4"/>
                    <a:gd name="T1" fmla="*/ 2 h 2"/>
                    <a:gd name="T2" fmla="*/ 1 w 4"/>
                    <a:gd name="T3" fmla="*/ 1 h 2"/>
                    <a:gd name="T4" fmla="*/ 3 w 4"/>
                    <a:gd name="T5" fmla="*/ 0 h 2"/>
                    <a:gd name="T6" fmla="*/ 2 w 4"/>
                    <a:gd name="T7" fmla="*/ 2 h 2"/>
                    <a:gd name="T8" fmla="*/ 1 w 4"/>
                    <a:gd name="T9" fmla="*/ 2 h 2"/>
                    <a:gd name="T10" fmla="*/ 1 w 4"/>
                    <a:gd name="T11" fmla="*/ 2 h 2"/>
                    <a:gd name="T12" fmla="*/ 1 w 4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2">
                      <a:moveTo>
                        <a:pt x="1" y="2"/>
                      </a:moveTo>
                      <a:cubicBezTo>
                        <a:pt x="0" y="2"/>
                        <a:pt x="1" y="2"/>
                        <a:pt x="1" y="1"/>
                      </a:cubicBezTo>
                      <a:cubicBezTo>
                        <a:pt x="1" y="0"/>
                        <a:pt x="3" y="0"/>
                        <a:pt x="3" y="0"/>
                      </a:cubicBezTo>
                      <a:cubicBezTo>
                        <a:pt x="4" y="1"/>
                        <a:pt x="3" y="2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25" name="Freeform 328"/>
                <p:cNvSpPr>
                  <a:spLocks/>
                </p:cNvSpPr>
                <p:nvPr>
                  <p:custDataLst>
                    <p:tags r:id="rId310"/>
                  </p:custDataLst>
                </p:nvPr>
              </p:nvSpPr>
              <p:spPr bwMode="gray">
                <a:xfrm>
                  <a:off x="6861225" y="5282010"/>
                  <a:ext cx="39488" cy="23588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4 w 4"/>
                    <a:gd name="T5" fmla="*/ 0 h 2"/>
                    <a:gd name="T6" fmla="*/ 4 w 4"/>
                    <a:gd name="T7" fmla="*/ 0 h 2"/>
                    <a:gd name="T8" fmla="*/ 1 w 4"/>
                    <a:gd name="T9" fmla="*/ 2 h 2"/>
                    <a:gd name="T10" fmla="*/ 0 w 4"/>
                    <a:gd name="T11" fmla="*/ 2 h 2"/>
                    <a:gd name="T12" fmla="*/ 0 w 4"/>
                    <a:gd name="T13" fmla="*/ 2 h 2"/>
                    <a:gd name="T14" fmla="*/ 0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2"/>
                        <a:pt x="3" y="2"/>
                        <a:pt x="1" y="2"/>
                      </a:cubicBezTo>
                      <a:cubicBezTo>
                        <a:pt x="1" y="2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26" name="Freeform 329"/>
                <p:cNvSpPr>
                  <a:spLocks/>
                </p:cNvSpPr>
                <p:nvPr>
                  <p:custDataLst>
                    <p:tags r:id="rId311"/>
                  </p:custDataLst>
                </p:nvPr>
              </p:nvSpPr>
              <p:spPr bwMode="gray">
                <a:xfrm>
                  <a:off x="6830199" y="5305597"/>
                  <a:ext cx="9871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1 w 1"/>
                    <a:gd name="T5" fmla="*/ 0 h 1"/>
                    <a:gd name="T6" fmla="*/ 1 w 1"/>
                    <a:gd name="T7" fmla="*/ 0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ubicBezTo>
                        <a:pt x="0" y="0"/>
                        <a:pt x="0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27" name="Freeform 330"/>
                <p:cNvSpPr>
                  <a:spLocks/>
                </p:cNvSpPr>
                <p:nvPr>
                  <p:custDataLst>
                    <p:tags r:id="rId312"/>
                  </p:custDataLst>
                </p:nvPr>
              </p:nvSpPr>
              <p:spPr bwMode="gray">
                <a:xfrm>
                  <a:off x="7031868" y="5294590"/>
                  <a:ext cx="100129" cy="78626"/>
                </a:xfrm>
                <a:custGeom>
                  <a:avLst/>
                  <a:gdLst>
                    <a:gd name="T0" fmla="*/ 0 w 10"/>
                    <a:gd name="T1" fmla="*/ 7 h 7"/>
                    <a:gd name="T2" fmla="*/ 1 w 10"/>
                    <a:gd name="T3" fmla="*/ 5 h 7"/>
                    <a:gd name="T4" fmla="*/ 1 w 10"/>
                    <a:gd name="T5" fmla="*/ 4 h 7"/>
                    <a:gd name="T6" fmla="*/ 4 w 10"/>
                    <a:gd name="T7" fmla="*/ 3 h 7"/>
                    <a:gd name="T8" fmla="*/ 6 w 10"/>
                    <a:gd name="T9" fmla="*/ 0 h 7"/>
                    <a:gd name="T10" fmla="*/ 9 w 10"/>
                    <a:gd name="T11" fmla="*/ 0 h 7"/>
                    <a:gd name="T12" fmla="*/ 9 w 10"/>
                    <a:gd name="T13" fmla="*/ 1 h 7"/>
                    <a:gd name="T14" fmla="*/ 10 w 10"/>
                    <a:gd name="T15" fmla="*/ 2 h 7"/>
                    <a:gd name="T16" fmla="*/ 0 w 10"/>
                    <a:gd name="T17" fmla="*/ 7 h 7"/>
                    <a:gd name="T18" fmla="*/ 0 w 10"/>
                    <a:gd name="T19" fmla="*/ 7 h 7"/>
                    <a:gd name="T20" fmla="*/ 0 w 10"/>
                    <a:gd name="T2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7">
                      <a:moveTo>
                        <a:pt x="0" y="7"/>
                      </a:move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3"/>
                        <a:pt x="4" y="3"/>
                        <a:pt x="4" y="3"/>
                      </a:cubicBezTo>
                      <a:cubicBezTo>
                        <a:pt x="5" y="2"/>
                        <a:pt x="6" y="1"/>
                        <a:pt x="6" y="0"/>
                      </a:cubicBezTo>
                      <a:cubicBezTo>
                        <a:pt x="8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1"/>
                      </a:cubicBezTo>
                      <a:cubicBezTo>
                        <a:pt x="9" y="1"/>
                        <a:pt x="10" y="1"/>
                        <a:pt x="10" y="2"/>
                      </a:cubicBezTo>
                      <a:cubicBezTo>
                        <a:pt x="8" y="4"/>
                        <a:pt x="3" y="7"/>
                        <a:pt x="0" y="7"/>
                      </a:cubicBezTo>
                      <a:lnTo>
                        <a:pt x="0" y="7"/>
                      </a:lnTo>
                      <a:lnTo>
                        <a:pt x="0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28" name="Freeform 331"/>
                <p:cNvSpPr>
                  <a:spLocks/>
                </p:cNvSpPr>
                <p:nvPr>
                  <p:custDataLst>
                    <p:tags r:id="rId313"/>
                  </p:custDataLst>
                </p:nvPr>
              </p:nvSpPr>
              <p:spPr bwMode="gray">
                <a:xfrm>
                  <a:off x="6951482" y="4892026"/>
                  <a:ext cx="19744" cy="11008"/>
                </a:xfrm>
                <a:custGeom>
                  <a:avLst/>
                  <a:gdLst>
                    <a:gd name="T0" fmla="*/ 0 w 2"/>
                    <a:gd name="T1" fmla="*/ 0 h 1"/>
                    <a:gd name="T2" fmla="*/ 1 w 2"/>
                    <a:gd name="T3" fmla="*/ 0 h 1"/>
                    <a:gd name="T4" fmla="*/ 2 w 2"/>
                    <a:gd name="T5" fmla="*/ 0 h 1"/>
                    <a:gd name="T6" fmla="*/ 1 w 2"/>
                    <a:gd name="T7" fmla="*/ 1 h 1"/>
                    <a:gd name="T8" fmla="*/ 0 w 2"/>
                    <a:gd name="T9" fmla="*/ 0 h 1"/>
                    <a:gd name="T10" fmla="*/ 0 w 2"/>
                    <a:gd name="T11" fmla="*/ 0 h 1"/>
                    <a:gd name="T12" fmla="*/ 0 w 2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29" name="Freeform 332"/>
                <p:cNvSpPr>
                  <a:spLocks/>
                </p:cNvSpPr>
                <p:nvPr>
                  <p:custDataLst>
                    <p:tags r:id="rId314"/>
                  </p:custDataLst>
                </p:nvPr>
              </p:nvSpPr>
              <p:spPr bwMode="gray">
                <a:xfrm>
                  <a:off x="6849942" y="4870012"/>
                  <a:ext cx="1128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30" name="Freeform 333"/>
                <p:cNvSpPr>
                  <a:spLocks/>
                </p:cNvSpPr>
                <p:nvPr>
                  <p:custDataLst>
                    <p:tags r:id="rId315"/>
                  </p:custDataLst>
                </p:nvPr>
              </p:nvSpPr>
              <p:spPr bwMode="gray">
                <a:xfrm>
                  <a:off x="6710326" y="4577525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31" name="Freeform 334"/>
                <p:cNvSpPr>
                  <a:spLocks/>
                </p:cNvSpPr>
                <p:nvPr>
                  <p:custDataLst>
                    <p:tags r:id="rId316"/>
                  </p:custDataLst>
                </p:nvPr>
              </p:nvSpPr>
              <p:spPr bwMode="gray">
                <a:xfrm>
                  <a:off x="6378912" y="4577523"/>
                  <a:ext cx="9871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32" name="Freeform 335"/>
                <p:cNvSpPr>
                  <a:spLocks/>
                </p:cNvSpPr>
                <p:nvPr>
                  <p:custDataLst>
                    <p:tags r:id="rId317"/>
                  </p:custDataLst>
                </p:nvPr>
              </p:nvSpPr>
              <p:spPr bwMode="gray">
                <a:xfrm>
                  <a:off x="6347886" y="4522485"/>
                  <a:ext cx="9871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33" name="Freeform 336"/>
                <p:cNvSpPr>
                  <a:spLocks/>
                </p:cNvSpPr>
                <p:nvPr>
                  <p:custDataLst>
                    <p:tags r:id="rId318"/>
                  </p:custDataLst>
                </p:nvPr>
              </p:nvSpPr>
              <p:spPr bwMode="gray">
                <a:xfrm>
                  <a:off x="6428272" y="4835416"/>
                  <a:ext cx="21155" cy="34595"/>
                </a:xfrm>
                <a:custGeom>
                  <a:avLst/>
                  <a:gdLst>
                    <a:gd name="T0" fmla="*/ 0 w 2"/>
                    <a:gd name="T1" fmla="*/ 2 h 3"/>
                    <a:gd name="T2" fmla="*/ 1 w 2"/>
                    <a:gd name="T3" fmla="*/ 0 h 3"/>
                    <a:gd name="T4" fmla="*/ 2 w 2"/>
                    <a:gd name="T5" fmla="*/ 2 h 3"/>
                    <a:gd name="T6" fmla="*/ 1 w 2"/>
                    <a:gd name="T7" fmla="*/ 3 h 3"/>
                    <a:gd name="T8" fmla="*/ 0 w 2"/>
                    <a:gd name="T9" fmla="*/ 2 h 3"/>
                    <a:gd name="T10" fmla="*/ 0 w 2"/>
                    <a:gd name="T11" fmla="*/ 2 h 3"/>
                    <a:gd name="T12" fmla="*/ 0 w 2"/>
                    <a:gd name="T1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2"/>
                      </a:cubicBezTo>
                      <a:cubicBezTo>
                        <a:pt x="2" y="2"/>
                        <a:pt x="2" y="3"/>
                        <a:pt x="1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34" name="Freeform 337"/>
                <p:cNvSpPr>
                  <a:spLocks/>
                </p:cNvSpPr>
                <p:nvPr>
                  <p:custDataLst>
                    <p:tags r:id="rId319"/>
                  </p:custDataLst>
                </p:nvPr>
              </p:nvSpPr>
              <p:spPr bwMode="gray">
                <a:xfrm>
                  <a:off x="7202511" y="4846423"/>
                  <a:ext cx="70513" cy="77053"/>
                </a:xfrm>
                <a:custGeom>
                  <a:avLst/>
                  <a:gdLst>
                    <a:gd name="T0" fmla="*/ 0 w 7"/>
                    <a:gd name="T1" fmla="*/ 5 h 7"/>
                    <a:gd name="T2" fmla="*/ 1 w 7"/>
                    <a:gd name="T3" fmla="*/ 2 h 7"/>
                    <a:gd name="T4" fmla="*/ 3 w 7"/>
                    <a:gd name="T5" fmla="*/ 2 h 7"/>
                    <a:gd name="T6" fmla="*/ 3 w 7"/>
                    <a:gd name="T7" fmla="*/ 3 h 7"/>
                    <a:gd name="T8" fmla="*/ 6 w 7"/>
                    <a:gd name="T9" fmla="*/ 0 h 7"/>
                    <a:gd name="T10" fmla="*/ 7 w 7"/>
                    <a:gd name="T11" fmla="*/ 0 h 7"/>
                    <a:gd name="T12" fmla="*/ 7 w 7"/>
                    <a:gd name="T13" fmla="*/ 1 h 7"/>
                    <a:gd name="T14" fmla="*/ 3 w 7"/>
                    <a:gd name="T15" fmla="*/ 7 h 7"/>
                    <a:gd name="T16" fmla="*/ 2 w 7"/>
                    <a:gd name="T17" fmla="*/ 6 h 7"/>
                    <a:gd name="T18" fmla="*/ 2 w 7"/>
                    <a:gd name="T19" fmla="*/ 5 h 7"/>
                    <a:gd name="T20" fmla="*/ 0 w 7"/>
                    <a:gd name="T21" fmla="*/ 5 h 7"/>
                    <a:gd name="T22" fmla="*/ 0 w 7"/>
                    <a:gd name="T23" fmla="*/ 5 h 7"/>
                    <a:gd name="T24" fmla="*/ 0 w 7"/>
                    <a:gd name="T25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7">
                      <a:moveTo>
                        <a:pt x="0" y="5"/>
                      </a:moveTo>
                      <a:cubicBezTo>
                        <a:pt x="1" y="4"/>
                        <a:pt x="1" y="3"/>
                        <a:pt x="1" y="2"/>
                      </a:cubicBezTo>
                      <a:cubicBezTo>
                        <a:pt x="2" y="2"/>
                        <a:pt x="2" y="2"/>
                        <a:pt x="3" y="2"/>
                      </a:cubicBezTo>
                      <a:cubicBezTo>
                        <a:pt x="3" y="2"/>
                        <a:pt x="3" y="3"/>
                        <a:pt x="3" y="3"/>
                      </a:cubicBezTo>
                      <a:cubicBezTo>
                        <a:pt x="4" y="3"/>
                        <a:pt x="6" y="0"/>
                        <a:pt x="6" y="0"/>
                      </a:cubicBezTo>
                      <a:cubicBezTo>
                        <a:pt x="6" y="0"/>
                        <a:pt x="7" y="0"/>
                        <a:pt x="7" y="0"/>
                      </a:cubicBezTo>
                      <a:cubicBezTo>
                        <a:pt x="7" y="0"/>
                        <a:pt x="7" y="1"/>
                        <a:pt x="7" y="1"/>
                      </a:cubicBezTo>
                      <a:cubicBezTo>
                        <a:pt x="7" y="2"/>
                        <a:pt x="5" y="7"/>
                        <a:pt x="3" y="7"/>
                      </a:cubicBezTo>
                      <a:cubicBezTo>
                        <a:pt x="2" y="7"/>
                        <a:pt x="2" y="6"/>
                        <a:pt x="2" y="6"/>
                      </a:cubicBezTo>
                      <a:cubicBezTo>
                        <a:pt x="2" y="6"/>
                        <a:pt x="2" y="5"/>
                        <a:pt x="2" y="5"/>
                      </a:cubicBezTo>
                      <a:cubicBezTo>
                        <a:pt x="1" y="5"/>
                        <a:pt x="1" y="5"/>
                        <a:pt x="0" y="5"/>
                      </a:cubicBezTo>
                      <a:lnTo>
                        <a:pt x="0" y="5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35" name="Freeform 338"/>
                <p:cNvSpPr>
                  <a:spLocks/>
                </p:cNvSpPr>
                <p:nvPr>
                  <p:custDataLst>
                    <p:tags r:id="rId320"/>
                  </p:custDataLst>
                </p:nvPr>
              </p:nvSpPr>
              <p:spPr bwMode="gray">
                <a:xfrm>
                  <a:off x="7102381" y="4846423"/>
                  <a:ext cx="110001" cy="77053"/>
                </a:xfrm>
                <a:custGeom>
                  <a:avLst/>
                  <a:gdLst>
                    <a:gd name="T0" fmla="*/ 0 w 11"/>
                    <a:gd name="T1" fmla="*/ 6 h 7"/>
                    <a:gd name="T2" fmla="*/ 0 w 11"/>
                    <a:gd name="T3" fmla="*/ 5 h 7"/>
                    <a:gd name="T4" fmla="*/ 2 w 11"/>
                    <a:gd name="T5" fmla="*/ 4 h 7"/>
                    <a:gd name="T6" fmla="*/ 1 w 11"/>
                    <a:gd name="T7" fmla="*/ 2 h 7"/>
                    <a:gd name="T8" fmla="*/ 3 w 11"/>
                    <a:gd name="T9" fmla="*/ 1 h 7"/>
                    <a:gd name="T10" fmla="*/ 4 w 11"/>
                    <a:gd name="T11" fmla="*/ 2 h 7"/>
                    <a:gd name="T12" fmla="*/ 4 w 11"/>
                    <a:gd name="T13" fmla="*/ 3 h 7"/>
                    <a:gd name="T14" fmla="*/ 5 w 11"/>
                    <a:gd name="T15" fmla="*/ 4 h 7"/>
                    <a:gd name="T16" fmla="*/ 9 w 11"/>
                    <a:gd name="T17" fmla="*/ 0 h 7"/>
                    <a:gd name="T18" fmla="*/ 11 w 11"/>
                    <a:gd name="T19" fmla="*/ 1 h 7"/>
                    <a:gd name="T20" fmla="*/ 7 w 11"/>
                    <a:gd name="T21" fmla="*/ 4 h 7"/>
                    <a:gd name="T22" fmla="*/ 3 w 11"/>
                    <a:gd name="T23" fmla="*/ 7 h 7"/>
                    <a:gd name="T24" fmla="*/ 0 w 11"/>
                    <a:gd name="T25" fmla="*/ 6 h 7"/>
                    <a:gd name="T26" fmla="*/ 0 w 11"/>
                    <a:gd name="T27" fmla="*/ 6 h 7"/>
                    <a:gd name="T28" fmla="*/ 0 w 11"/>
                    <a:gd name="T29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7">
                      <a:moveTo>
                        <a:pt x="0" y="6"/>
                      </a:move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2" y="4"/>
                        <a:pt x="2" y="4"/>
                      </a:cubicBezTo>
                      <a:cubicBezTo>
                        <a:pt x="2" y="3"/>
                        <a:pt x="1" y="2"/>
                        <a:pt x="1" y="2"/>
                      </a:cubicBezTo>
                      <a:cubicBezTo>
                        <a:pt x="1" y="2"/>
                        <a:pt x="3" y="1"/>
                        <a:pt x="3" y="1"/>
                      </a:cubicBezTo>
                      <a:cubicBezTo>
                        <a:pt x="3" y="1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3"/>
                      </a:cubicBezTo>
                      <a:cubicBezTo>
                        <a:pt x="4" y="3"/>
                        <a:pt x="4" y="4"/>
                        <a:pt x="5" y="4"/>
                      </a:cubicBezTo>
                      <a:cubicBezTo>
                        <a:pt x="5" y="1"/>
                        <a:pt x="6" y="0"/>
                        <a:pt x="9" y="0"/>
                      </a:cubicBezTo>
                      <a:cubicBezTo>
                        <a:pt x="9" y="0"/>
                        <a:pt x="11" y="1"/>
                        <a:pt x="11" y="1"/>
                      </a:cubicBezTo>
                      <a:cubicBezTo>
                        <a:pt x="11" y="2"/>
                        <a:pt x="8" y="2"/>
                        <a:pt x="7" y="4"/>
                      </a:cubicBezTo>
                      <a:cubicBezTo>
                        <a:pt x="6" y="6"/>
                        <a:pt x="5" y="7"/>
                        <a:pt x="3" y="7"/>
                      </a:cubicBezTo>
                      <a:cubicBezTo>
                        <a:pt x="1" y="7"/>
                        <a:pt x="1" y="6"/>
                        <a:pt x="0" y="6"/>
                      </a:cubicBezTo>
                      <a:lnTo>
                        <a:pt x="0" y="6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36" name="Freeform 339"/>
                <p:cNvSpPr>
                  <a:spLocks/>
                </p:cNvSpPr>
                <p:nvPr>
                  <p:custDataLst>
                    <p:tags r:id="rId321"/>
                  </p:custDataLst>
                </p:nvPr>
              </p:nvSpPr>
              <p:spPr bwMode="gray">
                <a:xfrm>
                  <a:off x="7041740" y="4892026"/>
                  <a:ext cx="40897" cy="31450"/>
                </a:xfrm>
                <a:custGeom>
                  <a:avLst/>
                  <a:gdLst>
                    <a:gd name="T0" fmla="*/ 0 w 4"/>
                    <a:gd name="T1" fmla="*/ 3 h 3"/>
                    <a:gd name="T2" fmla="*/ 4 w 4"/>
                    <a:gd name="T3" fmla="*/ 0 h 3"/>
                    <a:gd name="T4" fmla="*/ 4 w 4"/>
                    <a:gd name="T5" fmla="*/ 0 h 3"/>
                    <a:gd name="T6" fmla="*/ 4 w 4"/>
                    <a:gd name="T7" fmla="*/ 1 h 3"/>
                    <a:gd name="T8" fmla="*/ 4 w 4"/>
                    <a:gd name="T9" fmla="*/ 1 h 3"/>
                    <a:gd name="T10" fmla="*/ 1 w 4"/>
                    <a:gd name="T11" fmla="*/ 3 h 3"/>
                    <a:gd name="T12" fmla="*/ 1 w 4"/>
                    <a:gd name="T13" fmla="*/ 3 h 3"/>
                    <a:gd name="T14" fmla="*/ 0 w 4"/>
                    <a:gd name="T15" fmla="*/ 3 h 3"/>
                    <a:gd name="T16" fmla="*/ 0 w 4"/>
                    <a:gd name="T17" fmla="*/ 3 h 3"/>
                    <a:gd name="T18" fmla="*/ 0 w 4"/>
                    <a:gd name="T19" fmla="*/ 3 h 3"/>
                    <a:gd name="T20" fmla="*/ 0 w 4"/>
                    <a:gd name="T21" fmla="*/ 3 h 3"/>
                    <a:gd name="T22" fmla="*/ 0 w 4"/>
                    <a:gd name="T2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cubicBezTo>
                        <a:pt x="2" y="3"/>
                        <a:pt x="2" y="0"/>
                        <a:pt x="4" y="0"/>
                      </a:cubicBez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4" y="1"/>
                      </a:lnTo>
                      <a:cubicBezTo>
                        <a:pt x="2" y="2"/>
                        <a:pt x="2" y="3"/>
                        <a:pt x="1" y="3"/>
                      </a:cubicBez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cubicBezTo>
                        <a:pt x="0" y="3"/>
                        <a:pt x="0" y="3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37" name="Freeform 340"/>
                <p:cNvSpPr>
                  <a:spLocks/>
                </p:cNvSpPr>
                <p:nvPr>
                  <p:custDataLst>
                    <p:tags r:id="rId322"/>
                  </p:custDataLst>
                </p:nvPr>
              </p:nvSpPr>
              <p:spPr bwMode="gray">
                <a:xfrm>
                  <a:off x="7061484" y="4857432"/>
                  <a:ext cx="50769" cy="34595"/>
                </a:xfrm>
                <a:custGeom>
                  <a:avLst/>
                  <a:gdLst>
                    <a:gd name="T0" fmla="*/ 0 w 5"/>
                    <a:gd name="T1" fmla="*/ 2 h 3"/>
                    <a:gd name="T2" fmla="*/ 3 w 5"/>
                    <a:gd name="T3" fmla="*/ 0 h 3"/>
                    <a:gd name="T4" fmla="*/ 5 w 5"/>
                    <a:gd name="T5" fmla="*/ 0 h 3"/>
                    <a:gd name="T6" fmla="*/ 5 w 5"/>
                    <a:gd name="T7" fmla="*/ 1 h 3"/>
                    <a:gd name="T8" fmla="*/ 3 w 5"/>
                    <a:gd name="T9" fmla="*/ 3 h 3"/>
                    <a:gd name="T10" fmla="*/ 0 w 5"/>
                    <a:gd name="T11" fmla="*/ 2 h 3"/>
                    <a:gd name="T12" fmla="*/ 0 w 5"/>
                    <a:gd name="T13" fmla="*/ 2 h 3"/>
                    <a:gd name="T14" fmla="*/ 0 w 5"/>
                    <a:gd name="T1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2" y="0"/>
                        <a:pt x="2" y="0"/>
                        <a:pt x="3" y="0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2"/>
                        <a:pt x="4" y="3"/>
                        <a:pt x="3" y="3"/>
                      </a:cubicBezTo>
                      <a:cubicBezTo>
                        <a:pt x="2" y="3"/>
                        <a:pt x="1" y="3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38" name="Freeform 341"/>
                <p:cNvSpPr>
                  <a:spLocks/>
                </p:cNvSpPr>
                <p:nvPr>
                  <p:custDataLst>
                    <p:tags r:id="rId323"/>
                  </p:custDataLst>
                </p:nvPr>
              </p:nvSpPr>
              <p:spPr bwMode="gray">
                <a:xfrm>
                  <a:off x="6549554" y="4835416"/>
                  <a:ext cx="521801" cy="157251"/>
                </a:xfrm>
                <a:custGeom>
                  <a:avLst/>
                  <a:gdLst>
                    <a:gd name="T0" fmla="*/ 11 w 52"/>
                    <a:gd name="T1" fmla="*/ 3 h 14"/>
                    <a:gd name="T2" fmla="*/ 16 w 52"/>
                    <a:gd name="T3" fmla="*/ 3 h 14"/>
                    <a:gd name="T4" fmla="*/ 16 w 52"/>
                    <a:gd name="T5" fmla="*/ 3 h 14"/>
                    <a:gd name="T6" fmla="*/ 19 w 52"/>
                    <a:gd name="T7" fmla="*/ 4 h 14"/>
                    <a:gd name="T8" fmla="*/ 27 w 52"/>
                    <a:gd name="T9" fmla="*/ 8 h 14"/>
                    <a:gd name="T10" fmla="*/ 30 w 52"/>
                    <a:gd name="T11" fmla="*/ 6 h 14"/>
                    <a:gd name="T12" fmla="*/ 30 w 52"/>
                    <a:gd name="T13" fmla="*/ 6 h 14"/>
                    <a:gd name="T14" fmla="*/ 34 w 52"/>
                    <a:gd name="T15" fmla="*/ 6 h 14"/>
                    <a:gd name="T16" fmla="*/ 34 w 52"/>
                    <a:gd name="T17" fmla="*/ 6 h 14"/>
                    <a:gd name="T18" fmla="*/ 35 w 52"/>
                    <a:gd name="T19" fmla="*/ 5 h 14"/>
                    <a:gd name="T20" fmla="*/ 40 w 52"/>
                    <a:gd name="T21" fmla="*/ 8 h 14"/>
                    <a:gd name="T22" fmla="*/ 45 w 52"/>
                    <a:gd name="T23" fmla="*/ 5 h 14"/>
                    <a:gd name="T24" fmla="*/ 49 w 52"/>
                    <a:gd name="T25" fmla="*/ 2 h 14"/>
                    <a:gd name="T26" fmla="*/ 49 w 52"/>
                    <a:gd name="T27" fmla="*/ 2 h 14"/>
                    <a:gd name="T28" fmla="*/ 49 w 52"/>
                    <a:gd name="T29" fmla="*/ 1 h 14"/>
                    <a:gd name="T30" fmla="*/ 49 w 52"/>
                    <a:gd name="T31" fmla="*/ 1 h 14"/>
                    <a:gd name="T32" fmla="*/ 48 w 52"/>
                    <a:gd name="T33" fmla="*/ 1 h 14"/>
                    <a:gd name="T34" fmla="*/ 47 w 52"/>
                    <a:gd name="T35" fmla="*/ 2 h 14"/>
                    <a:gd name="T36" fmla="*/ 47 w 52"/>
                    <a:gd name="T37" fmla="*/ 2 h 14"/>
                    <a:gd name="T38" fmla="*/ 49 w 52"/>
                    <a:gd name="T39" fmla="*/ 0 h 14"/>
                    <a:gd name="T40" fmla="*/ 52 w 52"/>
                    <a:gd name="T41" fmla="*/ 2 h 14"/>
                    <a:gd name="T42" fmla="*/ 48 w 52"/>
                    <a:gd name="T43" fmla="*/ 6 h 14"/>
                    <a:gd name="T44" fmla="*/ 49 w 52"/>
                    <a:gd name="T45" fmla="*/ 7 h 14"/>
                    <a:gd name="T46" fmla="*/ 42 w 52"/>
                    <a:gd name="T47" fmla="*/ 10 h 14"/>
                    <a:gd name="T48" fmla="*/ 42 w 52"/>
                    <a:gd name="T49" fmla="*/ 10 h 14"/>
                    <a:gd name="T50" fmla="*/ 39 w 52"/>
                    <a:gd name="T51" fmla="*/ 10 h 14"/>
                    <a:gd name="T52" fmla="*/ 39 w 52"/>
                    <a:gd name="T53" fmla="*/ 10 h 14"/>
                    <a:gd name="T54" fmla="*/ 32 w 52"/>
                    <a:gd name="T55" fmla="*/ 13 h 14"/>
                    <a:gd name="T56" fmla="*/ 28 w 52"/>
                    <a:gd name="T57" fmla="*/ 12 h 14"/>
                    <a:gd name="T58" fmla="*/ 24 w 52"/>
                    <a:gd name="T59" fmla="*/ 14 h 14"/>
                    <a:gd name="T60" fmla="*/ 20 w 52"/>
                    <a:gd name="T61" fmla="*/ 14 h 14"/>
                    <a:gd name="T62" fmla="*/ 17 w 52"/>
                    <a:gd name="T63" fmla="*/ 12 h 14"/>
                    <a:gd name="T64" fmla="*/ 10 w 52"/>
                    <a:gd name="T65" fmla="*/ 12 h 14"/>
                    <a:gd name="T66" fmla="*/ 6 w 52"/>
                    <a:gd name="T67" fmla="*/ 11 h 14"/>
                    <a:gd name="T68" fmla="*/ 3 w 52"/>
                    <a:gd name="T69" fmla="*/ 12 h 14"/>
                    <a:gd name="T70" fmla="*/ 0 w 52"/>
                    <a:gd name="T71" fmla="*/ 11 h 14"/>
                    <a:gd name="T72" fmla="*/ 5 w 52"/>
                    <a:gd name="T73" fmla="*/ 4 h 14"/>
                    <a:gd name="T74" fmla="*/ 10 w 52"/>
                    <a:gd name="T75" fmla="*/ 3 h 14"/>
                    <a:gd name="T76" fmla="*/ 10 w 52"/>
                    <a:gd name="T77" fmla="*/ 2 h 14"/>
                    <a:gd name="T78" fmla="*/ 11 w 52"/>
                    <a:gd name="T79" fmla="*/ 3 h 14"/>
                    <a:gd name="T80" fmla="*/ 11 w 52"/>
                    <a:gd name="T81" fmla="*/ 3 h 14"/>
                    <a:gd name="T82" fmla="*/ 11 w 52"/>
                    <a:gd name="T83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52" h="14">
                      <a:moveTo>
                        <a:pt x="11" y="3"/>
                      </a:moveTo>
                      <a:lnTo>
                        <a:pt x="16" y="3"/>
                      </a:lnTo>
                      <a:lnTo>
                        <a:pt x="16" y="3"/>
                      </a:lnTo>
                      <a:cubicBezTo>
                        <a:pt x="16" y="4"/>
                        <a:pt x="18" y="4"/>
                        <a:pt x="19" y="4"/>
                      </a:cubicBezTo>
                      <a:cubicBezTo>
                        <a:pt x="23" y="4"/>
                        <a:pt x="24" y="8"/>
                        <a:pt x="27" y="8"/>
                      </a:cubicBezTo>
                      <a:cubicBezTo>
                        <a:pt x="28" y="8"/>
                        <a:pt x="29" y="6"/>
                        <a:pt x="30" y="6"/>
                      </a:cubicBezTo>
                      <a:lnTo>
                        <a:pt x="30" y="6"/>
                      </a:lnTo>
                      <a:lnTo>
                        <a:pt x="34" y="6"/>
                      </a:lnTo>
                      <a:lnTo>
                        <a:pt x="34" y="6"/>
                      </a:lnTo>
                      <a:cubicBezTo>
                        <a:pt x="34" y="6"/>
                        <a:pt x="34" y="5"/>
                        <a:pt x="35" y="5"/>
                      </a:cubicBezTo>
                      <a:cubicBezTo>
                        <a:pt x="37" y="5"/>
                        <a:pt x="38" y="8"/>
                        <a:pt x="40" y="8"/>
                      </a:cubicBezTo>
                      <a:cubicBezTo>
                        <a:pt x="43" y="8"/>
                        <a:pt x="43" y="6"/>
                        <a:pt x="45" y="5"/>
                      </a:cubicBezTo>
                      <a:cubicBezTo>
                        <a:pt x="46" y="3"/>
                        <a:pt x="49" y="3"/>
                        <a:pt x="49" y="2"/>
                      </a:cubicBezTo>
                      <a:lnTo>
                        <a:pt x="49" y="2"/>
                      </a:lnTo>
                      <a:lnTo>
                        <a:pt x="49" y="1"/>
                      </a:lnTo>
                      <a:lnTo>
                        <a:pt x="49" y="1"/>
                      </a:ln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8" y="2"/>
                        <a:pt x="48" y="2"/>
                        <a:pt x="47" y="2"/>
                      </a:cubicBezTo>
                      <a:cubicBezTo>
                        <a:pt x="47" y="2"/>
                        <a:pt x="47" y="2"/>
                        <a:pt x="47" y="2"/>
                      </a:cubicBezTo>
                      <a:cubicBezTo>
                        <a:pt x="47" y="0"/>
                        <a:pt x="48" y="0"/>
                        <a:pt x="49" y="0"/>
                      </a:cubicBezTo>
                      <a:cubicBezTo>
                        <a:pt x="51" y="0"/>
                        <a:pt x="52" y="1"/>
                        <a:pt x="52" y="2"/>
                      </a:cubicBezTo>
                      <a:cubicBezTo>
                        <a:pt x="52" y="2"/>
                        <a:pt x="49" y="6"/>
                        <a:pt x="48" y="6"/>
                      </a:cubicBezTo>
                      <a:cubicBezTo>
                        <a:pt x="48" y="6"/>
                        <a:pt x="49" y="7"/>
                        <a:pt x="49" y="7"/>
                      </a:cubicBezTo>
                      <a:cubicBezTo>
                        <a:pt x="49" y="9"/>
                        <a:pt x="43" y="10"/>
                        <a:pt x="42" y="10"/>
                      </a:cubicBezTo>
                      <a:lnTo>
                        <a:pt x="42" y="10"/>
                      </a:lnTo>
                      <a:lnTo>
                        <a:pt x="39" y="10"/>
                      </a:lnTo>
                      <a:lnTo>
                        <a:pt x="39" y="10"/>
                      </a:lnTo>
                      <a:cubicBezTo>
                        <a:pt x="36" y="11"/>
                        <a:pt x="34" y="13"/>
                        <a:pt x="32" y="13"/>
                      </a:cubicBezTo>
                      <a:cubicBezTo>
                        <a:pt x="29" y="13"/>
                        <a:pt x="30" y="12"/>
                        <a:pt x="28" y="12"/>
                      </a:cubicBezTo>
                      <a:cubicBezTo>
                        <a:pt x="26" y="12"/>
                        <a:pt x="26" y="14"/>
                        <a:pt x="24" y="14"/>
                      </a:cubicBezTo>
                      <a:cubicBezTo>
                        <a:pt x="22" y="14"/>
                        <a:pt x="22" y="14"/>
                        <a:pt x="20" y="14"/>
                      </a:cubicBezTo>
                      <a:cubicBezTo>
                        <a:pt x="19" y="14"/>
                        <a:pt x="18" y="13"/>
                        <a:pt x="17" y="12"/>
                      </a:cubicBezTo>
                      <a:cubicBezTo>
                        <a:pt x="14" y="12"/>
                        <a:pt x="12" y="13"/>
                        <a:pt x="10" y="12"/>
                      </a:cubicBezTo>
                      <a:cubicBezTo>
                        <a:pt x="8" y="12"/>
                        <a:pt x="7" y="11"/>
                        <a:pt x="6" y="11"/>
                      </a:cubicBezTo>
                      <a:cubicBezTo>
                        <a:pt x="5" y="11"/>
                        <a:pt x="4" y="12"/>
                        <a:pt x="3" y="12"/>
                      </a:cubicBezTo>
                      <a:cubicBezTo>
                        <a:pt x="3" y="12"/>
                        <a:pt x="0" y="11"/>
                        <a:pt x="0" y="11"/>
                      </a:cubicBezTo>
                      <a:cubicBezTo>
                        <a:pt x="0" y="6"/>
                        <a:pt x="4" y="6"/>
                        <a:pt x="5" y="4"/>
                      </a:cubicBezTo>
                      <a:cubicBezTo>
                        <a:pt x="6" y="3"/>
                        <a:pt x="10" y="3"/>
                        <a:pt x="10" y="3"/>
                      </a:cubicBezTo>
                      <a:cubicBezTo>
                        <a:pt x="10" y="3"/>
                        <a:pt x="10" y="2"/>
                        <a:pt x="10" y="2"/>
                      </a:cubicBezTo>
                      <a:cubicBezTo>
                        <a:pt x="11" y="2"/>
                        <a:pt x="11" y="3"/>
                        <a:pt x="11" y="3"/>
                      </a:cubicBezTo>
                      <a:lnTo>
                        <a:pt x="11" y="3"/>
                      </a:lnTo>
                      <a:lnTo>
                        <a:pt x="11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39" name="Freeform 342"/>
                <p:cNvSpPr>
                  <a:spLocks/>
                </p:cNvSpPr>
                <p:nvPr>
                  <p:custDataLst>
                    <p:tags r:id="rId324"/>
                  </p:custDataLst>
                </p:nvPr>
              </p:nvSpPr>
              <p:spPr bwMode="gray">
                <a:xfrm>
                  <a:off x="6679300" y="4621554"/>
                  <a:ext cx="31026" cy="34595"/>
                </a:xfrm>
                <a:custGeom>
                  <a:avLst/>
                  <a:gdLst>
                    <a:gd name="T0" fmla="*/ 1 w 3"/>
                    <a:gd name="T1" fmla="*/ 3 h 3"/>
                    <a:gd name="T2" fmla="*/ 3 w 3"/>
                    <a:gd name="T3" fmla="*/ 2 h 3"/>
                    <a:gd name="T4" fmla="*/ 0 w 3"/>
                    <a:gd name="T5" fmla="*/ 0 h 3"/>
                    <a:gd name="T6" fmla="*/ 1 w 3"/>
                    <a:gd name="T7" fmla="*/ 3 h 3"/>
                    <a:gd name="T8" fmla="*/ 1 w 3"/>
                    <a:gd name="T9" fmla="*/ 3 h 3"/>
                    <a:gd name="T10" fmla="*/ 1 w 3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3">
                      <a:moveTo>
                        <a:pt x="1" y="3"/>
                      </a:moveTo>
                      <a:cubicBezTo>
                        <a:pt x="2" y="3"/>
                        <a:pt x="3" y="2"/>
                        <a:pt x="3" y="2"/>
                      </a:cubicBezTo>
                      <a:cubicBezTo>
                        <a:pt x="2" y="0"/>
                        <a:pt x="1" y="1"/>
                        <a:pt x="0" y="0"/>
                      </a:cubicBezTo>
                      <a:cubicBezTo>
                        <a:pt x="0" y="2"/>
                        <a:pt x="1" y="3"/>
                        <a:pt x="1" y="3"/>
                      </a:cubicBezTo>
                      <a:lnTo>
                        <a:pt x="1" y="3"/>
                      </a:lnTo>
                      <a:lnTo>
                        <a:pt x="1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40" name="Freeform 343"/>
                <p:cNvSpPr>
                  <a:spLocks/>
                </p:cNvSpPr>
                <p:nvPr>
                  <p:custDataLst>
                    <p:tags r:id="rId325"/>
                  </p:custDataLst>
                </p:nvPr>
              </p:nvSpPr>
              <p:spPr bwMode="gray">
                <a:xfrm>
                  <a:off x="6720197" y="4667157"/>
                  <a:ext cx="50769" cy="34595"/>
                </a:xfrm>
                <a:custGeom>
                  <a:avLst/>
                  <a:gdLst>
                    <a:gd name="T0" fmla="*/ 0 w 5"/>
                    <a:gd name="T1" fmla="*/ 2 h 3"/>
                    <a:gd name="T2" fmla="*/ 2 w 5"/>
                    <a:gd name="T3" fmla="*/ 2 h 3"/>
                    <a:gd name="T4" fmla="*/ 5 w 5"/>
                    <a:gd name="T5" fmla="*/ 3 h 3"/>
                    <a:gd name="T6" fmla="*/ 5 w 5"/>
                    <a:gd name="T7" fmla="*/ 2 h 3"/>
                    <a:gd name="T8" fmla="*/ 0 w 5"/>
                    <a:gd name="T9" fmla="*/ 0 h 3"/>
                    <a:gd name="T10" fmla="*/ 0 w 5"/>
                    <a:gd name="T11" fmla="*/ 2 h 3"/>
                    <a:gd name="T12" fmla="*/ 0 w 5"/>
                    <a:gd name="T13" fmla="*/ 2 h 3"/>
                    <a:gd name="T14" fmla="*/ 0 w 5"/>
                    <a:gd name="T1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1" y="2"/>
                        <a:pt x="1" y="2"/>
                        <a:pt x="2" y="2"/>
                      </a:cubicBezTo>
                      <a:cubicBezTo>
                        <a:pt x="3" y="2"/>
                        <a:pt x="4" y="3"/>
                        <a:pt x="5" y="3"/>
                      </a:cubicBezTo>
                      <a:cubicBezTo>
                        <a:pt x="5" y="3"/>
                        <a:pt x="5" y="2"/>
                        <a:pt x="5" y="2"/>
                      </a:cubicBezTo>
                      <a:cubicBezTo>
                        <a:pt x="5" y="0"/>
                        <a:pt x="1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41" name="Freeform 344"/>
                <p:cNvSpPr>
                  <a:spLocks/>
                </p:cNvSpPr>
                <p:nvPr>
                  <p:custDataLst>
                    <p:tags r:id="rId326"/>
                  </p:custDataLst>
                </p:nvPr>
              </p:nvSpPr>
              <p:spPr bwMode="gray">
                <a:xfrm>
                  <a:off x="6518529" y="4936057"/>
                  <a:ext cx="31026" cy="22015"/>
                </a:xfrm>
                <a:custGeom>
                  <a:avLst/>
                  <a:gdLst>
                    <a:gd name="T0" fmla="*/ 1 w 3"/>
                    <a:gd name="T1" fmla="*/ 0 h 2"/>
                    <a:gd name="T2" fmla="*/ 1 w 3"/>
                    <a:gd name="T3" fmla="*/ 2 h 2"/>
                    <a:gd name="T4" fmla="*/ 3 w 3"/>
                    <a:gd name="T5" fmla="*/ 0 h 2"/>
                    <a:gd name="T6" fmla="*/ 1 w 3"/>
                    <a:gd name="T7" fmla="*/ 0 h 2"/>
                    <a:gd name="T8" fmla="*/ 1 w 3"/>
                    <a:gd name="T9" fmla="*/ 0 h 2"/>
                    <a:gd name="T10" fmla="*/ 1 w 3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cubicBezTo>
                        <a:pt x="1" y="0"/>
                        <a:pt x="0" y="2"/>
                        <a:pt x="1" y="2"/>
                      </a:cubicBezTo>
                      <a:cubicBezTo>
                        <a:pt x="2" y="2"/>
                        <a:pt x="2" y="1"/>
                        <a:pt x="3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42" name="Freeform 345"/>
                <p:cNvSpPr>
                  <a:spLocks/>
                </p:cNvSpPr>
                <p:nvPr>
                  <p:custDataLst>
                    <p:tags r:id="rId327"/>
                  </p:custDataLst>
                </p:nvPr>
              </p:nvSpPr>
              <p:spPr bwMode="gray">
                <a:xfrm>
                  <a:off x="6418400" y="5060284"/>
                  <a:ext cx="301798" cy="190275"/>
                </a:xfrm>
                <a:custGeom>
                  <a:avLst/>
                  <a:gdLst>
                    <a:gd name="T0" fmla="*/ 0 w 30"/>
                    <a:gd name="T1" fmla="*/ 5 h 17"/>
                    <a:gd name="T2" fmla="*/ 0 w 30"/>
                    <a:gd name="T3" fmla="*/ 3 h 17"/>
                    <a:gd name="T4" fmla="*/ 0 w 30"/>
                    <a:gd name="T5" fmla="*/ 3 h 17"/>
                    <a:gd name="T6" fmla="*/ 4 w 30"/>
                    <a:gd name="T7" fmla="*/ 1 h 17"/>
                    <a:gd name="T8" fmla="*/ 4 w 30"/>
                    <a:gd name="T9" fmla="*/ 1 h 17"/>
                    <a:gd name="T10" fmla="*/ 9 w 30"/>
                    <a:gd name="T11" fmla="*/ 1 h 17"/>
                    <a:gd name="T12" fmla="*/ 11 w 30"/>
                    <a:gd name="T13" fmla="*/ 0 h 17"/>
                    <a:gd name="T14" fmla="*/ 11 w 30"/>
                    <a:gd name="T15" fmla="*/ 0 h 17"/>
                    <a:gd name="T16" fmla="*/ 14 w 30"/>
                    <a:gd name="T17" fmla="*/ 1 h 17"/>
                    <a:gd name="T18" fmla="*/ 16 w 30"/>
                    <a:gd name="T19" fmla="*/ 1 h 17"/>
                    <a:gd name="T20" fmla="*/ 23 w 30"/>
                    <a:gd name="T21" fmla="*/ 6 h 17"/>
                    <a:gd name="T22" fmla="*/ 30 w 30"/>
                    <a:gd name="T23" fmla="*/ 13 h 17"/>
                    <a:gd name="T24" fmla="*/ 28 w 30"/>
                    <a:gd name="T25" fmla="*/ 16 h 17"/>
                    <a:gd name="T26" fmla="*/ 23 w 30"/>
                    <a:gd name="T27" fmla="*/ 17 h 17"/>
                    <a:gd name="T28" fmla="*/ 16 w 30"/>
                    <a:gd name="T29" fmla="*/ 12 h 17"/>
                    <a:gd name="T30" fmla="*/ 10 w 30"/>
                    <a:gd name="T31" fmla="*/ 8 h 17"/>
                    <a:gd name="T32" fmla="*/ 10 w 30"/>
                    <a:gd name="T33" fmla="*/ 8 h 17"/>
                    <a:gd name="T34" fmla="*/ 6 w 30"/>
                    <a:gd name="T35" fmla="*/ 8 h 17"/>
                    <a:gd name="T36" fmla="*/ 6 w 30"/>
                    <a:gd name="T37" fmla="*/ 8 h 17"/>
                    <a:gd name="T38" fmla="*/ 2 w 30"/>
                    <a:gd name="T39" fmla="*/ 7 h 17"/>
                    <a:gd name="T40" fmla="*/ 0 w 30"/>
                    <a:gd name="T41" fmla="*/ 5 h 17"/>
                    <a:gd name="T42" fmla="*/ 0 w 30"/>
                    <a:gd name="T43" fmla="*/ 5 h 17"/>
                    <a:gd name="T44" fmla="*/ 0 w 30"/>
                    <a:gd name="T45" fmla="*/ 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0" h="17">
                      <a:moveTo>
                        <a:pt x="0" y="5"/>
                      </a:moveTo>
                      <a:lnTo>
                        <a:pt x="0" y="3"/>
                      </a:lnTo>
                      <a:lnTo>
                        <a:pt x="0" y="3"/>
                      </a:lnTo>
                      <a:cubicBezTo>
                        <a:pt x="1" y="2"/>
                        <a:pt x="2" y="2"/>
                        <a:pt x="4" y="1"/>
                      </a:cubicBezTo>
                      <a:lnTo>
                        <a:pt x="4" y="1"/>
                      </a:lnTo>
                      <a:lnTo>
                        <a:pt x="9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ubicBezTo>
                        <a:pt x="12" y="1"/>
                        <a:pt x="13" y="1"/>
                        <a:pt x="14" y="1"/>
                      </a:cubicBezTo>
                      <a:cubicBezTo>
                        <a:pt x="14" y="1"/>
                        <a:pt x="15" y="1"/>
                        <a:pt x="16" y="1"/>
                      </a:cubicBezTo>
                      <a:cubicBezTo>
                        <a:pt x="19" y="1"/>
                        <a:pt x="19" y="6"/>
                        <a:pt x="23" y="6"/>
                      </a:cubicBezTo>
                      <a:cubicBezTo>
                        <a:pt x="26" y="6"/>
                        <a:pt x="29" y="10"/>
                        <a:pt x="30" y="13"/>
                      </a:cubicBezTo>
                      <a:cubicBezTo>
                        <a:pt x="29" y="14"/>
                        <a:pt x="29" y="15"/>
                        <a:pt x="28" y="16"/>
                      </a:cubicBezTo>
                      <a:cubicBezTo>
                        <a:pt x="27" y="17"/>
                        <a:pt x="25" y="17"/>
                        <a:pt x="23" y="17"/>
                      </a:cubicBezTo>
                      <a:cubicBezTo>
                        <a:pt x="18" y="17"/>
                        <a:pt x="18" y="14"/>
                        <a:pt x="16" y="12"/>
                      </a:cubicBezTo>
                      <a:cubicBezTo>
                        <a:pt x="15" y="11"/>
                        <a:pt x="11" y="10"/>
                        <a:pt x="10" y="8"/>
                      </a:cubicBezTo>
                      <a:lnTo>
                        <a:pt x="10" y="8"/>
                      </a:lnTo>
                      <a:lnTo>
                        <a:pt x="6" y="8"/>
                      </a:lnTo>
                      <a:lnTo>
                        <a:pt x="6" y="8"/>
                      </a:lnTo>
                      <a:cubicBezTo>
                        <a:pt x="5" y="8"/>
                        <a:pt x="3" y="8"/>
                        <a:pt x="2" y="7"/>
                      </a:cubicBezTo>
                      <a:cubicBezTo>
                        <a:pt x="2" y="7"/>
                        <a:pt x="0" y="5"/>
                        <a:pt x="0" y="5"/>
                      </a:cubicBezTo>
                      <a:lnTo>
                        <a:pt x="0" y="5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43" name="Freeform 346"/>
                <p:cNvSpPr>
                  <a:spLocks/>
                </p:cNvSpPr>
                <p:nvPr>
                  <p:custDataLst>
                    <p:tags r:id="rId328"/>
                  </p:custDataLst>
                </p:nvPr>
              </p:nvSpPr>
              <p:spPr bwMode="gray">
                <a:xfrm>
                  <a:off x="6649685" y="4398257"/>
                  <a:ext cx="29615" cy="124227"/>
                </a:xfrm>
                <a:custGeom>
                  <a:avLst/>
                  <a:gdLst>
                    <a:gd name="T0" fmla="*/ 2 w 3"/>
                    <a:gd name="T1" fmla="*/ 6 h 11"/>
                    <a:gd name="T2" fmla="*/ 1 w 3"/>
                    <a:gd name="T3" fmla="*/ 11 h 11"/>
                    <a:gd name="T4" fmla="*/ 0 w 3"/>
                    <a:gd name="T5" fmla="*/ 6 h 11"/>
                    <a:gd name="T6" fmla="*/ 1 w 3"/>
                    <a:gd name="T7" fmla="*/ 0 h 11"/>
                    <a:gd name="T8" fmla="*/ 2 w 3"/>
                    <a:gd name="T9" fmla="*/ 6 h 11"/>
                    <a:gd name="T10" fmla="*/ 2 w 3"/>
                    <a:gd name="T11" fmla="*/ 6 h 11"/>
                    <a:gd name="T12" fmla="*/ 2 w 3"/>
                    <a:gd name="T13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1">
                      <a:moveTo>
                        <a:pt x="2" y="6"/>
                      </a:moveTo>
                      <a:cubicBezTo>
                        <a:pt x="2" y="8"/>
                        <a:pt x="3" y="10"/>
                        <a:pt x="1" y="11"/>
                      </a:cubicBezTo>
                      <a:cubicBezTo>
                        <a:pt x="0" y="9"/>
                        <a:pt x="0" y="8"/>
                        <a:pt x="0" y="6"/>
                      </a:cubicBezTo>
                      <a:cubicBezTo>
                        <a:pt x="0" y="5"/>
                        <a:pt x="1" y="0"/>
                        <a:pt x="1" y="0"/>
                      </a:cubicBezTo>
                      <a:cubicBezTo>
                        <a:pt x="2" y="1"/>
                        <a:pt x="2" y="3"/>
                        <a:pt x="2" y="6"/>
                      </a:cubicBezTo>
                      <a:lnTo>
                        <a:pt x="2" y="6"/>
                      </a:lnTo>
                      <a:lnTo>
                        <a:pt x="2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44" name="Freeform 347"/>
                <p:cNvSpPr>
                  <a:spLocks/>
                </p:cNvSpPr>
                <p:nvPr>
                  <p:custDataLst>
                    <p:tags r:id="rId329"/>
                  </p:custDataLst>
                </p:nvPr>
              </p:nvSpPr>
              <p:spPr bwMode="gray">
                <a:xfrm>
                  <a:off x="6187116" y="4846423"/>
                  <a:ext cx="31026" cy="45603"/>
                </a:xfrm>
                <a:custGeom>
                  <a:avLst/>
                  <a:gdLst>
                    <a:gd name="T0" fmla="*/ 0 w 3"/>
                    <a:gd name="T1" fmla="*/ 1 h 4"/>
                    <a:gd name="T2" fmla="*/ 1 w 3"/>
                    <a:gd name="T3" fmla="*/ 0 h 4"/>
                    <a:gd name="T4" fmla="*/ 1 w 3"/>
                    <a:gd name="T5" fmla="*/ 0 h 4"/>
                    <a:gd name="T6" fmla="*/ 3 w 3"/>
                    <a:gd name="T7" fmla="*/ 0 h 4"/>
                    <a:gd name="T8" fmla="*/ 3 w 3"/>
                    <a:gd name="T9" fmla="*/ 0 h 4"/>
                    <a:gd name="T10" fmla="*/ 1 w 3"/>
                    <a:gd name="T11" fmla="*/ 4 h 4"/>
                    <a:gd name="T12" fmla="*/ 1 w 3"/>
                    <a:gd name="T13" fmla="*/ 4 h 4"/>
                    <a:gd name="T14" fmla="*/ 0 w 3"/>
                    <a:gd name="T15" fmla="*/ 1 h 4"/>
                    <a:gd name="T16" fmla="*/ 0 w 3"/>
                    <a:gd name="T1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ubicBezTo>
                        <a:pt x="3" y="1"/>
                        <a:pt x="2" y="3"/>
                        <a:pt x="1" y="4"/>
                      </a:cubicBezTo>
                      <a:lnTo>
                        <a:pt x="1" y="4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45" name="Freeform 348"/>
                <p:cNvSpPr>
                  <a:spLocks/>
                </p:cNvSpPr>
                <p:nvPr>
                  <p:custDataLst>
                    <p:tags r:id="rId330"/>
                  </p:custDataLst>
                </p:nvPr>
              </p:nvSpPr>
              <p:spPr bwMode="gray">
                <a:xfrm>
                  <a:off x="5824676" y="4588530"/>
                  <a:ext cx="71924" cy="33023"/>
                </a:xfrm>
                <a:custGeom>
                  <a:avLst/>
                  <a:gdLst>
                    <a:gd name="T0" fmla="*/ 3 w 7"/>
                    <a:gd name="T1" fmla="*/ 2 h 3"/>
                    <a:gd name="T2" fmla="*/ 2 w 7"/>
                    <a:gd name="T3" fmla="*/ 3 h 3"/>
                    <a:gd name="T4" fmla="*/ 0 w 7"/>
                    <a:gd name="T5" fmla="*/ 2 h 3"/>
                    <a:gd name="T6" fmla="*/ 2 w 7"/>
                    <a:gd name="T7" fmla="*/ 0 h 3"/>
                    <a:gd name="T8" fmla="*/ 7 w 7"/>
                    <a:gd name="T9" fmla="*/ 3 h 3"/>
                    <a:gd name="T10" fmla="*/ 7 w 7"/>
                    <a:gd name="T11" fmla="*/ 3 h 3"/>
                    <a:gd name="T12" fmla="*/ 6 w 7"/>
                    <a:gd name="T13" fmla="*/ 3 h 3"/>
                    <a:gd name="T14" fmla="*/ 6 w 7"/>
                    <a:gd name="T15" fmla="*/ 3 h 3"/>
                    <a:gd name="T16" fmla="*/ 3 w 7"/>
                    <a:gd name="T17" fmla="*/ 2 h 3"/>
                    <a:gd name="T18" fmla="*/ 3 w 7"/>
                    <a:gd name="T19" fmla="*/ 2 h 3"/>
                    <a:gd name="T20" fmla="*/ 3 w 7"/>
                    <a:gd name="T2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3">
                      <a:moveTo>
                        <a:pt x="3" y="2"/>
                      </a:moveTo>
                      <a:cubicBezTo>
                        <a:pt x="3" y="3"/>
                        <a:pt x="3" y="3"/>
                        <a:pt x="2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4" y="0"/>
                        <a:pt x="6" y="2"/>
                        <a:pt x="7" y="3"/>
                      </a:cubicBezTo>
                      <a:lnTo>
                        <a:pt x="7" y="3"/>
                      </a:lnTo>
                      <a:lnTo>
                        <a:pt x="6" y="3"/>
                      </a:lnTo>
                      <a:lnTo>
                        <a:pt x="6" y="3"/>
                      </a:lnTo>
                      <a:cubicBezTo>
                        <a:pt x="5" y="3"/>
                        <a:pt x="4" y="2"/>
                        <a:pt x="3" y="2"/>
                      </a:cubicBezTo>
                      <a:lnTo>
                        <a:pt x="3" y="2"/>
                      </a:lnTo>
                      <a:lnTo>
                        <a:pt x="3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46" name="Freeform 349"/>
                <p:cNvSpPr>
                  <a:spLocks/>
                </p:cNvSpPr>
                <p:nvPr>
                  <p:custDataLst>
                    <p:tags r:id="rId331"/>
                  </p:custDataLst>
                </p:nvPr>
              </p:nvSpPr>
              <p:spPr bwMode="gray">
                <a:xfrm>
                  <a:off x="5916343" y="4645142"/>
                  <a:ext cx="987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1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47" name="Freeform 350"/>
                <p:cNvSpPr>
                  <a:spLocks/>
                </p:cNvSpPr>
                <p:nvPr>
                  <p:custDataLst>
                    <p:tags r:id="rId332"/>
                  </p:custDataLst>
                </p:nvPr>
              </p:nvSpPr>
              <p:spPr bwMode="gray">
                <a:xfrm>
                  <a:off x="6136345" y="4723767"/>
                  <a:ext cx="9871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48" name="Freeform 351"/>
                <p:cNvSpPr>
                  <a:spLocks/>
                </p:cNvSpPr>
                <p:nvPr>
                  <p:custDataLst>
                    <p:tags r:id="rId333"/>
                  </p:custDataLst>
                </p:nvPr>
              </p:nvSpPr>
              <p:spPr bwMode="gray">
                <a:xfrm>
                  <a:off x="5804932" y="4218991"/>
                  <a:ext cx="987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49" name="Freeform 352"/>
                <p:cNvSpPr>
                  <a:spLocks/>
                </p:cNvSpPr>
                <p:nvPr>
                  <p:custDataLst>
                    <p:tags r:id="rId334"/>
                  </p:custDataLst>
                </p:nvPr>
              </p:nvSpPr>
              <p:spPr bwMode="gray">
                <a:xfrm>
                  <a:off x="6046088" y="4241006"/>
                  <a:ext cx="1128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50" name="Freeform 353"/>
                <p:cNvSpPr>
                  <a:spLocks/>
                </p:cNvSpPr>
                <p:nvPr>
                  <p:custDataLst>
                    <p:tags r:id="rId335"/>
                  </p:custDataLst>
                </p:nvPr>
              </p:nvSpPr>
              <p:spPr bwMode="gray">
                <a:xfrm>
                  <a:off x="6196988" y="4297617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51" name="Freeform 354"/>
                <p:cNvSpPr>
                  <a:spLocks/>
                </p:cNvSpPr>
                <p:nvPr>
                  <p:custDataLst>
                    <p:tags r:id="rId336"/>
                  </p:custDataLst>
                </p:nvPr>
              </p:nvSpPr>
              <p:spPr bwMode="gray">
                <a:xfrm>
                  <a:off x="5875445" y="4947064"/>
                  <a:ext cx="21155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52" name="Freeform 355"/>
                <p:cNvSpPr>
                  <a:spLocks/>
                </p:cNvSpPr>
                <p:nvPr>
                  <p:custDataLst>
                    <p:tags r:id="rId337"/>
                  </p:custDataLst>
                </p:nvPr>
              </p:nvSpPr>
              <p:spPr bwMode="gray">
                <a:xfrm>
                  <a:off x="5814804" y="4958073"/>
                  <a:ext cx="1974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53" name="Freeform 356"/>
                <p:cNvSpPr>
                  <a:spLocks/>
                </p:cNvSpPr>
                <p:nvPr>
                  <p:custDataLst>
                    <p:tags r:id="rId338"/>
                  </p:custDataLst>
                </p:nvPr>
              </p:nvSpPr>
              <p:spPr bwMode="gray">
                <a:xfrm>
                  <a:off x="5926215" y="4846423"/>
                  <a:ext cx="150899" cy="133664"/>
                </a:xfrm>
                <a:custGeom>
                  <a:avLst/>
                  <a:gdLst>
                    <a:gd name="T0" fmla="*/ 4 w 15"/>
                    <a:gd name="T1" fmla="*/ 10 h 12"/>
                    <a:gd name="T2" fmla="*/ 4 w 15"/>
                    <a:gd name="T3" fmla="*/ 8 h 12"/>
                    <a:gd name="T4" fmla="*/ 4 w 15"/>
                    <a:gd name="T5" fmla="*/ 8 h 12"/>
                    <a:gd name="T6" fmla="*/ 3 w 15"/>
                    <a:gd name="T7" fmla="*/ 5 h 12"/>
                    <a:gd name="T8" fmla="*/ 12 w 15"/>
                    <a:gd name="T9" fmla="*/ 0 h 12"/>
                    <a:gd name="T10" fmla="*/ 15 w 15"/>
                    <a:gd name="T11" fmla="*/ 3 h 12"/>
                    <a:gd name="T12" fmla="*/ 12 w 15"/>
                    <a:gd name="T13" fmla="*/ 9 h 12"/>
                    <a:gd name="T14" fmla="*/ 11 w 15"/>
                    <a:gd name="T15" fmla="*/ 12 h 12"/>
                    <a:gd name="T16" fmla="*/ 10 w 15"/>
                    <a:gd name="T17" fmla="*/ 11 h 12"/>
                    <a:gd name="T18" fmla="*/ 10 w 15"/>
                    <a:gd name="T19" fmla="*/ 11 h 12"/>
                    <a:gd name="T20" fmla="*/ 9 w 15"/>
                    <a:gd name="T21" fmla="*/ 11 h 12"/>
                    <a:gd name="T22" fmla="*/ 9 w 15"/>
                    <a:gd name="T23" fmla="*/ 11 h 12"/>
                    <a:gd name="T24" fmla="*/ 9 w 15"/>
                    <a:gd name="T25" fmla="*/ 12 h 12"/>
                    <a:gd name="T26" fmla="*/ 7 w 15"/>
                    <a:gd name="T27" fmla="*/ 12 h 12"/>
                    <a:gd name="T28" fmla="*/ 2 w 15"/>
                    <a:gd name="T29" fmla="*/ 12 h 12"/>
                    <a:gd name="T30" fmla="*/ 0 w 15"/>
                    <a:gd name="T31" fmla="*/ 10 h 12"/>
                    <a:gd name="T32" fmla="*/ 4 w 15"/>
                    <a:gd name="T33" fmla="*/ 10 h 12"/>
                    <a:gd name="T34" fmla="*/ 4 w 15"/>
                    <a:gd name="T35" fmla="*/ 10 h 12"/>
                    <a:gd name="T36" fmla="*/ 4 w 15"/>
                    <a:gd name="T37" fmla="*/ 1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" h="12">
                      <a:moveTo>
                        <a:pt x="4" y="10"/>
                      </a:moveTo>
                      <a:lnTo>
                        <a:pt x="4" y="8"/>
                      </a:lnTo>
                      <a:lnTo>
                        <a:pt x="4" y="8"/>
                      </a:lnTo>
                      <a:cubicBezTo>
                        <a:pt x="4" y="7"/>
                        <a:pt x="3" y="7"/>
                        <a:pt x="3" y="5"/>
                      </a:cubicBezTo>
                      <a:cubicBezTo>
                        <a:pt x="3" y="1"/>
                        <a:pt x="9" y="0"/>
                        <a:pt x="12" y="0"/>
                      </a:cubicBezTo>
                      <a:cubicBezTo>
                        <a:pt x="14" y="0"/>
                        <a:pt x="15" y="1"/>
                        <a:pt x="15" y="3"/>
                      </a:cubicBezTo>
                      <a:cubicBezTo>
                        <a:pt x="15" y="6"/>
                        <a:pt x="13" y="7"/>
                        <a:pt x="12" y="9"/>
                      </a:cubicBezTo>
                      <a:cubicBezTo>
                        <a:pt x="11" y="10"/>
                        <a:pt x="12" y="12"/>
                        <a:pt x="11" y="12"/>
                      </a:cubicBezTo>
                      <a:cubicBezTo>
                        <a:pt x="11" y="12"/>
                        <a:pt x="10" y="12"/>
                        <a:pt x="10" y="11"/>
                      </a:cubicBezTo>
                      <a:lnTo>
                        <a:pt x="10" y="11"/>
                      </a:lnTo>
                      <a:lnTo>
                        <a:pt x="9" y="11"/>
                      </a:lnTo>
                      <a:lnTo>
                        <a:pt x="9" y="11"/>
                      </a:ln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9" y="12"/>
                        <a:pt x="8" y="12"/>
                        <a:pt x="7" y="12"/>
                      </a:cubicBezTo>
                      <a:cubicBezTo>
                        <a:pt x="5" y="12"/>
                        <a:pt x="4" y="12"/>
                        <a:pt x="2" y="12"/>
                      </a:cubicBezTo>
                      <a:cubicBezTo>
                        <a:pt x="1" y="12"/>
                        <a:pt x="0" y="11"/>
                        <a:pt x="0" y="10"/>
                      </a:cubicBezTo>
                      <a:cubicBezTo>
                        <a:pt x="2" y="9"/>
                        <a:pt x="3" y="10"/>
                        <a:pt x="4" y="10"/>
                      </a:cubicBezTo>
                      <a:lnTo>
                        <a:pt x="4" y="10"/>
                      </a:lnTo>
                      <a:lnTo>
                        <a:pt x="4" y="1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54" name="Freeform 357"/>
                <p:cNvSpPr>
                  <a:spLocks/>
                </p:cNvSpPr>
                <p:nvPr>
                  <p:custDataLst>
                    <p:tags r:id="rId339"/>
                  </p:custDataLst>
                </p:nvPr>
              </p:nvSpPr>
              <p:spPr bwMode="gray">
                <a:xfrm>
                  <a:off x="6067242" y="4835416"/>
                  <a:ext cx="410389" cy="190274"/>
                </a:xfrm>
                <a:custGeom>
                  <a:avLst/>
                  <a:gdLst>
                    <a:gd name="T0" fmla="*/ 0 w 41"/>
                    <a:gd name="T1" fmla="*/ 15 h 17"/>
                    <a:gd name="T2" fmla="*/ 2 w 41"/>
                    <a:gd name="T3" fmla="*/ 12 h 17"/>
                    <a:gd name="T4" fmla="*/ 1 w 41"/>
                    <a:gd name="T5" fmla="*/ 10 h 17"/>
                    <a:gd name="T6" fmla="*/ 1 w 41"/>
                    <a:gd name="T7" fmla="*/ 8 h 17"/>
                    <a:gd name="T8" fmla="*/ 9 w 41"/>
                    <a:gd name="T9" fmla="*/ 4 h 17"/>
                    <a:gd name="T10" fmla="*/ 15 w 41"/>
                    <a:gd name="T11" fmla="*/ 6 h 17"/>
                    <a:gd name="T12" fmla="*/ 16 w 41"/>
                    <a:gd name="T13" fmla="*/ 6 h 17"/>
                    <a:gd name="T14" fmla="*/ 19 w 41"/>
                    <a:gd name="T15" fmla="*/ 10 h 17"/>
                    <a:gd name="T16" fmla="*/ 21 w 41"/>
                    <a:gd name="T17" fmla="*/ 10 h 17"/>
                    <a:gd name="T18" fmla="*/ 20 w 41"/>
                    <a:gd name="T19" fmla="*/ 9 h 17"/>
                    <a:gd name="T20" fmla="*/ 24 w 41"/>
                    <a:gd name="T21" fmla="*/ 8 h 17"/>
                    <a:gd name="T22" fmla="*/ 20 w 41"/>
                    <a:gd name="T23" fmla="*/ 6 h 17"/>
                    <a:gd name="T24" fmla="*/ 16 w 41"/>
                    <a:gd name="T25" fmla="*/ 2 h 17"/>
                    <a:gd name="T26" fmla="*/ 21 w 41"/>
                    <a:gd name="T27" fmla="*/ 0 h 17"/>
                    <a:gd name="T28" fmla="*/ 25 w 41"/>
                    <a:gd name="T29" fmla="*/ 4 h 17"/>
                    <a:gd name="T30" fmla="*/ 27 w 41"/>
                    <a:gd name="T31" fmla="*/ 2 h 17"/>
                    <a:gd name="T32" fmla="*/ 31 w 41"/>
                    <a:gd name="T33" fmla="*/ 2 h 17"/>
                    <a:gd name="T34" fmla="*/ 31 w 41"/>
                    <a:gd name="T35" fmla="*/ 6 h 17"/>
                    <a:gd name="T36" fmla="*/ 32 w 41"/>
                    <a:gd name="T37" fmla="*/ 4 h 17"/>
                    <a:gd name="T38" fmla="*/ 35 w 41"/>
                    <a:gd name="T39" fmla="*/ 3 h 17"/>
                    <a:gd name="T40" fmla="*/ 38 w 41"/>
                    <a:gd name="T41" fmla="*/ 9 h 17"/>
                    <a:gd name="T42" fmla="*/ 39 w 41"/>
                    <a:gd name="T43" fmla="*/ 8 h 17"/>
                    <a:gd name="T44" fmla="*/ 39 w 41"/>
                    <a:gd name="T45" fmla="*/ 8 h 17"/>
                    <a:gd name="T46" fmla="*/ 41 w 41"/>
                    <a:gd name="T47" fmla="*/ 8 h 17"/>
                    <a:gd name="T48" fmla="*/ 41 w 41"/>
                    <a:gd name="T49" fmla="*/ 8 h 17"/>
                    <a:gd name="T50" fmla="*/ 33 w 41"/>
                    <a:gd name="T51" fmla="*/ 13 h 17"/>
                    <a:gd name="T52" fmla="*/ 33 w 41"/>
                    <a:gd name="T53" fmla="*/ 13 h 17"/>
                    <a:gd name="T54" fmla="*/ 34 w 41"/>
                    <a:gd name="T55" fmla="*/ 11 h 17"/>
                    <a:gd name="T56" fmla="*/ 34 w 41"/>
                    <a:gd name="T57" fmla="*/ 10 h 17"/>
                    <a:gd name="T58" fmla="*/ 34 w 41"/>
                    <a:gd name="T59" fmla="*/ 10 h 17"/>
                    <a:gd name="T60" fmla="*/ 34 w 41"/>
                    <a:gd name="T61" fmla="*/ 10 h 17"/>
                    <a:gd name="T62" fmla="*/ 31 w 41"/>
                    <a:gd name="T63" fmla="*/ 12 h 17"/>
                    <a:gd name="T64" fmla="*/ 28 w 41"/>
                    <a:gd name="T65" fmla="*/ 13 h 17"/>
                    <a:gd name="T66" fmla="*/ 28 w 41"/>
                    <a:gd name="T67" fmla="*/ 13 h 17"/>
                    <a:gd name="T68" fmla="*/ 27 w 41"/>
                    <a:gd name="T69" fmla="*/ 13 h 17"/>
                    <a:gd name="T70" fmla="*/ 27 w 41"/>
                    <a:gd name="T71" fmla="*/ 13 h 17"/>
                    <a:gd name="T72" fmla="*/ 27 w 41"/>
                    <a:gd name="T73" fmla="*/ 12 h 17"/>
                    <a:gd name="T74" fmla="*/ 26 w 41"/>
                    <a:gd name="T75" fmla="*/ 9 h 17"/>
                    <a:gd name="T76" fmla="*/ 21 w 41"/>
                    <a:gd name="T77" fmla="*/ 12 h 17"/>
                    <a:gd name="T78" fmla="*/ 17 w 41"/>
                    <a:gd name="T79" fmla="*/ 15 h 17"/>
                    <a:gd name="T80" fmla="*/ 16 w 41"/>
                    <a:gd name="T81" fmla="*/ 14 h 17"/>
                    <a:gd name="T82" fmla="*/ 13 w 41"/>
                    <a:gd name="T83" fmla="*/ 15 h 17"/>
                    <a:gd name="T84" fmla="*/ 9 w 41"/>
                    <a:gd name="T85" fmla="*/ 15 h 17"/>
                    <a:gd name="T86" fmla="*/ 5 w 41"/>
                    <a:gd name="T87" fmla="*/ 17 h 17"/>
                    <a:gd name="T88" fmla="*/ 0 w 41"/>
                    <a:gd name="T89" fmla="*/ 15 h 17"/>
                    <a:gd name="T90" fmla="*/ 0 w 41"/>
                    <a:gd name="T91" fmla="*/ 15 h 17"/>
                    <a:gd name="T92" fmla="*/ 0 w 41"/>
                    <a:gd name="T93" fmla="*/ 1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41" h="17">
                      <a:moveTo>
                        <a:pt x="0" y="15"/>
                      </a:moveTo>
                      <a:cubicBezTo>
                        <a:pt x="0" y="15"/>
                        <a:pt x="2" y="12"/>
                        <a:pt x="2" y="12"/>
                      </a:cubicBezTo>
                      <a:cubicBezTo>
                        <a:pt x="1" y="11"/>
                        <a:pt x="1" y="11"/>
                        <a:pt x="1" y="10"/>
                      </a:cubicBezTo>
                      <a:cubicBezTo>
                        <a:pt x="1" y="9"/>
                        <a:pt x="1" y="9"/>
                        <a:pt x="1" y="8"/>
                      </a:cubicBezTo>
                      <a:cubicBezTo>
                        <a:pt x="4" y="8"/>
                        <a:pt x="5" y="4"/>
                        <a:pt x="9" y="4"/>
                      </a:cubicBezTo>
                      <a:cubicBezTo>
                        <a:pt x="11" y="4"/>
                        <a:pt x="13" y="6"/>
                        <a:pt x="15" y="6"/>
                      </a:cubicBezTo>
                      <a:cubicBezTo>
                        <a:pt x="15" y="6"/>
                        <a:pt x="16" y="6"/>
                        <a:pt x="16" y="6"/>
                      </a:cubicBezTo>
                      <a:cubicBezTo>
                        <a:pt x="17" y="7"/>
                        <a:pt x="16" y="10"/>
                        <a:pt x="19" y="10"/>
                      </a:cubicBezTo>
                      <a:cubicBezTo>
                        <a:pt x="20" y="10"/>
                        <a:pt x="20" y="10"/>
                        <a:pt x="21" y="10"/>
                      </a:cubicBezTo>
                      <a:cubicBezTo>
                        <a:pt x="21" y="10"/>
                        <a:pt x="20" y="9"/>
                        <a:pt x="20" y="9"/>
                      </a:cubicBezTo>
                      <a:cubicBezTo>
                        <a:pt x="21" y="9"/>
                        <a:pt x="23" y="9"/>
                        <a:pt x="24" y="8"/>
                      </a:cubicBezTo>
                      <a:cubicBezTo>
                        <a:pt x="23" y="6"/>
                        <a:pt x="22" y="7"/>
                        <a:pt x="20" y="6"/>
                      </a:cubicBezTo>
                      <a:cubicBezTo>
                        <a:pt x="19" y="6"/>
                        <a:pt x="16" y="2"/>
                        <a:pt x="16" y="2"/>
                      </a:cubicBezTo>
                      <a:cubicBezTo>
                        <a:pt x="17" y="1"/>
                        <a:pt x="19" y="0"/>
                        <a:pt x="21" y="0"/>
                      </a:cubicBezTo>
                      <a:cubicBezTo>
                        <a:pt x="24" y="0"/>
                        <a:pt x="23" y="4"/>
                        <a:pt x="25" y="4"/>
                      </a:cubicBezTo>
                      <a:cubicBezTo>
                        <a:pt x="26" y="4"/>
                        <a:pt x="27" y="3"/>
                        <a:pt x="27" y="2"/>
                      </a:cubicBezTo>
                      <a:cubicBezTo>
                        <a:pt x="28" y="2"/>
                        <a:pt x="30" y="4"/>
                        <a:pt x="31" y="2"/>
                      </a:cubicBezTo>
                      <a:cubicBezTo>
                        <a:pt x="31" y="4"/>
                        <a:pt x="31" y="4"/>
                        <a:pt x="31" y="6"/>
                      </a:cubicBezTo>
                      <a:cubicBezTo>
                        <a:pt x="32" y="6"/>
                        <a:pt x="32" y="5"/>
                        <a:pt x="32" y="4"/>
                      </a:cubicBezTo>
                      <a:cubicBezTo>
                        <a:pt x="33" y="4"/>
                        <a:pt x="34" y="3"/>
                        <a:pt x="35" y="3"/>
                      </a:cubicBezTo>
                      <a:cubicBezTo>
                        <a:pt x="37" y="3"/>
                        <a:pt x="36" y="9"/>
                        <a:pt x="38" y="9"/>
                      </a:cubicBezTo>
                      <a:cubicBezTo>
                        <a:pt x="38" y="9"/>
                        <a:pt x="39" y="8"/>
                        <a:pt x="39" y="8"/>
                      </a:cubicBezTo>
                      <a:lnTo>
                        <a:pt x="39" y="8"/>
                      </a:lnTo>
                      <a:lnTo>
                        <a:pt x="41" y="8"/>
                      </a:lnTo>
                      <a:lnTo>
                        <a:pt x="41" y="8"/>
                      </a:lnTo>
                      <a:cubicBezTo>
                        <a:pt x="40" y="10"/>
                        <a:pt x="36" y="13"/>
                        <a:pt x="33" y="13"/>
                      </a:cubicBezTo>
                      <a:lnTo>
                        <a:pt x="33" y="13"/>
                      </a:lnTo>
                      <a:lnTo>
                        <a:pt x="34" y="11"/>
                      </a:lnTo>
                      <a:lnTo>
                        <a:pt x="34" y="10"/>
                      </a:lnTo>
                      <a:lnTo>
                        <a:pt x="34" y="10"/>
                      </a:lnTo>
                      <a:cubicBezTo>
                        <a:pt x="34" y="10"/>
                        <a:pt x="34" y="10"/>
                        <a:pt x="34" y="10"/>
                      </a:cubicBezTo>
                      <a:cubicBezTo>
                        <a:pt x="33" y="12"/>
                        <a:pt x="31" y="12"/>
                        <a:pt x="31" y="12"/>
                      </a:cubicBezTo>
                      <a:cubicBezTo>
                        <a:pt x="30" y="12"/>
                        <a:pt x="28" y="12"/>
                        <a:pt x="28" y="13"/>
                      </a:cubicBezTo>
                      <a:lnTo>
                        <a:pt x="28" y="13"/>
                      </a:lnTo>
                      <a:lnTo>
                        <a:pt x="27" y="13"/>
                      </a:lnTo>
                      <a:lnTo>
                        <a:pt x="27" y="13"/>
                      </a:lnTo>
                      <a:cubicBezTo>
                        <a:pt x="27" y="12"/>
                        <a:pt x="27" y="12"/>
                        <a:pt x="27" y="12"/>
                      </a:cubicBezTo>
                      <a:cubicBezTo>
                        <a:pt x="27" y="10"/>
                        <a:pt x="26" y="9"/>
                        <a:pt x="26" y="9"/>
                      </a:cubicBezTo>
                      <a:cubicBezTo>
                        <a:pt x="26" y="11"/>
                        <a:pt x="23" y="13"/>
                        <a:pt x="21" y="12"/>
                      </a:cubicBezTo>
                      <a:cubicBezTo>
                        <a:pt x="20" y="12"/>
                        <a:pt x="19" y="15"/>
                        <a:pt x="17" y="15"/>
                      </a:cubicBezTo>
                      <a:cubicBezTo>
                        <a:pt x="17" y="15"/>
                        <a:pt x="17" y="14"/>
                        <a:pt x="16" y="14"/>
                      </a:cubicBezTo>
                      <a:cubicBezTo>
                        <a:pt x="15" y="14"/>
                        <a:pt x="14" y="15"/>
                        <a:pt x="13" y="15"/>
                      </a:cubicBezTo>
                      <a:cubicBezTo>
                        <a:pt x="10" y="17"/>
                        <a:pt x="10" y="15"/>
                        <a:pt x="9" y="15"/>
                      </a:cubicBezTo>
                      <a:cubicBezTo>
                        <a:pt x="8" y="15"/>
                        <a:pt x="7" y="17"/>
                        <a:pt x="5" y="17"/>
                      </a:cubicBezTo>
                      <a:cubicBezTo>
                        <a:pt x="4" y="17"/>
                        <a:pt x="0" y="15"/>
                        <a:pt x="0" y="15"/>
                      </a:cubicBezTo>
                      <a:lnTo>
                        <a:pt x="0" y="15"/>
                      </a:lnTo>
                      <a:lnTo>
                        <a:pt x="0" y="1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55" name="Freeform 358"/>
                <p:cNvSpPr>
                  <a:spLocks/>
                </p:cNvSpPr>
                <p:nvPr>
                  <p:custDataLst>
                    <p:tags r:id="rId340"/>
                  </p:custDataLst>
                </p:nvPr>
              </p:nvSpPr>
              <p:spPr bwMode="gray">
                <a:xfrm>
                  <a:off x="6167372" y="4835415"/>
                  <a:ext cx="9871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56" name="Freeform 359"/>
                <p:cNvSpPr>
                  <a:spLocks/>
                </p:cNvSpPr>
                <p:nvPr>
                  <p:custDataLst>
                    <p:tags r:id="rId341"/>
                  </p:custDataLst>
                </p:nvPr>
              </p:nvSpPr>
              <p:spPr bwMode="gray">
                <a:xfrm>
                  <a:off x="7212383" y="3646595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57" name="Freeform 360"/>
                <p:cNvSpPr>
                  <a:spLocks/>
                </p:cNvSpPr>
                <p:nvPr>
                  <p:custDataLst>
                    <p:tags r:id="rId342"/>
                  </p:custDataLst>
                </p:nvPr>
              </p:nvSpPr>
              <p:spPr bwMode="gray">
                <a:xfrm>
                  <a:off x="7071355" y="3637161"/>
                  <a:ext cx="11282" cy="20442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58" name="Freeform 361"/>
                <p:cNvSpPr>
                  <a:spLocks/>
                </p:cNvSpPr>
                <p:nvPr>
                  <p:custDataLst>
                    <p:tags r:id="rId343"/>
                  </p:custDataLst>
                </p:nvPr>
              </p:nvSpPr>
              <p:spPr bwMode="gray">
                <a:xfrm>
                  <a:off x="7112253" y="3626154"/>
                  <a:ext cx="9871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1 w 1"/>
                    <a:gd name="T7" fmla="*/ 0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1"/>
                      </a:ln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59" name="Freeform 362"/>
                <p:cNvSpPr>
                  <a:spLocks/>
                </p:cNvSpPr>
                <p:nvPr>
                  <p:custDataLst>
                    <p:tags r:id="rId344"/>
                  </p:custDataLst>
                </p:nvPr>
              </p:nvSpPr>
              <p:spPr bwMode="gray">
                <a:xfrm>
                  <a:off x="7182767" y="3657604"/>
                  <a:ext cx="19744" cy="34595"/>
                </a:xfrm>
                <a:custGeom>
                  <a:avLst/>
                  <a:gdLst>
                    <a:gd name="T0" fmla="*/ 2 w 2"/>
                    <a:gd name="T1" fmla="*/ 3 h 3"/>
                    <a:gd name="T2" fmla="*/ 2 w 2"/>
                    <a:gd name="T3" fmla="*/ 3 h 3"/>
                    <a:gd name="T4" fmla="*/ 0 w 2"/>
                    <a:gd name="T5" fmla="*/ 0 h 3"/>
                    <a:gd name="T6" fmla="*/ 2 w 2"/>
                    <a:gd name="T7" fmla="*/ 3 h 3"/>
                    <a:gd name="T8" fmla="*/ 2 w 2"/>
                    <a:gd name="T9" fmla="*/ 3 h 3"/>
                    <a:gd name="T10" fmla="*/ 2 w 2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2" y="3"/>
                      </a:move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2"/>
                        <a:pt x="1" y="1"/>
                        <a:pt x="0" y="0"/>
                      </a:cubicBezTo>
                      <a:cubicBezTo>
                        <a:pt x="0" y="2"/>
                        <a:pt x="1" y="3"/>
                        <a:pt x="2" y="3"/>
                      </a:cubicBezTo>
                      <a:lnTo>
                        <a:pt x="2" y="3"/>
                      </a:lnTo>
                      <a:lnTo>
                        <a:pt x="2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60" name="Freeform 363"/>
                <p:cNvSpPr>
                  <a:spLocks/>
                </p:cNvSpPr>
                <p:nvPr>
                  <p:custDataLst>
                    <p:tags r:id="rId345"/>
                  </p:custDataLst>
                </p:nvPr>
              </p:nvSpPr>
              <p:spPr bwMode="gray">
                <a:xfrm>
                  <a:off x="7514180" y="3670183"/>
                  <a:ext cx="39488" cy="100641"/>
                </a:xfrm>
                <a:custGeom>
                  <a:avLst/>
                  <a:gdLst>
                    <a:gd name="T0" fmla="*/ 0 w 4"/>
                    <a:gd name="T1" fmla="*/ 3 h 9"/>
                    <a:gd name="T2" fmla="*/ 3 w 4"/>
                    <a:gd name="T3" fmla="*/ 9 h 9"/>
                    <a:gd name="T4" fmla="*/ 4 w 4"/>
                    <a:gd name="T5" fmla="*/ 7 h 9"/>
                    <a:gd name="T6" fmla="*/ 3 w 4"/>
                    <a:gd name="T7" fmla="*/ 6 h 9"/>
                    <a:gd name="T8" fmla="*/ 1 w 4"/>
                    <a:gd name="T9" fmla="*/ 0 h 9"/>
                    <a:gd name="T10" fmla="*/ 0 w 4"/>
                    <a:gd name="T11" fmla="*/ 3 h 9"/>
                    <a:gd name="T12" fmla="*/ 0 w 4"/>
                    <a:gd name="T13" fmla="*/ 3 h 9"/>
                    <a:gd name="T14" fmla="*/ 0 w 4"/>
                    <a:gd name="T15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9">
                      <a:moveTo>
                        <a:pt x="0" y="3"/>
                      </a:moveTo>
                      <a:cubicBezTo>
                        <a:pt x="0" y="5"/>
                        <a:pt x="3" y="9"/>
                        <a:pt x="3" y="9"/>
                      </a:cubicBezTo>
                      <a:cubicBezTo>
                        <a:pt x="3" y="9"/>
                        <a:pt x="4" y="8"/>
                        <a:pt x="4" y="7"/>
                      </a:cubicBezTo>
                      <a:cubicBezTo>
                        <a:pt x="4" y="6"/>
                        <a:pt x="3" y="6"/>
                        <a:pt x="3" y="6"/>
                      </a:cubicBezTo>
                      <a:cubicBezTo>
                        <a:pt x="2" y="4"/>
                        <a:pt x="2" y="2"/>
                        <a:pt x="1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61" name="Freeform 364"/>
                <p:cNvSpPr>
                  <a:spLocks/>
                </p:cNvSpPr>
                <p:nvPr>
                  <p:custDataLst>
                    <p:tags r:id="rId346"/>
                  </p:custDataLst>
                </p:nvPr>
              </p:nvSpPr>
              <p:spPr bwMode="gray">
                <a:xfrm>
                  <a:off x="7433796" y="3637161"/>
                  <a:ext cx="170642" cy="33022"/>
                </a:xfrm>
                <a:custGeom>
                  <a:avLst/>
                  <a:gdLst>
                    <a:gd name="T0" fmla="*/ 0 w 17"/>
                    <a:gd name="T1" fmla="*/ 1 h 3"/>
                    <a:gd name="T2" fmla="*/ 3 w 17"/>
                    <a:gd name="T3" fmla="*/ 3 h 3"/>
                    <a:gd name="T4" fmla="*/ 4 w 17"/>
                    <a:gd name="T5" fmla="*/ 2 h 3"/>
                    <a:gd name="T6" fmla="*/ 4 w 17"/>
                    <a:gd name="T7" fmla="*/ 2 h 3"/>
                    <a:gd name="T8" fmla="*/ 8 w 17"/>
                    <a:gd name="T9" fmla="*/ 2 h 3"/>
                    <a:gd name="T10" fmla="*/ 8 w 17"/>
                    <a:gd name="T11" fmla="*/ 2 h 3"/>
                    <a:gd name="T12" fmla="*/ 17 w 17"/>
                    <a:gd name="T13" fmla="*/ 0 h 3"/>
                    <a:gd name="T14" fmla="*/ 17 w 17"/>
                    <a:gd name="T15" fmla="*/ 0 h 3"/>
                    <a:gd name="T16" fmla="*/ 9 w 17"/>
                    <a:gd name="T17" fmla="*/ 0 h 3"/>
                    <a:gd name="T18" fmla="*/ 9 w 17"/>
                    <a:gd name="T19" fmla="*/ 0 h 3"/>
                    <a:gd name="T20" fmla="*/ 0 w 17"/>
                    <a:gd name="T21" fmla="*/ 1 h 3"/>
                    <a:gd name="T22" fmla="*/ 0 w 17"/>
                    <a:gd name="T23" fmla="*/ 1 h 3"/>
                    <a:gd name="T24" fmla="*/ 0 w 17"/>
                    <a:gd name="T2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" h="3">
                      <a:moveTo>
                        <a:pt x="0" y="1"/>
                      </a:moveTo>
                      <a:cubicBezTo>
                        <a:pt x="1" y="2"/>
                        <a:pt x="1" y="3"/>
                        <a:pt x="3" y="3"/>
                      </a:cubicBezTo>
                      <a:cubicBezTo>
                        <a:pt x="4" y="3"/>
                        <a:pt x="4" y="2"/>
                        <a:pt x="4" y="2"/>
                      </a:cubicBezTo>
                      <a:lnTo>
                        <a:pt x="4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cubicBezTo>
                        <a:pt x="11" y="1"/>
                        <a:pt x="15" y="3"/>
                        <a:pt x="17" y="0"/>
                      </a:cubicBezTo>
                      <a:lnTo>
                        <a:pt x="17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cubicBezTo>
                        <a:pt x="5" y="1"/>
                        <a:pt x="3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62" name="Freeform 365"/>
                <p:cNvSpPr>
                  <a:spLocks/>
                </p:cNvSpPr>
                <p:nvPr>
                  <p:custDataLst>
                    <p:tags r:id="rId347"/>
                  </p:custDataLst>
                </p:nvPr>
              </p:nvSpPr>
              <p:spPr bwMode="gray">
                <a:xfrm>
                  <a:off x="7273024" y="3602566"/>
                  <a:ext cx="150898" cy="78626"/>
                </a:xfrm>
                <a:custGeom>
                  <a:avLst/>
                  <a:gdLst>
                    <a:gd name="T0" fmla="*/ 12 w 15"/>
                    <a:gd name="T1" fmla="*/ 3 h 7"/>
                    <a:gd name="T2" fmla="*/ 13 w 15"/>
                    <a:gd name="T3" fmla="*/ 2 h 7"/>
                    <a:gd name="T4" fmla="*/ 15 w 15"/>
                    <a:gd name="T5" fmla="*/ 3 h 7"/>
                    <a:gd name="T6" fmla="*/ 9 w 15"/>
                    <a:gd name="T7" fmla="*/ 5 h 7"/>
                    <a:gd name="T8" fmla="*/ 3 w 15"/>
                    <a:gd name="T9" fmla="*/ 7 h 7"/>
                    <a:gd name="T10" fmla="*/ 0 w 15"/>
                    <a:gd name="T11" fmla="*/ 2 h 7"/>
                    <a:gd name="T12" fmla="*/ 5 w 15"/>
                    <a:gd name="T13" fmla="*/ 0 h 7"/>
                    <a:gd name="T14" fmla="*/ 5 w 15"/>
                    <a:gd name="T15" fmla="*/ 0 h 7"/>
                    <a:gd name="T16" fmla="*/ 12 w 15"/>
                    <a:gd name="T17" fmla="*/ 3 h 7"/>
                    <a:gd name="T18" fmla="*/ 12 w 15"/>
                    <a:gd name="T1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5" h="7">
                      <a:moveTo>
                        <a:pt x="12" y="3"/>
                      </a:moveTo>
                      <a:cubicBezTo>
                        <a:pt x="12" y="3"/>
                        <a:pt x="13" y="2"/>
                        <a:pt x="13" y="2"/>
                      </a:cubicBezTo>
                      <a:cubicBezTo>
                        <a:pt x="14" y="3"/>
                        <a:pt x="15" y="2"/>
                        <a:pt x="15" y="3"/>
                      </a:cubicBezTo>
                      <a:cubicBezTo>
                        <a:pt x="15" y="5"/>
                        <a:pt x="11" y="5"/>
                        <a:pt x="9" y="5"/>
                      </a:cubicBezTo>
                      <a:cubicBezTo>
                        <a:pt x="6" y="5"/>
                        <a:pt x="5" y="7"/>
                        <a:pt x="3" y="7"/>
                      </a:cubicBezTo>
                      <a:cubicBezTo>
                        <a:pt x="1" y="7"/>
                        <a:pt x="0" y="4"/>
                        <a:pt x="0" y="2"/>
                      </a:cubicBezTo>
                      <a:cubicBezTo>
                        <a:pt x="0" y="2"/>
                        <a:pt x="4" y="0"/>
                        <a:pt x="5" y="0"/>
                      </a:cubicBezTo>
                      <a:lnTo>
                        <a:pt x="5" y="0"/>
                      </a:lnTo>
                      <a:lnTo>
                        <a:pt x="12" y="3"/>
                      </a:lnTo>
                      <a:lnTo>
                        <a:pt x="12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63" name="Freeform 366"/>
                <p:cNvSpPr>
                  <a:spLocks/>
                </p:cNvSpPr>
                <p:nvPr>
                  <p:custDataLst>
                    <p:tags r:id="rId348"/>
                  </p:custDataLst>
                </p:nvPr>
              </p:nvSpPr>
              <p:spPr bwMode="gray">
                <a:xfrm>
                  <a:off x="7253280" y="3670185"/>
                  <a:ext cx="19744" cy="2201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1 h 2"/>
                    <a:gd name="T4" fmla="*/ 0 w 2"/>
                    <a:gd name="T5" fmla="*/ 0 h 2"/>
                    <a:gd name="T6" fmla="*/ 2 w 2"/>
                    <a:gd name="T7" fmla="*/ 2 h 2"/>
                    <a:gd name="T8" fmla="*/ 2 w 2"/>
                    <a:gd name="T9" fmla="*/ 2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2" y="2"/>
                      </a:cubicBezTo>
                      <a:lnTo>
                        <a:pt x="2" y="2"/>
                      </a:lnTo>
                      <a:lnTo>
                        <a:pt x="2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64" name="Freeform 367"/>
                <p:cNvSpPr>
                  <a:spLocks/>
                </p:cNvSpPr>
                <p:nvPr>
                  <p:custDataLst>
                    <p:tags r:id="rId349"/>
                  </p:custDataLst>
                </p:nvPr>
              </p:nvSpPr>
              <p:spPr bwMode="gray">
                <a:xfrm>
                  <a:off x="7031867" y="3512931"/>
                  <a:ext cx="119874" cy="102214"/>
                </a:xfrm>
                <a:custGeom>
                  <a:avLst/>
                  <a:gdLst>
                    <a:gd name="T0" fmla="*/ 2 w 12"/>
                    <a:gd name="T1" fmla="*/ 7 h 9"/>
                    <a:gd name="T2" fmla="*/ 0 w 12"/>
                    <a:gd name="T3" fmla="*/ 5 h 9"/>
                    <a:gd name="T4" fmla="*/ 6 w 12"/>
                    <a:gd name="T5" fmla="*/ 0 h 9"/>
                    <a:gd name="T6" fmla="*/ 6 w 12"/>
                    <a:gd name="T7" fmla="*/ 4 h 9"/>
                    <a:gd name="T8" fmla="*/ 8 w 12"/>
                    <a:gd name="T9" fmla="*/ 3 h 9"/>
                    <a:gd name="T10" fmla="*/ 7 w 12"/>
                    <a:gd name="T11" fmla="*/ 1 h 9"/>
                    <a:gd name="T12" fmla="*/ 8 w 12"/>
                    <a:gd name="T13" fmla="*/ 1 h 9"/>
                    <a:gd name="T14" fmla="*/ 12 w 12"/>
                    <a:gd name="T15" fmla="*/ 4 h 9"/>
                    <a:gd name="T16" fmla="*/ 9 w 12"/>
                    <a:gd name="T17" fmla="*/ 6 h 9"/>
                    <a:gd name="T18" fmla="*/ 8 w 12"/>
                    <a:gd name="T19" fmla="*/ 6 h 9"/>
                    <a:gd name="T20" fmla="*/ 6 w 12"/>
                    <a:gd name="T21" fmla="*/ 9 h 9"/>
                    <a:gd name="T22" fmla="*/ 5 w 12"/>
                    <a:gd name="T23" fmla="*/ 5 h 9"/>
                    <a:gd name="T24" fmla="*/ 6 w 12"/>
                    <a:gd name="T25" fmla="*/ 3 h 9"/>
                    <a:gd name="T26" fmla="*/ 2 w 12"/>
                    <a:gd name="T27" fmla="*/ 7 h 9"/>
                    <a:gd name="T28" fmla="*/ 2 w 12"/>
                    <a:gd name="T29" fmla="*/ 7 h 9"/>
                    <a:gd name="T30" fmla="*/ 2 w 12"/>
                    <a:gd name="T31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" h="9">
                      <a:moveTo>
                        <a:pt x="2" y="7"/>
                      </a:moveTo>
                      <a:cubicBezTo>
                        <a:pt x="0" y="7"/>
                        <a:pt x="0" y="6"/>
                        <a:pt x="0" y="5"/>
                      </a:cubicBezTo>
                      <a:cubicBezTo>
                        <a:pt x="0" y="1"/>
                        <a:pt x="3" y="0"/>
                        <a:pt x="6" y="0"/>
                      </a:cubicBezTo>
                      <a:cubicBezTo>
                        <a:pt x="7" y="0"/>
                        <a:pt x="6" y="4"/>
                        <a:pt x="6" y="4"/>
                      </a:cubicBezTo>
                      <a:cubicBezTo>
                        <a:pt x="7" y="4"/>
                        <a:pt x="8" y="3"/>
                        <a:pt x="8" y="3"/>
                      </a:cubicBezTo>
                      <a:cubicBezTo>
                        <a:pt x="8" y="2"/>
                        <a:pt x="7" y="2"/>
                        <a:pt x="7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0" y="1"/>
                        <a:pt x="11" y="3"/>
                        <a:pt x="12" y="4"/>
                      </a:cubicBezTo>
                      <a:cubicBezTo>
                        <a:pt x="12" y="5"/>
                        <a:pt x="11" y="6"/>
                        <a:pt x="9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6" y="6"/>
                        <a:pt x="7" y="8"/>
                        <a:pt x="6" y="9"/>
                      </a:cubicBezTo>
                      <a:cubicBezTo>
                        <a:pt x="5" y="8"/>
                        <a:pt x="5" y="6"/>
                        <a:pt x="5" y="5"/>
                      </a:cubicBezTo>
                      <a:cubicBezTo>
                        <a:pt x="5" y="4"/>
                        <a:pt x="6" y="3"/>
                        <a:pt x="6" y="3"/>
                      </a:cubicBezTo>
                      <a:cubicBezTo>
                        <a:pt x="4" y="4"/>
                        <a:pt x="4" y="7"/>
                        <a:pt x="2" y="7"/>
                      </a:cubicBezTo>
                      <a:lnTo>
                        <a:pt x="2" y="7"/>
                      </a:lnTo>
                      <a:lnTo>
                        <a:pt x="2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65" name="Freeform 368"/>
                <p:cNvSpPr>
                  <a:spLocks/>
                </p:cNvSpPr>
                <p:nvPr>
                  <p:custDataLst>
                    <p:tags r:id="rId350"/>
                  </p:custDataLst>
                </p:nvPr>
              </p:nvSpPr>
              <p:spPr bwMode="gray">
                <a:xfrm>
                  <a:off x="6830199" y="3333666"/>
                  <a:ext cx="19744" cy="11009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  <a:gd name="T6" fmla="*/ 0 w 2"/>
                    <a:gd name="T7" fmla="*/ 1 h 1"/>
                    <a:gd name="T8" fmla="*/ 0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66" name="Freeform 369"/>
                <p:cNvSpPr>
                  <a:spLocks/>
                </p:cNvSpPr>
                <p:nvPr>
                  <p:custDataLst>
                    <p:tags r:id="rId351"/>
                  </p:custDataLst>
                </p:nvPr>
              </p:nvSpPr>
              <p:spPr bwMode="gray">
                <a:xfrm>
                  <a:off x="6990971" y="3390277"/>
                  <a:ext cx="9871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67" name="Freeform 370"/>
                <p:cNvSpPr>
                  <a:spLocks/>
                </p:cNvSpPr>
                <p:nvPr>
                  <p:custDataLst>
                    <p:tags r:id="rId352"/>
                  </p:custDataLst>
                </p:nvPr>
              </p:nvSpPr>
              <p:spPr bwMode="gray">
                <a:xfrm>
                  <a:off x="6910584" y="3344673"/>
                  <a:ext cx="1128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68" name="Freeform 371"/>
                <p:cNvSpPr>
                  <a:spLocks/>
                </p:cNvSpPr>
                <p:nvPr>
                  <p:custDataLst>
                    <p:tags r:id="rId353"/>
                  </p:custDataLst>
                </p:nvPr>
              </p:nvSpPr>
              <p:spPr bwMode="gray">
                <a:xfrm>
                  <a:off x="6951484" y="3344673"/>
                  <a:ext cx="8461" cy="23588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2 h 2"/>
                    <a:gd name="T4" fmla="*/ 1 w 1"/>
                    <a:gd name="T5" fmla="*/ 0 h 2"/>
                    <a:gd name="T6" fmla="*/ 0 w 1"/>
                    <a:gd name="T7" fmla="*/ 0 h 2"/>
                    <a:gd name="T8" fmla="*/ 0 w 1"/>
                    <a:gd name="T9" fmla="*/ 0 h 2"/>
                    <a:gd name="T10" fmla="*/ 0 w 1"/>
                    <a:gd name="T11" fmla="*/ 0 h 2"/>
                    <a:gd name="T12" fmla="*/ 0 w 1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1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69" name="Freeform 372"/>
                <p:cNvSpPr>
                  <a:spLocks/>
                </p:cNvSpPr>
                <p:nvPr>
                  <p:custDataLst>
                    <p:tags r:id="rId354"/>
                  </p:custDataLst>
                </p:nvPr>
              </p:nvSpPr>
              <p:spPr bwMode="gray">
                <a:xfrm>
                  <a:off x="6077114" y="3794412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70" name="Freeform 373"/>
                <p:cNvSpPr>
                  <a:spLocks/>
                </p:cNvSpPr>
                <p:nvPr>
                  <p:custDataLst>
                    <p:tags r:id="rId355"/>
                  </p:custDataLst>
                </p:nvPr>
              </p:nvSpPr>
              <p:spPr bwMode="gray">
                <a:xfrm>
                  <a:off x="6228013" y="3390277"/>
                  <a:ext cx="1410" cy="22015"/>
                </a:xfrm>
                <a:custGeom>
                  <a:avLst/>
                  <a:gdLst>
                    <a:gd name="T0" fmla="*/ 1 h 2"/>
                    <a:gd name="T1" fmla="*/ 0 h 2"/>
                    <a:gd name="T2" fmla="*/ 1 h 2"/>
                    <a:gd name="T3" fmla="*/ 2 h 2"/>
                    <a:gd name="T4" fmla="*/ 1 h 2"/>
                    <a:gd name="T5" fmla="*/ 1 h 2"/>
                    <a:gd name="T6" fmla="*/ 1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2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71" name="Freeform 374"/>
                <p:cNvSpPr>
                  <a:spLocks/>
                </p:cNvSpPr>
                <p:nvPr>
                  <p:custDataLst>
                    <p:tags r:id="rId356"/>
                  </p:custDataLst>
                </p:nvPr>
              </p:nvSpPr>
              <p:spPr bwMode="gray">
                <a:xfrm>
                  <a:off x="6347887" y="2863486"/>
                  <a:ext cx="19744" cy="34595"/>
                </a:xfrm>
                <a:custGeom>
                  <a:avLst/>
                  <a:gdLst>
                    <a:gd name="T0" fmla="*/ 0 w 2"/>
                    <a:gd name="T1" fmla="*/ 2 h 3"/>
                    <a:gd name="T2" fmla="*/ 2 w 2"/>
                    <a:gd name="T3" fmla="*/ 0 h 3"/>
                    <a:gd name="T4" fmla="*/ 2 w 2"/>
                    <a:gd name="T5" fmla="*/ 3 h 3"/>
                    <a:gd name="T6" fmla="*/ 0 w 2"/>
                    <a:gd name="T7" fmla="*/ 2 h 3"/>
                    <a:gd name="T8" fmla="*/ 0 w 2"/>
                    <a:gd name="T9" fmla="*/ 2 h 3"/>
                    <a:gd name="T10" fmla="*/ 0 w 2"/>
                    <a:gd name="T1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1" y="1"/>
                        <a:pt x="2" y="0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72" name="Freeform 375"/>
                <p:cNvSpPr>
                  <a:spLocks/>
                </p:cNvSpPr>
                <p:nvPr>
                  <p:custDataLst>
                    <p:tags r:id="rId357"/>
                  </p:custDataLst>
                </p:nvPr>
              </p:nvSpPr>
              <p:spPr bwMode="gray">
                <a:xfrm>
                  <a:off x="7865338" y="2806875"/>
                  <a:ext cx="101540" cy="122656"/>
                </a:xfrm>
                <a:custGeom>
                  <a:avLst/>
                  <a:gdLst>
                    <a:gd name="T0" fmla="*/ 3 w 10"/>
                    <a:gd name="T1" fmla="*/ 11 h 11"/>
                    <a:gd name="T2" fmla="*/ 3 w 10"/>
                    <a:gd name="T3" fmla="*/ 8 h 11"/>
                    <a:gd name="T4" fmla="*/ 0 w 10"/>
                    <a:gd name="T5" fmla="*/ 5 h 11"/>
                    <a:gd name="T6" fmla="*/ 1 w 10"/>
                    <a:gd name="T7" fmla="*/ 5 h 11"/>
                    <a:gd name="T8" fmla="*/ 2 w 10"/>
                    <a:gd name="T9" fmla="*/ 6 h 11"/>
                    <a:gd name="T10" fmla="*/ 4 w 10"/>
                    <a:gd name="T11" fmla="*/ 4 h 11"/>
                    <a:gd name="T12" fmla="*/ 8 w 10"/>
                    <a:gd name="T13" fmla="*/ 0 h 11"/>
                    <a:gd name="T14" fmla="*/ 10 w 10"/>
                    <a:gd name="T15" fmla="*/ 4 h 11"/>
                    <a:gd name="T16" fmla="*/ 9 w 10"/>
                    <a:gd name="T17" fmla="*/ 5 h 11"/>
                    <a:gd name="T18" fmla="*/ 9 w 10"/>
                    <a:gd name="T19" fmla="*/ 7 h 11"/>
                    <a:gd name="T20" fmla="*/ 3 w 10"/>
                    <a:gd name="T21" fmla="*/ 11 h 11"/>
                    <a:gd name="T22" fmla="*/ 3 w 10"/>
                    <a:gd name="T23" fmla="*/ 11 h 11"/>
                    <a:gd name="T24" fmla="*/ 3 w 10"/>
                    <a:gd name="T25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1">
                      <a:moveTo>
                        <a:pt x="3" y="11"/>
                      </a:moveTo>
                      <a:cubicBezTo>
                        <a:pt x="3" y="10"/>
                        <a:pt x="3" y="9"/>
                        <a:pt x="3" y="8"/>
                      </a:cubicBezTo>
                      <a:cubicBezTo>
                        <a:pt x="3" y="6"/>
                        <a:pt x="1" y="7"/>
                        <a:pt x="0" y="5"/>
                      </a:cubicBez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1" y="5"/>
                        <a:pt x="2" y="6"/>
                        <a:pt x="2" y="6"/>
                      </a:cubicBezTo>
                      <a:cubicBezTo>
                        <a:pt x="3" y="6"/>
                        <a:pt x="4" y="4"/>
                        <a:pt x="4" y="4"/>
                      </a:cubicBezTo>
                      <a:cubicBezTo>
                        <a:pt x="4" y="2"/>
                        <a:pt x="6" y="0"/>
                        <a:pt x="8" y="0"/>
                      </a:cubicBezTo>
                      <a:cubicBezTo>
                        <a:pt x="8" y="0"/>
                        <a:pt x="10" y="4"/>
                        <a:pt x="10" y="4"/>
                      </a:cubicBezTo>
                      <a:cubicBezTo>
                        <a:pt x="10" y="5"/>
                        <a:pt x="9" y="5"/>
                        <a:pt x="9" y="5"/>
                      </a:cubicBezTo>
                      <a:cubicBezTo>
                        <a:pt x="8" y="6"/>
                        <a:pt x="9" y="7"/>
                        <a:pt x="9" y="7"/>
                      </a:cubicBezTo>
                      <a:cubicBezTo>
                        <a:pt x="8" y="10"/>
                        <a:pt x="5" y="11"/>
                        <a:pt x="3" y="11"/>
                      </a:cubicBezTo>
                      <a:lnTo>
                        <a:pt x="3" y="11"/>
                      </a:lnTo>
                      <a:lnTo>
                        <a:pt x="3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73" name="Freeform 376"/>
                <p:cNvSpPr>
                  <a:spLocks/>
                </p:cNvSpPr>
                <p:nvPr>
                  <p:custDataLst>
                    <p:tags r:id="rId358"/>
                  </p:custDataLst>
                </p:nvPr>
              </p:nvSpPr>
              <p:spPr bwMode="gray">
                <a:xfrm>
                  <a:off x="7814568" y="2887072"/>
                  <a:ext cx="11282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74" name="Freeform 377"/>
                <p:cNvSpPr>
                  <a:spLocks/>
                </p:cNvSpPr>
                <p:nvPr>
                  <p:custDataLst>
                    <p:tags r:id="rId359"/>
                  </p:custDataLst>
                </p:nvPr>
              </p:nvSpPr>
              <p:spPr bwMode="gray">
                <a:xfrm>
                  <a:off x="7755337" y="3278628"/>
                  <a:ext cx="9871" cy="33022"/>
                </a:xfrm>
                <a:custGeom>
                  <a:avLst/>
                  <a:gdLst>
                    <a:gd name="T0" fmla="*/ 0 w 1"/>
                    <a:gd name="T1" fmla="*/ 3 h 3"/>
                    <a:gd name="T2" fmla="*/ 0 w 1"/>
                    <a:gd name="T3" fmla="*/ 0 h 3"/>
                    <a:gd name="T4" fmla="*/ 1 w 1"/>
                    <a:gd name="T5" fmla="*/ 0 h 3"/>
                    <a:gd name="T6" fmla="*/ 1 w 1"/>
                    <a:gd name="T7" fmla="*/ 3 h 3"/>
                    <a:gd name="T8" fmla="*/ 0 w 1"/>
                    <a:gd name="T9" fmla="*/ 3 h 3"/>
                    <a:gd name="T10" fmla="*/ 0 w 1"/>
                    <a:gd name="T11" fmla="*/ 3 h 3"/>
                    <a:gd name="T12" fmla="*/ 0 w 1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cubicBezTo>
                        <a:pt x="0" y="3"/>
                        <a:pt x="0" y="1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1" y="3"/>
                        <a:pt x="0" y="3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75" name="Freeform 378"/>
                <p:cNvSpPr>
                  <a:spLocks/>
                </p:cNvSpPr>
                <p:nvPr>
                  <p:custDataLst>
                    <p:tags r:id="rId360"/>
                  </p:custDataLst>
                </p:nvPr>
              </p:nvSpPr>
              <p:spPr bwMode="gray">
                <a:xfrm>
                  <a:off x="7714439" y="3423299"/>
                  <a:ext cx="21155" cy="34595"/>
                </a:xfrm>
                <a:custGeom>
                  <a:avLst/>
                  <a:gdLst>
                    <a:gd name="T0" fmla="*/ 0 w 2"/>
                    <a:gd name="T1" fmla="*/ 2 h 3"/>
                    <a:gd name="T2" fmla="*/ 1 w 2"/>
                    <a:gd name="T3" fmla="*/ 0 h 3"/>
                    <a:gd name="T4" fmla="*/ 2 w 2"/>
                    <a:gd name="T5" fmla="*/ 2 h 3"/>
                    <a:gd name="T6" fmla="*/ 0 w 2"/>
                    <a:gd name="T7" fmla="*/ 2 h 3"/>
                    <a:gd name="T8" fmla="*/ 0 w 2"/>
                    <a:gd name="T9" fmla="*/ 2 h 3"/>
                    <a:gd name="T10" fmla="*/ 0 w 2"/>
                    <a:gd name="T1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2" y="2"/>
                      </a:cubicBezTo>
                      <a:cubicBezTo>
                        <a:pt x="1" y="3"/>
                        <a:pt x="0" y="3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76" name="Freeform 379"/>
                <p:cNvSpPr>
                  <a:spLocks/>
                </p:cNvSpPr>
                <p:nvPr>
                  <p:custDataLst>
                    <p:tags r:id="rId361"/>
                  </p:custDataLst>
                </p:nvPr>
              </p:nvSpPr>
              <p:spPr bwMode="gray">
                <a:xfrm>
                  <a:off x="7714439" y="3344673"/>
                  <a:ext cx="21155" cy="56611"/>
                </a:xfrm>
                <a:custGeom>
                  <a:avLst/>
                  <a:gdLst>
                    <a:gd name="T0" fmla="*/ 0 w 2"/>
                    <a:gd name="T1" fmla="*/ 5 h 5"/>
                    <a:gd name="T2" fmla="*/ 0 w 2"/>
                    <a:gd name="T3" fmla="*/ 3 h 5"/>
                    <a:gd name="T4" fmla="*/ 1 w 2"/>
                    <a:gd name="T5" fmla="*/ 0 h 5"/>
                    <a:gd name="T6" fmla="*/ 2 w 2"/>
                    <a:gd name="T7" fmla="*/ 1 h 5"/>
                    <a:gd name="T8" fmla="*/ 2 w 2"/>
                    <a:gd name="T9" fmla="*/ 3 h 5"/>
                    <a:gd name="T10" fmla="*/ 0 w 2"/>
                    <a:gd name="T11" fmla="*/ 5 h 5"/>
                    <a:gd name="T12" fmla="*/ 0 w 2"/>
                    <a:gd name="T13" fmla="*/ 5 h 5"/>
                    <a:gd name="T14" fmla="*/ 0 w 2"/>
                    <a:gd name="T1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5">
                      <a:moveTo>
                        <a:pt x="0" y="5"/>
                      </a:move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0" y="2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2" y="1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2" y="4"/>
                        <a:pt x="1" y="4"/>
                        <a:pt x="0" y="5"/>
                      </a:cubicBezTo>
                      <a:lnTo>
                        <a:pt x="0" y="5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77" name="Freeform 380"/>
                <p:cNvSpPr>
                  <a:spLocks/>
                </p:cNvSpPr>
                <p:nvPr>
                  <p:custDataLst>
                    <p:tags r:id="rId362"/>
                  </p:custDataLst>
                </p:nvPr>
              </p:nvSpPr>
              <p:spPr bwMode="gray">
                <a:xfrm>
                  <a:off x="7745465" y="3368262"/>
                  <a:ext cx="90258" cy="99068"/>
                </a:xfrm>
                <a:custGeom>
                  <a:avLst/>
                  <a:gdLst>
                    <a:gd name="T0" fmla="*/ 5 w 9"/>
                    <a:gd name="T1" fmla="*/ 7 h 9"/>
                    <a:gd name="T2" fmla="*/ 3 w 9"/>
                    <a:gd name="T3" fmla="*/ 7 h 9"/>
                    <a:gd name="T4" fmla="*/ 1 w 9"/>
                    <a:gd name="T5" fmla="*/ 4 h 9"/>
                    <a:gd name="T6" fmla="*/ 0 w 9"/>
                    <a:gd name="T7" fmla="*/ 2 h 9"/>
                    <a:gd name="T8" fmla="*/ 1 w 9"/>
                    <a:gd name="T9" fmla="*/ 0 h 9"/>
                    <a:gd name="T10" fmla="*/ 2 w 9"/>
                    <a:gd name="T11" fmla="*/ 1 h 9"/>
                    <a:gd name="T12" fmla="*/ 4 w 9"/>
                    <a:gd name="T13" fmla="*/ 0 h 9"/>
                    <a:gd name="T14" fmla="*/ 6 w 9"/>
                    <a:gd name="T15" fmla="*/ 2 h 9"/>
                    <a:gd name="T16" fmla="*/ 5 w 9"/>
                    <a:gd name="T17" fmla="*/ 5 h 9"/>
                    <a:gd name="T18" fmla="*/ 9 w 9"/>
                    <a:gd name="T19" fmla="*/ 7 h 9"/>
                    <a:gd name="T20" fmla="*/ 7 w 9"/>
                    <a:gd name="T21" fmla="*/ 9 h 9"/>
                    <a:gd name="T22" fmla="*/ 5 w 9"/>
                    <a:gd name="T23" fmla="*/ 7 h 9"/>
                    <a:gd name="T24" fmla="*/ 5 w 9"/>
                    <a:gd name="T25" fmla="*/ 7 h 9"/>
                    <a:gd name="T26" fmla="*/ 5 w 9"/>
                    <a:gd name="T27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9">
                      <a:moveTo>
                        <a:pt x="5" y="7"/>
                      </a:moveTo>
                      <a:cubicBezTo>
                        <a:pt x="4" y="8"/>
                        <a:pt x="4" y="7"/>
                        <a:pt x="3" y="7"/>
                      </a:cubicBezTo>
                      <a:cubicBezTo>
                        <a:pt x="2" y="7"/>
                        <a:pt x="1" y="5"/>
                        <a:pt x="1" y="4"/>
                      </a:cubicBezTo>
                      <a:cubicBezTo>
                        <a:pt x="0" y="3"/>
                        <a:pt x="0" y="3"/>
                        <a:pt x="0" y="2"/>
                      </a:cubicBezTo>
                      <a:cubicBezTo>
                        <a:pt x="0" y="2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2"/>
                        <a:pt x="6" y="2"/>
                      </a:cubicBezTo>
                      <a:cubicBezTo>
                        <a:pt x="6" y="4"/>
                        <a:pt x="5" y="3"/>
                        <a:pt x="5" y="5"/>
                      </a:cubicBezTo>
                      <a:cubicBezTo>
                        <a:pt x="5" y="7"/>
                        <a:pt x="9" y="5"/>
                        <a:pt x="9" y="7"/>
                      </a:cubicBezTo>
                      <a:cubicBezTo>
                        <a:pt x="9" y="8"/>
                        <a:pt x="8" y="9"/>
                        <a:pt x="7" y="9"/>
                      </a:cubicBezTo>
                      <a:cubicBezTo>
                        <a:pt x="6" y="9"/>
                        <a:pt x="5" y="8"/>
                        <a:pt x="5" y="7"/>
                      </a:cubicBezTo>
                      <a:lnTo>
                        <a:pt x="5" y="7"/>
                      </a:lnTo>
                      <a:lnTo>
                        <a:pt x="5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78" name="Freeform 381"/>
                <p:cNvSpPr>
                  <a:spLocks/>
                </p:cNvSpPr>
                <p:nvPr>
                  <p:custDataLst>
                    <p:tags r:id="rId363"/>
                  </p:custDataLst>
                </p:nvPr>
              </p:nvSpPr>
              <p:spPr bwMode="gray">
                <a:xfrm>
                  <a:off x="7433796" y="2459348"/>
                  <a:ext cx="9871" cy="12580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79" name="Freeform 382"/>
                <p:cNvSpPr>
                  <a:spLocks/>
                </p:cNvSpPr>
                <p:nvPr>
                  <p:custDataLst>
                    <p:tags r:id="rId364"/>
                  </p:custDataLst>
                </p:nvPr>
              </p:nvSpPr>
              <p:spPr bwMode="gray">
                <a:xfrm>
                  <a:off x="7916108" y="3501925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80" name="Freeform 383"/>
                <p:cNvSpPr>
                  <a:spLocks/>
                </p:cNvSpPr>
                <p:nvPr>
                  <p:custDataLst>
                    <p:tags r:id="rId365"/>
                  </p:custDataLst>
                </p:nvPr>
              </p:nvSpPr>
              <p:spPr bwMode="gray">
                <a:xfrm>
                  <a:off x="7896364" y="3478337"/>
                  <a:ext cx="19744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1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81" name="Freeform 384"/>
                <p:cNvSpPr>
                  <a:spLocks/>
                </p:cNvSpPr>
                <p:nvPr>
                  <p:custDataLst>
                    <p:tags r:id="rId366"/>
                  </p:custDataLst>
                </p:nvPr>
              </p:nvSpPr>
              <p:spPr bwMode="gray">
                <a:xfrm>
                  <a:off x="7735593" y="3143392"/>
                  <a:ext cx="9871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82" name="Freeform 385"/>
                <p:cNvSpPr>
                  <a:spLocks/>
                </p:cNvSpPr>
                <p:nvPr>
                  <p:custDataLst>
                    <p:tags r:id="rId367"/>
                  </p:custDataLst>
                </p:nvPr>
              </p:nvSpPr>
              <p:spPr bwMode="gray">
                <a:xfrm>
                  <a:off x="7755337" y="3165406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83" name="Freeform 386"/>
                <p:cNvSpPr>
                  <a:spLocks/>
                </p:cNvSpPr>
                <p:nvPr>
                  <p:custDataLst>
                    <p:tags r:id="rId368"/>
                  </p:custDataLst>
                </p:nvPr>
              </p:nvSpPr>
              <p:spPr bwMode="gray">
                <a:xfrm>
                  <a:off x="7745465" y="3233025"/>
                  <a:ext cx="9872" cy="23588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84" name="Freeform 387"/>
                <p:cNvSpPr>
                  <a:spLocks/>
                </p:cNvSpPr>
                <p:nvPr>
                  <p:custDataLst>
                    <p:tags r:id="rId369"/>
                  </p:custDataLst>
                </p:nvPr>
              </p:nvSpPr>
              <p:spPr bwMode="gray">
                <a:xfrm>
                  <a:off x="7694696" y="3344673"/>
                  <a:ext cx="987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85" name="Freeform 388"/>
                <p:cNvSpPr>
                  <a:spLocks/>
                </p:cNvSpPr>
                <p:nvPr>
                  <p:custDataLst>
                    <p:tags r:id="rId370"/>
                  </p:custDataLst>
                </p:nvPr>
              </p:nvSpPr>
              <p:spPr bwMode="gray">
                <a:xfrm>
                  <a:off x="7714439" y="3322658"/>
                  <a:ext cx="21155" cy="11008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2 w 2"/>
                    <a:gd name="T5" fmla="*/ 1 h 1"/>
                    <a:gd name="T6" fmla="*/ 1 w 2"/>
                    <a:gd name="T7" fmla="*/ 1 h 1"/>
                    <a:gd name="T8" fmla="*/ 0 w 2"/>
                    <a:gd name="T9" fmla="*/ 1 h 1"/>
                    <a:gd name="T10" fmla="*/ 0 w 2"/>
                    <a:gd name="T11" fmla="*/ 1 h 1"/>
                    <a:gd name="T12" fmla="*/ 0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2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86" name="Freeform 389"/>
                <p:cNvSpPr>
                  <a:spLocks/>
                </p:cNvSpPr>
                <p:nvPr>
                  <p:custDataLst>
                    <p:tags r:id="rId371"/>
                  </p:custDataLst>
                </p:nvPr>
              </p:nvSpPr>
              <p:spPr bwMode="gray">
                <a:xfrm>
                  <a:off x="7765208" y="2898080"/>
                  <a:ext cx="231285" cy="569250"/>
                </a:xfrm>
                <a:custGeom>
                  <a:avLst/>
                  <a:gdLst>
                    <a:gd name="T0" fmla="*/ 12 w 23"/>
                    <a:gd name="T1" fmla="*/ 49 h 51"/>
                    <a:gd name="T2" fmla="*/ 7 w 23"/>
                    <a:gd name="T3" fmla="*/ 43 h 51"/>
                    <a:gd name="T4" fmla="*/ 3 w 23"/>
                    <a:gd name="T5" fmla="*/ 35 h 51"/>
                    <a:gd name="T6" fmla="*/ 4 w 23"/>
                    <a:gd name="T7" fmla="*/ 31 h 51"/>
                    <a:gd name="T8" fmla="*/ 3 w 23"/>
                    <a:gd name="T9" fmla="*/ 30 h 51"/>
                    <a:gd name="T10" fmla="*/ 1 w 23"/>
                    <a:gd name="T11" fmla="*/ 25 h 51"/>
                    <a:gd name="T12" fmla="*/ 3 w 23"/>
                    <a:gd name="T13" fmla="*/ 23 h 51"/>
                    <a:gd name="T14" fmla="*/ 0 w 23"/>
                    <a:gd name="T15" fmla="*/ 17 h 51"/>
                    <a:gd name="T16" fmla="*/ 1 w 23"/>
                    <a:gd name="T17" fmla="*/ 13 h 51"/>
                    <a:gd name="T18" fmla="*/ 5 w 23"/>
                    <a:gd name="T19" fmla="*/ 4 h 51"/>
                    <a:gd name="T20" fmla="*/ 9 w 23"/>
                    <a:gd name="T21" fmla="*/ 0 h 51"/>
                    <a:gd name="T22" fmla="*/ 9 w 23"/>
                    <a:gd name="T23" fmla="*/ 0 h 51"/>
                    <a:gd name="T24" fmla="*/ 10 w 23"/>
                    <a:gd name="T25" fmla="*/ 0 h 51"/>
                    <a:gd name="T26" fmla="*/ 10 w 23"/>
                    <a:gd name="T27" fmla="*/ 0 h 51"/>
                    <a:gd name="T28" fmla="*/ 7 w 23"/>
                    <a:gd name="T29" fmla="*/ 5 h 51"/>
                    <a:gd name="T30" fmla="*/ 8 w 23"/>
                    <a:gd name="T31" fmla="*/ 7 h 51"/>
                    <a:gd name="T32" fmla="*/ 10 w 23"/>
                    <a:gd name="T33" fmla="*/ 11 h 51"/>
                    <a:gd name="T34" fmla="*/ 3 w 23"/>
                    <a:gd name="T35" fmla="*/ 21 h 51"/>
                    <a:gd name="T36" fmla="*/ 6 w 23"/>
                    <a:gd name="T37" fmla="*/ 22 h 51"/>
                    <a:gd name="T38" fmla="*/ 8 w 23"/>
                    <a:gd name="T39" fmla="*/ 21 h 51"/>
                    <a:gd name="T40" fmla="*/ 8 w 23"/>
                    <a:gd name="T41" fmla="*/ 19 h 51"/>
                    <a:gd name="T42" fmla="*/ 9 w 23"/>
                    <a:gd name="T43" fmla="*/ 17 h 51"/>
                    <a:gd name="T44" fmla="*/ 12 w 23"/>
                    <a:gd name="T45" fmla="*/ 17 h 51"/>
                    <a:gd name="T46" fmla="*/ 10 w 23"/>
                    <a:gd name="T47" fmla="*/ 15 h 51"/>
                    <a:gd name="T48" fmla="*/ 12 w 23"/>
                    <a:gd name="T49" fmla="*/ 13 h 51"/>
                    <a:gd name="T50" fmla="*/ 18 w 23"/>
                    <a:gd name="T51" fmla="*/ 10 h 51"/>
                    <a:gd name="T52" fmla="*/ 21 w 23"/>
                    <a:gd name="T53" fmla="*/ 14 h 51"/>
                    <a:gd name="T54" fmla="*/ 16 w 23"/>
                    <a:gd name="T55" fmla="*/ 21 h 51"/>
                    <a:gd name="T56" fmla="*/ 13 w 23"/>
                    <a:gd name="T57" fmla="*/ 24 h 51"/>
                    <a:gd name="T58" fmla="*/ 20 w 23"/>
                    <a:gd name="T59" fmla="*/ 29 h 51"/>
                    <a:gd name="T60" fmla="*/ 23 w 23"/>
                    <a:gd name="T61" fmla="*/ 32 h 51"/>
                    <a:gd name="T62" fmla="*/ 22 w 23"/>
                    <a:gd name="T63" fmla="*/ 32 h 51"/>
                    <a:gd name="T64" fmla="*/ 20 w 23"/>
                    <a:gd name="T65" fmla="*/ 31 h 51"/>
                    <a:gd name="T66" fmla="*/ 18 w 23"/>
                    <a:gd name="T67" fmla="*/ 31 h 51"/>
                    <a:gd name="T68" fmla="*/ 17 w 23"/>
                    <a:gd name="T69" fmla="*/ 30 h 51"/>
                    <a:gd name="T70" fmla="*/ 9 w 23"/>
                    <a:gd name="T71" fmla="*/ 28 h 51"/>
                    <a:gd name="T72" fmla="*/ 7 w 23"/>
                    <a:gd name="T73" fmla="*/ 30 h 51"/>
                    <a:gd name="T74" fmla="*/ 7 w 23"/>
                    <a:gd name="T75" fmla="*/ 30 h 51"/>
                    <a:gd name="T76" fmla="*/ 8 w 23"/>
                    <a:gd name="T77" fmla="*/ 33 h 51"/>
                    <a:gd name="T78" fmla="*/ 8 w 23"/>
                    <a:gd name="T79" fmla="*/ 33 h 51"/>
                    <a:gd name="T80" fmla="*/ 8 w 23"/>
                    <a:gd name="T81" fmla="*/ 35 h 51"/>
                    <a:gd name="T82" fmla="*/ 15 w 23"/>
                    <a:gd name="T83" fmla="*/ 51 h 51"/>
                    <a:gd name="T84" fmla="*/ 12 w 23"/>
                    <a:gd name="T85" fmla="*/ 49 h 51"/>
                    <a:gd name="T86" fmla="*/ 12 w 23"/>
                    <a:gd name="T87" fmla="*/ 49 h 51"/>
                    <a:gd name="T88" fmla="*/ 12 w 23"/>
                    <a:gd name="T89" fmla="*/ 49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3" h="51">
                      <a:moveTo>
                        <a:pt x="12" y="49"/>
                      </a:moveTo>
                      <a:cubicBezTo>
                        <a:pt x="9" y="49"/>
                        <a:pt x="7" y="46"/>
                        <a:pt x="7" y="43"/>
                      </a:cubicBezTo>
                      <a:cubicBezTo>
                        <a:pt x="4" y="42"/>
                        <a:pt x="3" y="38"/>
                        <a:pt x="3" y="35"/>
                      </a:cubicBezTo>
                      <a:cubicBezTo>
                        <a:pt x="3" y="33"/>
                        <a:pt x="4" y="32"/>
                        <a:pt x="4" y="31"/>
                      </a:cubicBezTo>
                      <a:cubicBezTo>
                        <a:pt x="4" y="31"/>
                        <a:pt x="3" y="30"/>
                        <a:pt x="3" y="30"/>
                      </a:cubicBezTo>
                      <a:cubicBezTo>
                        <a:pt x="2" y="29"/>
                        <a:pt x="1" y="26"/>
                        <a:pt x="1" y="25"/>
                      </a:cubicBezTo>
                      <a:cubicBezTo>
                        <a:pt x="1" y="24"/>
                        <a:pt x="2" y="24"/>
                        <a:pt x="3" y="23"/>
                      </a:cubicBezTo>
                      <a:cubicBezTo>
                        <a:pt x="1" y="22"/>
                        <a:pt x="0" y="19"/>
                        <a:pt x="0" y="17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2" y="9"/>
                        <a:pt x="2" y="6"/>
                        <a:pt x="5" y="4"/>
                      </a:cubicBezTo>
                      <a:cubicBezTo>
                        <a:pt x="6" y="2"/>
                        <a:pt x="7" y="1"/>
                        <a:pt x="9" y="0"/>
                      </a:cubicBez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cubicBezTo>
                        <a:pt x="10" y="2"/>
                        <a:pt x="7" y="3"/>
                        <a:pt x="7" y="5"/>
                      </a:cubicBezTo>
                      <a:cubicBezTo>
                        <a:pt x="7" y="6"/>
                        <a:pt x="8" y="7"/>
                        <a:pt x="8" y="7"/>
                      </a:cubicBezTo>
                      <a:cubicBezTo>
                        <a:pt x="9" y="7"/>
                        <a:pt x="10" y="10"/>
                        <a:pt x="10" y="11"/>
                      </a:cubicBezTo>
                      <a:cubicBezTo>
                        <a:pt x="10" y="17"/>
                        <a:pt x="3" y="16"/>
                        <a:pt x="3" y="21"/>
                      </a:cubicBezTo>
                      <a:cubicBezTo>
                        <a:pt x="3" y="22"/>
                        <a:pt x="5" y="22"/>
                        <a:pt x="6" y="22"/>
                      </a:cubicBezTo>
                      <a:cubicBezTo>
                        <a:pt x="7" y="22"/>
                        <a:pt x="8" y="22"/>
                        <a:pt x="8" y="21"/>
                      </a:cubicBezTo>
                      <a:cubicBezTo>
                        <a:pt x="8" y="20"/>
                        <a:pt x="8" y="19"/>
                        <a:pt x="8" y="19"/>
                      </a:cubicBezTo>
                      <a:cubicBezTo>
                        <a:pt x="8" y="19"/>
                        <a:pt x="8" y="18"/>
                        <a:pt x="9" y="17"/>
                      </a:cubicBezTo>
                      <a:cubicBezTo>
                        <a:pt x="10" y="17"/>
                        <a:pt x="12" y="18"/>
                        <a:pt x="12" y="17"/>
                      </a:cubicBezTo>
                      <a:cubicBezTo>
                        <a:pt x="12" y="15"/>
                        <a:pt x="10" y="15"/>
                        <a:pt x="10" y="15"/>
                      </a:cubicBezTo>
                      <a:cubicBezTo>
                        <a:pt x="10" y="14"/>
                        <a:pt x="11" y="14"/>
                        <a:pt x="12" y="13"/>
                      </a:cubicBezTo>
                      <a:cubicBezTo>
                        <a:pt x="14" y="12"/>
                        <a:pt x="15" y="10"/>
                        <a:pt x="18" y="10"/>
                      </a:cubicBezTo>
                      <a:cubicBezTo>
                        <a:pt x="21" y="10"/>
                        <a:pt x="21" y="12"/>
                        <a:pt x="21" y="14"/>
                      </a:cubicBezTo>
                      <a:cubicBezTo>
                        <a:pt x="21" y="17"/>
                        <a:pt x="18" y="19"/>
                        <a:pt x="16" y="21"/>
                      </a:cubicBezTo>
                      <a:cubicBezTo>
                        <a:pt x="14" y="21"/>
                        <a:pt x="13" y="22"/>
                        <a:pt x="13" y="24"/>
                      </a:cubicBezTo>
                      <a:cubicBezTo>
                        <a:pt x="13" y="27"/>
                        <a:pt x="20" y="25"/>
                        <a:pt x="20" y="29"/>
                      </a:cubicBezTo>
                      <a:cubicBezTo>
                        <a:pt x="20" y="31"/>
                        <a:pt x="22" y="31"/>
                        <a:pt x="23" y="32"/>
                      </a:cubicBezTo>
                      <a:cubicBezTo>
                        <a:pt x="23" y="32"/>
                        <a:pt x="22" y="32"/>
                        <a:pt x="22" y="32"/>
                      </a:cubicBezTo>
                      <a:cubicBezTo>
                        <a:pt x="21" y="32"/>
                        <a:pt x="21" y="32"/>
                        <a:pt x="20" y="31"/>
                      </a:cubicBezTo>
                      <a:cubicBezTo>
                        <a:pt x="20" y="31"/>
                        <a:pt x="19" y="31"/>
                        <a:pt x="18" y="31"/>
                      </a:cubicBezTo>
                      <a:cubicBezTo>
                        <a:pt x="18" y="31"/>
                        <a:pt x="17" y="30"/>
                        <a:pt x="17" y="30"/>
                      </a:cubicBezTo>
                      <a:cubicBezTo>
                        <a:pt x="16" y="29"/>
                        <a:pt x="9" y="28"/>
                        <a:pt x="9" y="28"/>
                      </a:cubicBezTo>
                      <a:cubicBezTo>
                        <a:pt x="8" y="28"/>
                        <a:pt x="7" y="29"/>
                        <a:pt x="7" y="30"/>
                      </a:cubicBezTo>
                      <a:lnTo>
                        <a:pt x="7" y="30"/>
                      </a:lnTo>
                      <a:lnTo>
                        <a:pt x="8" y="33"/>
                      </a:lnTo>
                      <a:lnTo>
                        <a:pt x="8" y="33"/>
                      </a:lnTo>
                      <a:cubicBezTo>
                        <a:pt x="8" y="33"/>
                        <a:pt x="8" y="34"/>
                        <a:pt x="8" y="35"/>
                      </a:cubicBezTo>
                      <a:cubicBezTo>
                        <a:pt x="8" y="42"/>
                        <a:pt x="13" y="47"/>
                        <a:pt x="15" y="51"/>
                      </a:cubicBezTo>
                      <a:cubicBezTo>
                        <a:pt x="14" y="50"/>
                        <a:pt x="12" y="51"/>
                        <a:pt x="12" y="49"/>
                      </a:cubicBezTo>
                      <a:lnTo>
                        <a:pt x="12" y="49"/>
                      </a:lnTo>
                      <a:lnTo>
                        <a:pt x="12" y="49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87" name="Freeform 390"/>
                <p:cNvSpPr>
                  <a:spLocks/>
                </p:cNvSpPr>
                <p:nvPr>
                  <p:custDataLst>
                    <p:tags r:id="rId372"/>
                  </p:custDataLst>
                </p:nvPr>
              </p:nvSpPr>
              <p:spPr bwMode="gray">
                <a:xfrm>
                  <a:off x="7643925" y="2448342"/>
                  <a:ext cx="40898" cy="102214"/>
                </a:xfrm>
                <a:custGeom>
                  <a:avLst/>
                  <a:gdLst>
                    <a:gd name="T0" fmla="*/ 1 w 4"/>
                    <a:gd name="T1" fmla="*/ 6 h 9"/>
                    <a:gd name="T2" fmla="*/ 0 w 4"/>
                    <a:gd name="T3" fmla="*/ 3 h 9"/>
                    <a:gd name="T4" fmla="*/ 0 w 4"/>
                    <a:gd name="T5" fmla="*/ 3 h 9"/>
                    <a:gd name="T6" fmla="*/ 1 w 4"/>
                    <a:gd name="T7" fmla="*/ 0 h 9"/>
                    <a:gd name="T8" fmla="*/ 2 w 4"/>
                    <a:gd name="T9" fmla="*/ 0 h 9"/>
                    <a:gd name="T10" fmla="*/ 2 w 4"/>
                    <a:gd name="T11" fmla="*/ 0 h 9"/>
                    <a:gd name="T12" fmla="*/ 4 w 4"/>
                    <a:gd name="T13" fmla="*/ 5 h 9"/>
                    <a:gd name="T14" fmla="*/ 3 w 4"/>
                    <a:gd name="T15" fmla="*/ 6 h 9"/>
                    <a:gd name="T16" fmla="*/ 3 w 4"/>
                    <a:gd name="T17" fmla="*/ 9 h 9"/>
                    <a:gd name="T18" fmla="*/ 1 w 4"/>
                    <a:gd name="T19" fmla="*/ 9 h 9"/>
                    <a:gd name="T20" fmla="*/ 1 w 4"/>
                    <a:gd name="T21" fmla="*/ 9 h 9"/>
                    <a:gd name="T22" fmla="*/ 0 w 4"/>
                    <a:gd name="T23" fmla="*/ 9 h 9"/>
                    <a:gd name="T24" fmla="*/ 0 w 4"/>
                    <a:gd name="T25" fmla="*/ 9 h 9"/>
                    <a:gd name="T26" fmla="*/ 1 w 4"/>
                    <a:gd name="T27" fmla="*/ 6 h 9"/>
                    <a:gd name="T28" fmla="*/ 1 w 4"/>
                    <a:gd name="T29" fmla="*/ 6 h 9"/>
                    <a:gd name="T30" fmla="*/ 1 w 4"/>
                    <a:gd name="T31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" h="9">
                      <a:moveTo>
                        <a:pt x="1" y="6"/>
                      </a:moveTo>
                      <a:cubicBezTo>
                        <a:pt x="1" y="5"/>
                        <a:pt x="0" y="4"/>
                        <a:pt x="0" y="3"/>
                      </a:cubicBez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ubicBezTo>
                        <a:pt x="3" y="2"/>
                        <a:pt x="4" y="3"/>
                        <a:pt x="4" y="5"/>
                      </a:cubicBezTo>
                      <a:cubicBezTo>
                        <a:pt x="4" y="5"/>
                        <a:pt x="3" y="6"/>
                        <a:pt x="3" y="6"/>
                      </a:cubicBezTo>
                      <a:cubicBezTo>
                        <a:pt x="2" y="7"/>
                        <a:pt x="3" y="8"/>
                        <a:pt x="3" y="9"/>
                      </a:cubicBezTo>
                      <a:cubicBezTo>
                        <a:pt x="3" y="9"/>
                        <a:pt x="2" y="9"/>
                        <a:pt x="1" y="9"/>
                      </a:cubicBezTo>
                      <a:lnTo>
                        <a:pt x="1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cubicBezTo>
                        <a:pt x="0" y="7"/>
                        <a:pt x="1" y="7"/>
                        <a:pt x="1" y="6"/>
                      </a:cubicBezTo>
                      <a:lnTo>
                        <a:pt x="1" y="6"/>
                      </a:lnTo>
                      <a:lnTo>
                        <a:pt x="1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88" name="Freeform 391"/>
                <p:cNvSpPr>
                  <a:spLocks/>
                </p:cNvSpPr>
                <p:nvPr>
                  <p:custDataLst>
                    <p:tags r:id="rId373"/>
                  </p:custDataLst>
                </p:nvPr>
              </p:nvSpPr>
              <p:spPr bwMode="gray">
                <a:xfrm>
                  <a:off x="7454948" y="2627607"/>
                  <a:ext cx="28206" cy="45602"/>
                </a:xfrm>
                <a:custGeom>
                  <a:avLst/>
                  <a:gdLst>
                    <a:gd name="T0" fmla="*/ 2 w 3"/>
                    <a:gd name="T1" fmla="*/ 4 h 4"/>
                    <a:gd name="T2" fmla="*/ 3 w 3"/>
                    <a:gd name="T3" fmla="*/ 3 h 4"/>
                    <a:gd name="T4" fmla="*/ 0 w 3"/>
                    <a:gd name="T5" fmla="*/ 0 h 4"/>
                    <a:gd name="T6" fmla="*/ 2 w 3"/>
                    <a:gd name="T7" fmla="*/ 4 h 4"/>
                    <a:gd name="T8" fmla="*/ 2 w 3"/>
                    <a:gd name="T9" fmla="*/ 4 h 4"/>
                    <a:gd name="T10" fmla="*/ 2 w 3"/>
                    <a:gd name="T1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4">
                      <a:moveTo>
                        <a:pt x="2" y="4"/>
                      </a:moveTo>
                      <a:cubicBezTo>
                        <a:pt x="2" y="4"/>
                        <a:pt x="2" y="3"/>
                        <a:pt x="3" y="3"/>
                      </a:cubicBezTo>
                      <a:cubicBezTo>
                        <a:pt x="2" y="2"/>
                        <a:pt x="2" y="1"/>
                        <a:pt x="0" y="0"/>
                      </a:cubicBezTo>
                      <a:cubicBezTo>
                        <a:pt x="0" y="1"/>
                        <a:pt x="1" y="4"/>
                        <a:pt x="2" y="4"/>
                      </a:cubicBezTo>
                      <a:lnTo>
                        <a:pt x="2" y="4"/>
                      </a:lnTo>
                      <a:lnTo>
                        <a:pt x="2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89" name="Freeform 392"/>
                <p:cNvSpPr>
                  <a:spLocks/>
                </p:cNvSpPr>
                <p:nvPr>
                  <p:custDataLst>
                    <p:tags r:id="rId374"/>
                  </p:custDataLst>
                </p:nvPr>
              </p:nvSpPr>
              <p:spPr bwMode="gray">
                <a:xfrm>
                  <a:off x="4689407" y="2515959"/>
                  <a:ext cx="60642" cy="100641"/>
                </a:xfrm>
                <a:custGeom>
                  <a:avLst/>
                  <a:gdLst>
                    <a:gd name="T0" fmla="*/ 2 w 6"/>
                    <a:gd name="T1" fmla="*/ 9 h 9"/>
                    <a:gd name="T2" fmla="*/ 2 w 6"/>
                    <a:gd name="T3" fmla="*/ 7 h 9"/>
                    <a:gd name="T4" fmla="*/ 2 w 6"/>
                    <a:gd name="T5" fmla="*/ 7 h 9"/>
                    <a:gd name="T6" fmla="*/ 0 w 6"/>
                    <a:gd name="T7" fmla="*/ 3 h 9"/>
                    <a:gd name="T8" fmla="*/ 3 w 6"/>
                    <a:gd name="T9" fmla="*/ 0 h 9"/>
                    <a:gd name="T10" fmla="*/ 3 w 6"/>
                    <a:gd name="T11" fmla="*/ 0 h 9"/>
                    <a:gd name="T12" fmla="*/ 4 w 6"/>
                    <a:gd name="T13" fmla="*/ 0 h 9"/>
                    <a:gd name="T14" fmla="*/ 4 w 6"/>
                    <a:gd name="T15" fmla="*/ 0 h 9"/>
                    <a:gd name="T16" fmla="*/ 6 w 6"/>
                    <a:gd name="T17" fmla="*/ 4 h 9"/>
                    <a:gd name="T18" fmla="*/ 2 w 6"/>
                    <a:gd name="T19" fmla="*/ 9 h 9"/>
                    <a:gd name="T20" fmla="*/ 2 w 6"/>
                    <a:gd name="T21" fmla="*/ 9 h 9"/>
                    <a:gd name="T22" fmla="*/ 2 w 6"/>
                    <a:gd name="T23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9">
                      <a:moveTo>
                        <a:pt x="2" y="9"/>
                      </a:moveTo>
                      <a:lnTo>
                        <a:pt x="2" y="7"/>
                      </a:lnTo>
                      <a:lnTo>
                        <a:pt x="2" y="7"/>
                      </a:lnTo>
                      <a:cubicBezTo>
                        <a:pt x="2" y="6"/>
                        <a:pt x="0" y="5"/>
                        <a:pt x="0" y="3"/>
                      </a:cubicBezTo>
                      <a:cubicBezTo>
                        <a:pt x="0" y="2"/>
                        <a:pt x="3" y="1"/>
                        <a:pt x="3" y="0"/>
                      </a:cubicBez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ubicBezTo>
                        <a:pt x="4" y="2"/>
                        <a:pt x="6" y="2"/>
                        <a:pt x="6" y="4"/>
                      </a:cubicBezTo>
                      <a:cubicBezTo>
                        <a:pt x="6" y="8"/>
                        <a:pt x="5" y="9"/>
                        <a:pt x="2" y="9"/>
                      </a:cubicBezTo>
                      <a:lnTo>
                        <a:pt x="2" y="9"/>
                      </a:lnTo>
                      <a:lnTo>
                        <a:pt x="2" y="9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90" name="Freeform 393"/>
                <p:cNvSpPr>
                  <a:spLocks/>
                </p:cNvSpPr>
                <p:nvPr>
                  <p:custDataLst>
                    <p:tags r:id="rId375"/>
                  </p:custDataLst>
                </p:nvPr>
              </p:nvSpPr>
              <p:spPr bwMode="gray">
                <a:xfrm>
                  <a:off x="4799409" y="3154400"/>
                  <a:ext cx="1410" cy="11009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  <a:gd name="T3" fmla="*/ 1 h 1"/>
                    <a:gd name="T4" fmla="*/ 1 h 1"/>
                    <a:gd name="T5" fmla="*/ 1 h 1"/>
                    <a:gd name="T6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91" name="Freeform 394"/>
                <p:cNvSpPr>
                  <a:spLocks/>
                </p:cNvSpPr>
                <p:nvPr>
                  <p:custDataLst>
                    <p:tags r:id="rId376"/>
                  </p:custDataLst>
                </p:nvPr>
              </p:nvSpPr>
              <p:spPr bwMode="gray">
                <a:xfrm>
                  <a:off x="4820562" y="3602565"/>
                  <a:ext cx="19744" cy="12580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2 w 2"/>
                    <a:gd name="T5" fmla="*/ 1 h 1"/>
                    <a:gd name="T6" fmla="*/ 1 w 2"/>
                    <a:gd name="T7" fmla="*/ 1 h 1"/>
                    <a:gd name="T8" fmla="*/ 0 w 2"/>
                    <a:gd name="T9" fmla="*/ 1 h 1"/>
                    <a:gd name="T10" fmla="*/ 0 w 2"/>
                    <a:gd name="T11" fmla="*/ 1 h 1"/>
                    <a:gd name="T12" fmla="*/ 0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92" name="Freeform 395"/>
                <p:cNvSpPr>
                  <a:spLocks/>
                </p:cNvSpPr>
                <p:nvPr>
                  <p:custDataLst>
                    <p:tags r:id="rId377"/>
                  </p:custDataLst>
                </p:nvPr>
              </p:nvSpPr>
              <p:spPr bwMode="gray">
                <a:xfrm>
                  <a:off x="4869922" y="3534947"/>
                  <a:ext cx="11282" cy="23588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93" name="Freeform 396"/>
                <p:cNvSpPr>
                  <a:spLocks/>
                </p:cNvSpPr>
                <p:nvPr>
                  <p:custDataLst>
                    <p:tags r:id="rId378"/>
                  </p:custDataLst>
                </p:nvPr>
              </p:nvSpPr>
              <p:spPr bwMode="gray">
                <a:xfrm>
                  <a:off x="4589277" y="3836870"/>
                  <a:ext cx="19744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1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94" name="Freeform 397"/>
                <p:cNvSpPr>
                  <a:spLocks/>
                </p:cNvSpPr>
                <p:nvPr>
                  <p:custDataLst>
                    <p:tags r:id="rId379"/>
                  </p:custDataLst>
                </p:nvPr>
              </p:nvSpPr>
              <p:spPr bwMode="gray">
                <a:xfrm>
                  <a:off x="4538508" y="3849450"/>
                  <a:ext cx="9872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95" name="Freeform 398"/>
                <p:cNvSpPr>
                  <a:spLocks/>
                </p:cNvSpPr>
                <p:nvPr>
                  <p:custDataLst>
                    <p:tags r:id="rId380"/>
                  </p:custDataLst>
                </p:nvPr>
              </p:nvSpPr>
              <p:spPr bwMode="gray">
                <a:xfrm>
                  <a:off x="5424158" y="4387250"/>
                  <a:ext cx="1833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96" name="Freeform 399"/>
                <p:cNvSpPr>
                  <a:spLocks/>
                </p:cNvSpPr>
                <p:nvPr>
                  <p:custDataLst>
                    <p:tags r:id="rId381"/>
                  </p:custDataLst>
                </p:nvPr>
              </p:nvSpPr>
              <p:spPr bwMode="gray">
                <a:xfrm>
                  <a:off x="5685059" y="4634135"/>
                  <a:ext cx="1974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97" name="Freeform 400"/>
                <p:cNvSpPr>
                  <a:spLocks/>
                </p:cNvSpPr>
                <p:nvPr>
                  <p:custDataLst>
                    <p:tags r:id="rId382"/>
                  </p:custDataLst>
                </p:nvPr>
              </p:nvSpPr>
              <p:spPr bwMode="gray">
                <a:xfrm>
                  <a:off x="5714674" y="4645142"/>
                  <a:ext cx="21155" cy="11009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2 w 2"/>
                    <a:gd name="T5" fmla="*/ 1 h 1"/>
                    <a:gd name="T6" fmla="*/ 1 w 2"/>
                    <a:gd name="T7" fmla="*/ 1 h 1"/>
                    <a:gd name="T8" fmla="*/ 0 w 2"/>
                    <a:gd name="T9" fmla="*/ 1 h 1"/>
                    <a:gd name="T10" fmla="*/ 0 w 2"/>
                    <a:gd name="T11" fmla="*/ 1 h 1"/>
                    <a:gd name="T12" fmla="*/ 0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98" name="Freeform 401"/>
                <p:cNvSpPr>
                  <a:spLocks/>
                </p:cNvSpPr>
                <p:nvPr>
                  <p:custDataLst>
                    <p:tags r:id="rId383"/>
                  </p:custDataLst>
                </p:nvPr>
              </p:nvSpPr>
              <p:spPr bwMode="gray">
                <a:xfrm>
                  <a:off x="5434031" y="4599538"/>
                  <a:ext cx="210130" cy="67618"/>
                </a:xfrm>
                <a:custGeom>
                  <a:avLst/>
                  <a:gdLst>
                    <a:gd name="T0" fmla="*/ 0 w 21"/>
                    <a:gd name="T1" fmla="*/ 4 h 6"/>
                    <a:gd name="T2" fmla="*/ 4 w 21"/>
                    <a:gd name="T3" fmla="*/ 1 h 6"/>
                    <a:gd name="T4" fmla="*/ 8 w 21"/>
                    <a:gd name="T5" fmla="*/ 0 h 6"/>
                    <a:gd name="T6" fmla="*/ 8 w 21"/>
                    <a:gd name="T7" fmla="*/ 0 h 6"/>
                    <a:gd name="T8" fmla="*/ 17 w 21"/>
                    <a:gd name="T9" fmla="*/ 0 h 6"/>
                    <a:gd name="T10" fmla="*/ 17 w 21"/>
                    <a:gd name="T11" fmla="*/ 0 h 6"/>
                    <a:gd name="T12" fmla="*/ 21 w 21"/>
                    <a:gd name="T13" fmla="*/ 1 h 6"/>
                    <a:gd name="T14" fmla="*/ 18 w 21"/>
                    <a:gd name="T15" fmla="*/ 5 h 6"/>
                    <a:gd name="T16" fmla="*/ 16 w 21"/>
                    <a:gd name="T17" fmla="*/ 4 h 6"/>
                    <a:gd name="T18" fmla="*/ 11 w 21"/>
                    <a:gd name="T19" fmla="*/ 6 h 6"/>
                    <a:gd name="T20" fmla="*/ 4 w 21"/>
                    <a:gd name="T21" fmla="*/ 6 h 6"/>
                    <a:gd name="T22" fmla="*/ 3 w 21"/>
                    <a:gd name="T23" fmla="*/ 5 h 6"/>
                    <a:gd name="T24" fmla="*/ 0 w 21"/>
                    <a:gd name="T25" fmla="*/ 4 h 6"/>
                    <a:gd name="T26" fmla="*/ 0 w 21"/>
                    <a:gd name="T27" fmla="*/ 4 h 6"/>
                    <a:gd name="T28" fmla="*/ 0 w 21"/>
                    <a:gd name="T29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1" h="6">
                      <a:moveTo>
                        <a:pt x="0" y="4"/>
                      </a:moveTo>
                      <a:cubicBezTo>
                        <a:pt x="1" y="1"/>
                        <a:pt x="2" y="1"/>
                        <a:pt x="4" y="1"/>
                      </a:cubicBezTo>
                      <a:cubicBezTo>
                        <a:pt x="5" y="0"/>
                        <a:pt x="7" y="0"/>
                        <a:pt x="8" y="0"/>
                      </a:cubicBezTo>
                      <a:lnTo>
                        <a:pt x="8" y="0"/>
                      </a:lnTo>
                      <a:lnTo>
                        <a:pt x="17" y="0"/>
                      </a:lnTo>
                      <a:lnTo>
                        <a:pt x="17" y="0"/>
                      </a:lnTo>
                      <a:cubicBezTo>
                        <a:pt x="19" y="0"/>
                        <a:pt x="20" y="0"/>
                        <a:pt x="21" y="1"/>
                      </a:cubicBezTo>
                      <a:cubicBezTo>
                        <a:pt x="20" y="3"/>
                        <a:pt x="19" y="5"/>
                        <a:pt x="18" y="5"/>
                      </a:cubicBezTo>
                      <a:cubicBezTo>
                        <a:pt x="17" y="5"/>
                        <a:pt x="16" y="4"/>
                        <a:pt x="16" y="4"/>
                      </a:cubicBezTo>
                      <a:cubicBezTo>
                        <a:pt x="14" y="4"/>
                        <a:pt x="13" y="6"/>
                        <a:pt x="11" y="6"/>
                      </a:cubicBezTo>
                      <a:cubicBezTo>
                        <a:pt x="9" y="6"/>
                        <a:pt x="6" y="6"/>
                        <a:pt x="4" y="6"/>
                      </a:cubicBezTo>
                      <a:cubicBezTo>
                        <a:pt x="4" y="6"/>
                        <a:pt x="3" y="6"/>
                        <a:pt x="3" y="5"/>
                      </a:cubicBezTo>
                      <a:cubicBezTo>
                        <a:pt x="0" y="6"/>
                        <a:pt x="0" y="4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499" name="Freeform 402"/>
                <p:cNvSpPr>
                  <a:spLocks/>
                </p:cNvSpPr>
                <p:nvPr>
                  <p:custDataLst>
                    <p:tags r:id="rId384"/>
                  </p:custDataLst>
                </p:nvPr>
              </p:nvSpPr>
              <p:spPr bwMode="gray">
                <a:xfrm>
                  <a:off x="5714674" y="4824408"/>
                  <a:ext cx="191797" cy="122656"/>
                </a:xfrm>
                <a:custGeom>
                  <a:avLst/>
                  <a:gdLst>
                    <a:gd name="T0" fmla="*/ 4 w 19"/>
                    <a:gd name="T1" fmla="*/ 6 h 11"/>
                    <a:gd name="T2" fmla="*/ 2 w 19"/>
                    <a:gd name="T3" fmla="*/ 7 h 11"/>
                    <a:gd name="T4" fmla="*/ 2 w 19"/>
                    <a:gd name="T5" fmla="*/ 7 h 11"/>
                    <a:gd name="T6" fmla="*/ 0 w 19"/>
                    <a:gd name="T7" fmla="*/ 4 h 11"/>
                    <a:gd name="T8" fmla="*/ 2 w 19"/>
                    <a:gd name="T9" fmla="*/ 1 h 11"/>
                    <a:gd name="T10" fmla="*/ 7 w 19"/>
                    <a:gd name="T11" fmla="*/ 2 h 11"/>
                    <a:gd name="T12" fmla="*/ 10 w 19"/>
                    <a:gd name="T13" fmla="*/ 0 h 11"/>
                    <a:gd name="T14" fmla="*/ 17 w 19"/>
                    <a:gd name="T15" fmla="*/ 3 h 11"/>
                    <a:gd name="T16" fmla="*/ 19 w 19"/>
                    <a:gd name="T17" fmla="*/ 6 h 11"/>
                    <a:gd name="T18" fmla="*/ 10 w 19"/>
                    <a:gd name="T19" fmla="*/ 11 h 11"/>
                    <a:gd name="T20" fmla="*/ 9 w 19"/>
                    <a:gd name="T21" fmla="*/ 9 h 11"/>
                    <a:gd name="T22" fmla="*/ 4 w 19"/>
                    <a:gd name="T23" fmla="*/ 6 h 11"/>
                    <a:gd name="T24" fmla="*/ 4 w 19"/>
                    <a:gd name="T25" fmla="*/ 6 h 11"/>
                    <a:gd name="T26" fmla="*/ 4 w 19"/>
                    <a:gd name="T27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9" h="11">
                      <a:moveTo>
                        <a:pt x="4" y="6"/>
                      </a:moveTo>
                      <a:lnTo>
                        <a:pt x="2" y="7"/>
                      </a:lnTo>
                      <a:lnTo>
                        <a:pt x="2" y="7"/>
                      </a:lnTo>
                      <a:cubicBezTo>
                        <a:pt x="0" y="7"/>
                        <a:pt x="0" y="4"/>
                        <a:pt x="0" y="4"/>
                      </a:cubicBezTo>
                      <a:cubicBezTo>
                        <a:pt x="0" y="2"/>
                        <a:pt x="1" y="1"/>
                        <a:pt x="2" y="1"/>
                      </a:cubicBezTo>
                      <a:cubicBezTo>
                        <a:pt x="4" y="1"/>
                        <a:pt x="5" y="2"/>
                        <a:pt x="7" y="2"/>
                      </a:cubicBezTo>
                      <a:cubicBezTo>
                        <a:pt x="8" y="2"/>
                        <a:pt x="9" y="0"/>
                        <a:pt x="10" y="0"/>
                      </a:cubicBezTo>
                      <a:cubicBezTo>
                        <a:pt x="13" y="0"/>
                        <a:pt x="16" y="2"/>
                        <a:pt x="17" y="3"/>
                      </a:cubicBezTo>
                      <a:cubicBezTo>
                        <a:pt x="17" y="4"/>
                        <a:pt x="19" y="5"/>
                        <a:pt x="19" y="6"/>
                      </a:cubicBezTo>
                      <a:cubicBezTo>
                        <a:pt x="19" y="8"/>
                        <a:pt x="12" y="11"/>
                        <a:pt x="10" y="11"/>
                      </a:cubicBezTo>
                      <a:cubicBezTo>
                        <a:pt x="10" y="11"/>
                        <a:pt x="9" y="10"/>
                        <a:pt x="9" y="9"/>
                      </a:cubicBezTo>
                      <a:cubicBezTo>
                        <a:pt x="8" y="7"/>
                        <a:pt x="6" y="7"/>
                        <a:pt x="4" y="6"/>
                      </a:cubicBezTo>
                      <a:lnTo>
                        <a:pt x="4" y="6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00" name="Freeform 403"/>
                <p:cNvSpPr>
                  <a:spLocks/>
                </p:cNvSpPr>
                <p:nvPr>
                  <p:custDataLst>
                    <p:tags r:id="rId385"/>
                  </p:custDataLst>
                </p:nvPr>
              </p:nvSpPr>
              <p:spPr bwMode="gray">
                <a:xfrm>
                  <a:off x="4226838" y="4544500"/>
                  <a:ext cx="21154" cy="20443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2" y="1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01" name="Freeform 404"/>
                <p:cNvSpPr>
                  <a:spLocks/>
                </p:cNvSpPr>
                <p:nvPr>
                  <p:custDataLst>
                    <p:tags r:id="rId386"/>
                  </p:custDataLst>
                </p:nvPr>
              </p:nvSpPr>
              <p:spPr bwMode="gray">
                <a:xfrm>
                  <a:off x="4177479" y="4387250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0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02" name="Freeform 405"/>
                <p:cNvSpPr>
                  <a:spLocks/>
                </p:cNvSpPr>
                <p:nvPr>
                  <p:custDataLst>
                    <p:tags r:id="rId387"/>
                  </p:custDataLst>
                </p:nvPr>
              </p:nvSpPr>
              <p:spPr bwMode="gray">
                <a:xfrm>
                  <a:off x="4487738" y="3849451"/>
                  <a:ext cx="21155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03" name="Freeform 406"/>
                <p:cNvSpPr>
                  <a:spLocks/>
                </p:cNvSpPr>
                <p:nvPr>
                  <p:custDataLst>
                    <p:tags r:id="rId388"/>
                  </p:custDataLst>
                </p:nvPr>
              </p:nvSpPr>
              <p:spPr bwMode="gray">
                <a:xfrm>
                  <a:off x="3754397" y="4308624"/>
                  <a:ext cx="50769" cy="34595"/>
                </a:xfrm>
                <a:custGeom>
                  <a:avLst/>
                  <a:gdLst>
                    <a:gd name="T0" fmla="*/ 0 w 5"/>
                    <a:gd name="T1" fmla="*/ 0 h 3"/>
                    <a:gd name="T2" fmla="*/ 2 w 5"/>
                    <a:gd name="T3" fmla="*/ 2 h 3"/>
                    <a:gd name="T4" fmla="*/ 3 w 5"/>
                    <a:gd name="T5" fmla="*/ 3 h 3"/>
                    <a:gd name="T6" fmla="*/ 5 w 5"/>
                    <a:gd name="T7" fmla="*/ 2 h 3"/>
                    <a:gd name="T8" fmla="*/ 5 w 5"/>
                    <a:gd name="T9" fmla="*/ 1 h 3"/>
                    <a:gd name="T10" fmla="*/ 0 w 5"/>
                    <a:gd name="T11" fmla="*/ 0 h 3"/>
                    <a:gd name="T12" fmla="*/ 0 w 5"/>
                    <a:gd name="T13" fmla="*/ 0 h 3"/>
                    <a:gd name="T14" fmla="*/ 0 w 5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cubicBezTo>
                        <a:pt x="0" y="1"/>
                        <a:pt x="1" y="2"/>
                        <a:pt x="2" y="2"/>
                      </a:cubicBezTo>
                      <a:cubicBezTo>
                        <a:pt x="2" y="3"/>
                        <a:pt x="3" y="3"/>
                        <a:pt x="3" y="3"/>
                      </a:cubicBezTo>
                      <a:cubicBezTo>
                        <a:pt x="4" y="3"/>
                        <a:pt x="4" y="2"/>
                        <a:pt x="5" y="2"/>
                      </a:cubicBezTo>
                      <a:cubicBezTo>
                        <a:pt x="4" y="2"/>
                        <a:pt x="4" y="1"/>
                        <a:pt x="5" y="1"/>
                      </a:cubicBezTo>
                      <a:cubicBezTo>
                        <a:pt x="3" y="1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04" name="Freeform 407"/>
                <p:cNvSpPr>
                  <a:spLocks/>
                </p:cNvSpPr>
                <p:nvPr>
                  <p:custDataLst>
                    <p:tags r:id="rId389"/>
                  </p:custDataLst>
                </p:nvPr>
              </p:nvSpPr>
              <p:spPr bwMode="gray">
                <a:xfrm>
                  <a:off x="4226838" y="3591558"/>
                  <a:ext cx="241156" cy="290915"/>
                </a:xfrm>
                <a:custGeom>
                  <a:avLst/>
                  <a:gdLst>
                    <a:gd name="T0" fmla="*/ 5 w 24"/>
                    <a:gd name="T1" fmla="*/ 11 h 26"/>
                    <a:gd name="T2" fmla="*/ 0 w 24"/>
                    <a:gd name="T3" fmla="*/ 8 h 26"/>
                    <a:gd name="T4" fmla="*/ 2 w 24"/>
                    <a:gd name="T5" fmla="*/ 6 h 26"/>
                    <a:gd name="T6" fmla="*/ 3 w 24"/>
                    <a:gd name="T7" fmla="*/ 3 h 26"/>
                    <a:gd name="T8" fmla="*/ 7 w 24"/>
                    <a:gd name="T9" fmla="*/ 1 h 26"/>
                    <a:gd name="T10" fmla="*/ 10 w 24"/>
                    <a:gd name="T11" fmla="*/ 4 h 26"/>
                    <a:gd name="T12" fmla="*/ 10 w 24"/>
                    <a:gd name="T13" fmla="*/ 4 h 26"/>
                    <a:gd name="T14" fmla="*/ 10 w 24"/>
                    <a:gd name="T15" fmla="*/ 3 h 26"/>
                    <a:gd name="T16" fmla="*/ 10 w 24"/>
                    <a:gd name="T17" fmla="*/ 3 h 26"/>
                    <a:gd name="T18" fmla="*/ 9 w 24"/>
                    <a:gd name="T19" fmla="*/ 2 h 26"/>
                    <a:gd name="T20" fmla="*/ 9 w 24"/>
                    <a:gd name="T21" fmla="*/ 2 h 26"/>
                    <a:gd name="T22" fmla="*/ 9 w 24"/>
                    <a:gd name="T23" fmla="*/ 1 h 26"/>
                    <a:gd name="T24" fmla="*/ 9 w 24"/>
                    <a:gd name="T25" fmla="*/ 1 h 26"/>
                    <a:gd name="T26" fmla="*/ 12 w 24"/>
                    <a:gd name="T27" fmla="*/ 1 h 26"/>
                    <a:gd name="T28" fmla="*/ 14 w 24"/>
                    <a:gd name="T29" fmla="*/ 0 h 26"/>
                    <a:gd name="T30" fmla="*/ 15 w 24"/>
                    <a:gd name="T31" fmla="*/ 2 h 26"/>
                    <a:gd name="T32" fmla="*/ 18 w 24"/>
                    <a:gd name="T33" fmla="*/ 9 h 26"/>
                    <a:gd name="T34" fmla="*/ 18 w 24"/>
                    <a:gd name="T35" fmla="*/ 12 h 26"/>
                    <a:gd name="T36" fmla="*/ 24 w 24"/>
                    <a:gd name="T37" fmla="*/ 19 h 26"/>
                    <a:gd name="T38" fmla="*/ 21 w 24"/>
                    <a:gd name="T39" fmla="*/ 25 h 26"/>
                    <a:gd name="T40" fmla="*/ 17 w 24"/>
                    <a:gd name="T41" fmla="*/ 23 h 26"/>
                    <a:gd name="T42" fmla="*/ 13 w 24"/>
                    <a:gd name="T43" fmla="*/ 21 h 26"/>
                    <a:gd name="T44" fmla="*/ 12 w 24"/>
                    <a:gd name="T45" fmla="*/ 16 h 26"/>
                    <a:gd name="T46" fmla="*/ 12 w 24"/>
                    <a:gd name="T47" fmla="*/ 16 h 26"/>
                    <a:gd name="T48" fmla="*/ 12 w 24"/>
                    <a:gd name="T49" fmla="*/ 12 h 26"/>
                    <a:gd name="T50" fmla="*/ 12 w 24"/>
                    <a:gd name="T51" fmla="*/ 12 h 26"/>
                    <a:gd name="T52" fmla="*/ 5 w 24"/>
                    <a:gd name="T53" fmla="*/ 11 h 26"/>
                    <a:gd name="T54" fmla="*/ 5 w 24"/>
                    <a:gd name="T55" fmla="*/ 11 h 26"/>
                    <a:gd name="T56" fmla="*/ 5 w 24"/>
                    <a:gd name="T57" fmla="*/ 1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4" h="26">
                      <a:moveTo>
                        <a:pt x="5" y="11"/>
                      </a:moveTo>
                      <a:cubicBezTo>
                        <a:pt x="4" y="11"/>
                        <a:pt x="0" y="10"/>
                        <a:pt x="0" y="8"/>
                      </a:cubicBezTo>
                      <a:cubicBezTo>
                        <a:pt x="0" y="7"/>
                        <a:pt x="2" y="6"/>
                        <a:pt x="2" y="6"/>
                      </a:cubicBezTo>
                      <a:cubicBezTo>
                        <a:pt x="4" y="6"/>
                        <a:pt x="3" y="4"/>
                        <a:pt x="3" y="3"/>
                      </a:cubicBezTo>
                      <a:cubicBezTo>
                        <a:pt x="3" y="1"/>
                        <a:pt x="6" y="1"/>
                        <a:pt x="7" y="1"/>
                      </a:cubicBezTo>
                      <a:cubicBezTo>
                        <a:pt x="10" y="1"/>
                        <a:pt x="9" y="4"/>
                        <a:pt x="10" y="4"/>
                      </a:cubicBezTo>
                      <a:lnTo>
                        <a:pt x="10" y="4"/>
                      </a:lnTo>
                      <a:lnTo>
                        <a:pt x="10" y="3"/>
                      </a:lnTo>
                      <a:lnTo>
                        <a:pt x="10" y="3"/>
                      </a:lnTo>
                      <a:cubicBezTo>
                        <a:pt x="10" y="3"/>
                        <a:pt x="9" y="2"/>
                        <a:pt x="9" y="2"/>
                      </a:cubicBez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9" y="1"/>
                      </a:lnTo>
                      <a:cubicBezTo>
                        <a:pt x="10" y="0"/>
                        <a:pt x="11" y="1"/>
                        <a:pt x="12" y="1"/>
                      </a:cubicBezTo>
                      <a:cubicBezTo>
                        <a:pt x="12" y="1"/>
                        <a:pt x="13" y="0"/>
                        <a:pt x="14" y="0"/>
                      </a:cubicBezTo>
                      <a:cubicBezTo>
                        <a:pt x="15" y="1"/>
                        <a:pt x="15" y="2"/>
                        <a:pt x="15" y="2"/>
                      </a:cubicBezTo>
                      <a:cubicBezTo>
                        <a:pt x="16" y="5"/>
                        <a:pt x="18" y="6"/>
                        <a:pt x="18" y="9"/>
                      </a:cubicBezTo>
                      <a:cubicBezTo>
                        <a:pt x="18" y="10"/>
                        <a:pt x="18" y="11"/>
                        <a:pt x="18" y="12"/>
                      </a:cubicBezTo>
                      <a:cubicBezTo>
                        <a:pt x="18" y="17"/>
                        <a:pt x="24" y="15"/>
                        <a:pt x="24" y="19"/>
                      </a:cubicBezTo>
                      <a:cubicBezTo>
                        <a:pt x="24" y="26"/>
                        <a:pt x="23" y="25"/>
                        <a:pt x="21" y="25"/>
                      </a:cubicBezTo>
                      <a:cubicBezTo>
                        <a:pt x="19" y="25"/>
                        <a:pt x="18" y="23"/>
                        <a:pt x="17" y="23"/>
                      </a:cubicBezTo>
                      <a:cubicBezTo>
                        <a:pt x="16" y="22"/>
                        <a:pt x="14" y="22"/>
                        <a:pt x="13" y="21"/>
                      </a:cubicBezTo>
                      <a:cubicBezTo>
                        <a:pt x="12" y="20"/>
                        <a:pt x="12" y="17"/>
                        <a:pt x="12" y="16"/>
                      </a:cubicBezTo>
                      <a:lnTo>
                        <a:pt x="12" y="16"/>
                      </a:lnTo>
                      <a:lnTo>
                        <a:pt x="12" y="12"/>
                      </a:lnTo>
                      <a:lnTo>
                        <a:pt x="12" y="12"/>
                      </a:lnTo>
                      <a:cubicBezTo>
                        <a:pt x="10" y="10"/>
                        <a:pt x="7" y="11"/>
                        <a:pt x="5" y="11"/>
                      </a:cubicBezTo>
                      <a:lnTo>
                        <a:pt x="5" y="11"/>
                      </a:lnTo>
                      <a:lnTo>
                        <a:pt x="5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05" name="Freeform 408"/>
                <p:cNvSpPr>
                  <a:spLocks/>
                </p:cNvSpPr>
                <p:nvPr>
                  <p:custDataLst>
                    <p:tags r:id="rId390"/>
                  </p:custDataLst>
                </p:nvPr>
              </p:nvSpPr>
              <p:spPr bwMode="gray">
                <a:xfrm>
                  <a:off x="4095683" y="3379269"/>
                  <a:ext cx="50769" cy="56611"/>
                </a:xfrm>
                <a:custGeom>
                  <a:avLst/>
                  <a:gdLst>
                    <a:gd name="T0" fmla="*/ 0 w 5"/>
                    <a:gd name="T1" fmla="*/ 1 h 5"/>
                    <a:gd name="T2" fmla="*/ 3 w 5"/>
                    <a:gd name="T3" fmla="*/ 0 h 5"/>
                    <a:gd name="T4" fmla="*/ 5 w 5"/>
                    <a:gd name="T5" fmla="*/ 1 h 5"/>
                    <a:gd name="T6" fmla="*/ 1 w 5"/>
                    <a:gd name="T7" fmla="*/ 4 h 5"/>
                    <a:gd name="T8" fmla="*/ 0 w 5"/>
                    <a:gd name="T9" fmla="*/ 1 h 5"/>
                    <a:gd name="T10" fmla="*/ 0 w 5"/>
                    <a:gd name="T11" fmla="*/ 1 h 5"/>
                    <a:gd name="T12" fmla="*/ 0 w 5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5">
                      <a:moveTo>
                        <a:pt x="0" y="1"/>
                      </a:moveTo>
                      <a:cubicBezTo>
                        <a:pt x="0" y="0"/>
                        <a:pt x="2" y="0"/>
                        <a:pt x="3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4" y="3"/>
                        <a:pt x="1" y="5"/>
                        <a:pt x="1" y="4"/>
                      </a:cubicBezTo>
                      <a:cubicBezTo>
                        <a:pt x="1" y="2"/>
                        <a:pt x="0" y="3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ap="flat" cmpd="sng">
                  <a:solidFill>
                    <a:srgbClr val="B2B2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06" name="Freeform 409"/>
                <p:cNvSpPr>
                  <a:spLocks/>
                </p:cNvSpPr>
                <p:nvPr>
                  <p:custDataLst>
                    <p:tags r:id="rId391"/>
                  </p:custDataLst>
                </p:nvPr>
              </p:nvSpPr>
              <p:spPr bwMode="gray">
                <a:xfrm>
                  <a:off x="3834783" y="3088354"/>
                  <a:ext cx="90258" cy="66046"/>
                </a:xfrm>
                <a:custGeom>
                  <a:avLst/>
                  <a:gdLst>
                    <a:gd name="T0" fmla="*/ 2 w 9"/>
                    <a:gd name="T1" fmla="*/ 0 h 6"/>
                    <a:gd name="T2" fmla="*/ 9 w 9"/>
                    <a:gd name="T3" fmla="*/ 5 h 6"/>
                    <a:gd name="T4" fmla="*/ 8 w 9"/>
                    <a:gd name="T5" fmla="*/ 6 h 6"/>
                    <a:gd name="T6" fmla="*/ 4 w 9"/>
                    <a:gd name="T7" fmla="*/ 4 h 6"/>
                    <a:gd name="T8" fmla="*/ 0 w 9"/>
                    <a:gd name="T9" fmla="*/ 2 h 6"/>
                    <a:gd name="T10" fmla="*/ 2 w 9"/>
                    <a:gd name="T11" fmla="*/ 0 h 6"/>
                    <a:gd name="T12" fmla="*/ 2 w 9"/>
                    <a:gd name="T13" fmla="*/ 0 h 6"/>
                    <a:gd name="T14" fmla="*/ 2 w 9"/>
                    <a:gd name="T1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6">
                      <a:moveTo>
                        <a:pt x="2" y="0"/>
                      </a:moveTo>
                      <a:cubicBezTo>
                        <a:pt x="5" y="0"/>
                        <a:pt x="8" y="3"/>
                        <a:pt x="9" y="5"/>
                      </a:cubicBezTo>
                      <a:cubicBezTo>
                        <a:pt x="9" y="6"/>
                        <a:pt x="8" y="6"/>
                        <a:pt x="8" y="6"/>
                      </a:cubicBezTo>
                      <a:cubicBezTo>
                        <a:pt x="6" y="6"/>
                        <a:pt x="6" y="4"/>
                        <a:pt x="4" y="4"/>
                      </a:cubicBezTo>
                      <a:cubicBezTo>
                        <a:pt x="3" y="3"/>
                        <a:pt x="0" y="2"/>
                        <a:pt x="0" y="2"/>
                      </a:cubicBezTo>
                      <a:cubicBezTo>
                        <a:pt x="1" y="2"/>
                        <a:pt x="1" y="0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ap="flat" cmpd="sng">
                  <a:solidFill>
                    <a:srgbClr val="B2B2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07" name="Freeform 410"/>
                <p:cNvSpPr>
                  <a:spLocks/>
                </p:cNvSpPr>
                <p:nvPr>
                  <p:custDataLst>
                    <p:tags r:id="rId392"/>
                  </p:custDataLst>
                </p:nvPr>
              </p:nvSpPr>
              <p:spPr bwMode="gray">
                <a:xfrm>
                  <a:off x="3944784" y="3099362"/>
                  <a:ext cx="21154" cy="20442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1 h 2"/>
                    <a:gd name="T4" fmla="*/ 2 w 2"/>
                    <a:gd name="T5" fmla="*/ 1 h 2"/>
                    <a:gd name="T6" fmla="*/ 2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0 w 2"/>
                    <a:gd name="T13" fmla="*/ 1 h 2"/>
                    <a:gd name="T14" fmla="*/ 0 w 2"/>
                    <a:gd name="T15" fmla="*/ 1 h 2"/>
                    <a:gd name="T16" fmla="*/ 0 w 2"/>
                    <a:gd name="T1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08" name="Freeform 411"/>
                <p:cNvSpPr>
                  <a:spLocks/>
                </p:cNvSpPr>
                <p:nvPr>
                  <p:custDataLst>
                    <p:tags r:id="rId393"/>
                  </p:custDataLst>
                </p:nvPr>
              </p:nvSpPr>
              <p:spPr bwMode="gray">
                <a:xfrm>
                  <a:off x="3944785" y="3143392"/>
                  <a:ext cx="31026" cy="45602"/>
                </a:xfrm>
                <a:custGeom>
                  <a:avLst/>
                  <a:gdLst>
                    <a:gd name="T0" fmla="*/ 0 w 3"/>
                    <a:gd name="T1" fmla="*/ 0 h 4"/>
                    <a:gd name="T2" fmla="*/ 3 w 3"/>
                    <a:gd name="T3" fmla="*/ 4 h 4"/>
                    <a:gd name="T4" fmla="*/ 3 w 3"/>
                    <a:gd name="T5" fmla="*/ 4 h 4"/>
                    <a:gd name="T6" fmla="*/ 3 w 3"/>
                    <a:gd name="T7" fmla="*/ 1 h 4"/>
                    <a:gd name="T8" fmla="*/ 3 w 3"/>
                    <a:gd name="T9" fmla="*/ 1 h 4"/>
                    <a:gd name="T10" fmla="*/ 0 w 3"/>
                    <a:gd name="T11" fmla="*/ 0 h 4"/>
                    <a:gd name="T12" fmla="*/ 0 w 3"/>
                    <a:gd name="T13" fmla="*/ 0 h 4"/>
                    <a:gd name="T14" fmla="*/ 0 w 3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cubicBezTo>
                        <a:pt x="0" y="2"/>
                        <a:pt x="1" y="4"/>
                        <a:pt x="3" y="4"/>
                      </a:cubicBezTo>
                      <a:lnTo>
                        <a:pt x="3" y="4"/>
                      </a:lnTo>
                      <a:lnTo>
                        <a:pt x="3" y="1"/>
                      </a:lnTo>
                      <a:lnTo>
                        <a:pt x="3" y="1"/>
                      </a:lnTo>
                      <a:cubicBezTo>
                        <a:pt x="2" y="0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09" name="Freeform 412"/>
                <p:cNvSpPr>
                  <a:spLocks/>
                </p:cNvSpPr>
                <p:nvPr>
                  <p:custDataLst>
                    <p:tags r:id="rId394"/>
                  </p:custDataLst>
                </p:nvPr>
              </p:nvSpPr>
              <p:spPr bwMode="gray">
                <a:xfrm>
                  <a:off x="4115426" y="3299070"/>
                  <a:ext cx="91668" cy="69191"/>
                </a:xfrm>
                <a:custGeom>
                  <a:avLst/>
                  <a:gdLst>
                    <a:gd name="T0" fmla="*/ 0 w 9"/>
                    <a:gd name="T1" fmla="*/ 4 h 6"/>
                    <a:gd name="T2" fmla="*/ 3 w 9"/>
                    <a:gd name="T3" fmla="*/ 0 h 6"/>
                    <a:gd name="T4" fmla="*/ 4 w 9"/>
                    <a:gd name="T5" fmla="*/ 1 h 6"/>
                    <a:gd name="T6" fmla="*/ 9 w 9"/>
                    <a:gd name="T7" fmla="*/ 5 h 6"/>
                    <a:gd name="T8" fmla="*/ 8 w 9"/>
                    <a:gd name="T9" fmla="*/ 6 h 6"/>
                    <a:gd name="T10" fmla="*/ 4 w 9"/>
                    <a:gd name="T11" fmla="*/ 4 h 6"/>
                    <a:gd name="T12" fmla="*/ 0 w 9"/>
                    <a:gd name="T13" fmla="*/ 6 h 6"/>
                    <a:gd name="T14" fmla="*/ 1 w 9"/>
                    <a:gd name="T15" fmla="*/ 4 h 6"/>
                    <a:gd name="T16" fmla="*/ 1 w 9"/>
                    <a:gd name="T17" fmla="*/ 4 h 6"/>
                    <a:gd name="T18" fmla="*/ 0 w 9"/>
                    <a:gd name="T19" fmla="*/ 4 h 6"/>
                    <a:gd name="T20" fmla="*/ 0 w 9"/>
                    <a:gd name="T21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" h="6">
                      <a:moveTo>
                        <a:pt x="0" y="4"/>
                      </a:moveTo>
                      <a:cubicBezTo>
                        <a:pt x="2" y="3"/>
                        <a:pt x="1" y="0"/>
                        <a:pt x="3" y="0"/>
                      </a:cubicBezTo>
                      <a:cubicBezTo>
                        <a:pt x="3" y="0"/>
                        <a:pt x="4" y="1"/>
                        <a:pt x="4" y="1"/>
                      </a:cubicBezTo>
                      <a:cubicBezTo>
                        <a:pt x="5" y="2"/>
                        <a:pt x="9" y="4"/>
                        <a:pt x="9" y="5"/>
                      </a:cubicBezTo>
                      <a:cubicBezTo>
                        <a:pt x="9" y="6"/>
                        <a:pt x="8" y="6"/>
                        <a:pt x="8" y="6"/>
                      </a:cubicBezTo>
                      <a:cubicBezTo>
                        <a:pt x="6" y="6"/>
                        <a:pt x="5" y="4"/>
                        <a:pt x="4" y="4"/>
                      </a:cubicBezTo>
                      <a:cubicBezTo>
                        <a:pt x="2" y="4"/>
                        <a:pt x="2" y="6"/>
                        <a:pt x="0" y="6"/>
                      </a:cubicBezTo>
                      <a:cubicBezTo>
                        <a:pt x="0" y="5"/>
                        <a:pt x="1" y="5"/>
                        <a:pt x="1" y="4"/>
                      </a:cubicBezTo>
                      <a:lnTo>
                        <a:pt x="1" y="4"/>
                      </a:ln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10" name="Freeform 413"/>
                <p:cNvSpPr>
                  <a:spLocks/>
                </p:cNvSpPr>
                <p:nvPr>
                  <p:custDataLst>
                    <p:tags r:id="rId395"/>
                  </p:custDataLst>
                </p:nvPr>
              </p:nvSpPr>
              <p:spPr bwMode="gray">
                <a:xfrm>
                  <a:off x="4105555" y="3244033"/>
                  <a:ext cx="9871" cy="1258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11" name="Freeform 414"/>
                <p:cNvSpPr>
                  <a:spLocks/>
                </p:cNvSpPr>
                <p:nvPr>
                  <p:custDataLst>
                    <p:tags r:id="rId396"/>
                  </p:custDataLst>
                </p:nvPr>
              </p:nvSpPr>
              <p:spPr bwMode="gray">
                <a:xfrm>
                  <a:off x="4166196" y="3154400"/>
                  <a:ext cx="1128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12" name="Freeform 415"/>
                <p:cNvSpPr>
                  <a:spLocks/>
                </p:cNvSpPr>
                <p:nvPr>
                  <p:custDataLst>
                    <p:tags r:id="rId397"/>
                  </p:custDataLst>
                </p:nvPr>
              </p:nvSpPr>
              <p:spPr bwMode="gray">
                <a:xfrm>
                  <a:off x="4085811" y="3188996"/>
                  <a:ext cx="987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ap="flat" cmpd="sng">
                  <a:solidFill>
                    <a:srgbClr val="B2B2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13" name="Freeform 416"/>
                <p:cNvSpPr>
                  <a:spLocks/>
                </p:cNvSpPr>
                <p:nvPr>
                  <p:custDataLst>
                    <p:tags r:id="rId398"/>
                  </p:custDataLst>
                </p:nvPr>
              </p:nvSpPr>
              <p:spPr bwMode="gray">
                <a:xfrm>
                  <a:off x="4115426" y="3267620"/>
                  <a:ext cx="11282" cy="20443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14" name="Freeform 417"/>
                <p:cNvSpPr>
                  <a:spLocks/>
                </p:cNvSpPr>
                <p:nvPr>
                  <p:custDataLst>
                    <p:tags r:id="rId399"/>
                  </p:custDataLst>
                </p:nvPr>
              </p:nvSpPr>
              <p:spPr bwMode="gray">
                <a:xfrm>
                  <a:off x="3965938" y="3355681"/>
                  <a:ext cx="50769" cy="23588"/>
                </a:xfrm>
                <a:custGeom>
                  <a:avLst/>
                  <a:gdLst>
                    <a:gd name="T0" fmla="*/ 0 w 5"/>
                    <a:gd name="T1" fmla="*/ 2 h 2"/>
                    <a:gd name="T2" fmla="*/ 2 w 5"/>
                    <a:gd name="T3" fmla="*/ 0 h 2"/>
                    <a:gd name="T4" fmla="*/ 5 w 5"/>
                    <a:gd name="T5" fmla="*/ 1 h 2"/>
                    <a:gd name="T6" fmla="*/ 0 w 5"/>
                    <a:gd name="T7" fmla="*/ 2 h 2"/>
                    <a:gd name="T8" fmla="*/ 0 w 5"/>
                    <a:gd name="T9" fmla="*/ 2 h 2"/>
                    <a:gd name="T10" fmla="*/ 0 w 5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2">
                      <a:moveTo>
                        <a:pt x="0" y="2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4" y="0"/>
                        <a:pt x="4" y="0"/>
                        <a:pt x="5" y="1"/>
                      </a:cubicBezTo>
                      <a:cubicBezTo>
                        <a:pt x="4" y="2"/>
                        <a:pt x="1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ap="flat" cmpd="sng">
                  <a:solidFill>
                    <a:srgbClr val="B2B2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15" name="Freeform 418"/>
                <p:cNvSpPr>
                  <a:spLocks/>
                </p:cNvSpPr>
                <p:nvPr>
                  <p:custDataLst>
                    <p:tags r:id="rId400"/>
                  </p:custDataLst>
                </p:nvPr>
              </p:nvSpPr>
              <p:spPr bwMode="gray">
                <a:xfrm>
                  <a:off x="3916578" y="3176415"/>
                  <a:ext cx="28206" cy="34595"/>
                </a:xfrm>
                <a:custGeom>
                  <a:avLst/>
                  <a:gdLst>
                    <a:gd name="T0" fmla="*/ 0 w 3"/>
                    <a:gd name="T1" fmla="*/ 2 h 3"/>
                    <a:gd name="T2" fmla="*/ 1 w 3"/>
                    <a:gd name="T3" fmla="*/ 3 h 3"/>
                    <a:gd name="T4" fmla="*/ 3 w 3"/>
                    <a:gd name="T5" fmla="*/ 3 h 3"/>
                    <a:gd name="T6" fmla="*/ 3 w 3"/>
                    <a:gd name="T7" fmla="*/ 3 h 3"/>
                    <a:gd name="T8" fmla="*/ 3 w 3"/>
                    <a:gd name="T9" fmla="*/ 2 h 3"/>
                    <a:gd name="T10" fmla="*/ 2 w 3"/>
                    <a:gd name="T11" fmla="*/ 0 h 3"/>
                    <a:gd name="T12" fmla="*/ 0 w 3"/>
                    <a:gd name="T13" fmla="*/ 2 h 3"/>
                    <a:gd name="T14" fmla="*/ 0 w 3"/>
                    <a:gd name="T15" fmla="*/ 2 h 3"/>
                    <a:gd name="T16" fmla="*/ 0 w 3"/>
                    <a:gd name="T1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0" y="2"/>
                      </a:moveTo>
                      <a:lnTo>
                        <a:pt x="1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1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16" name="Freeform 419"/>
                <p:cNvSpPr>
                  <a:spLocks/>
                </p:cNvSpPr>
                <p:nvPr>
                  <p:custDataLst>
                    <p:tags r:id="rId401"/>
                  </p:custDataLst>
                </p:nvPr>
              </p:nvSpPr>
              <p:spPr bwMode="gray">
                <a:xfrm>
                  <a:off x="4077349" y="3088354"/>
                  <a:ext cx="88846" cy="55039"/>
                </a:xfrm>
                <a:custGeom>
                  <a:avLst/>
                  <a:gdLst>
                    <a:gd name="T0" fmla="*/ 2 w 9"/>
                    <a:gd name="T1" fmla="*/ 0 h 5"/>
                    <a:gd name="T2" fmla="*/ 4 w 9"/>
                    <a:gd name="T3" fmla="*/ 2 h 5"/>
                    <a:gd name="T4" fmla="*/ 7 w 9"/>
                    <a:gd name="T5" fmla="*/ 5 h 5"/>
                    <a:gd name="T6" fmla="*/ 9 w 9"/>
                    <a:gd name="T7" fmla="*/ 3 h 5"/>
                    <a:gd name="T8" fmla="*/ 6 w 9"/>
                    <a:gd name="T9" fmla="*/ 0 h 5"/>
                    <a:gd name="T10" fmla="*/ 2 w 9"/>
                    <a:gd name="T11" fmla="*/ 0 h 5"/>
                    <a:gd name="T12" fmla="*/ 2 w 9"/>
                    <a:gd name="T13" fmla="*/ 0 h 5"/>
                    <a:gd name="T14" fmla="*/ 2 w 9"/>
                    <a:gd name="T1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5">
                      <a:moveTo>
                        <a:pt x="2" y="0"/>
                      </a:moveTo>
                      <a:cubicBezTo>
                        <a:pt x="0" y="4"/>
                        <a:pt x="4" y="1"/>
                        <a:pt x="4" y="2"/>
                      </a:cubicBezTo>
                      <a:cubicBezTo>
                        <a:pt x="4" y="3"/>
                        <a:pt x="5" y="5"/>
                        <a:pt x="7" y="5"/>
                      </a:cubicBezTo>
                      <a:cubicBezTo>
                        <a:pt x="7" y="5"/>
                        <a:pt x="9" y="3"/>
                        <a:pt x="9" y="3"/>
                      </a:cubicBezTo>
                      <a:cubicBezTo>
                        <a:pt x="8" y="2"/>
                        <a:pt x="6" y="1"/>
                        <a:pt x="6" y="0"/>
                      </a:cubicBezTo>
                      <a:cubicBezTo>
                        <a:pt x="6" y="0"/>
                        <a:pt x="2" y="1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17" name="Freeform 420"/>
                <p:cNvSpPr>
                  <a:spLocks/>
                </p:cNvSpPr>
                <p:nvPr>
                  <p:custDataLst>
                    <p:tags r:id="rId402"/>
                  </p:custDataLst>
                </p:nvPr>
              </p:nvSpPr>
              <p:spPr bwMode="gray">
                <a:xfrm>
                  <a:off x="4046324" y="3088353"/>
                  <a:ext cx="31026" cy="20443"/>
                </a:xfrm>
                <a:custGeom>
                  <a:avLst/>
                  <a:gdLst>
                    <a:gd name="T0" fmla="*/ 0 w 3"/>
                    <a:gd name="T1" fmla="*/ 1 h 2"/>
                    <a:gd name="T2" fmla="*/ 1 w 3"/>
                    <a:gd name="T3" fmla="*/ 0 h 2"/>
                    <a:gd name="T4" fmla="*/ 1 w 3"/>
                    <a:gd name="T5" fmla="*/ 0 h 2"/>
                    <a:gd name="T6" fmla="*/ 3 w 3"/>
                    <a:gd name="T7" fmla="*/ 0 h 2"/>
                    <a:gd name="T8" fmla="*/ 3 w 3"/>
                    <a:gd name="T9" fmla="*/ 1 h 2"/>
                    <a:gd name="T10" fmla="*/ 3 w 3"/>
                    <a:gd name="T11" fmla="*/ 1 h 2"/>
                    <a:gd name="T12" fmla="*/ 1 w 3"/>
                    <a:gd name="T13" fmla="*/ 2 h 2"/>
                    <a:gd name="T14" fmla="*/ 0 w 3"/>
                    <a:gd name="T15" fmla="*/ 1 h 2"/>
                    <a:gd name="T16" fmla="*/ 0 w 3"/>
                    <a:gd name="T17" fmla="*/ 1 h 2"/>
                    <a:gd name="T18" fmla="*/ 0 w 3"/>
                    <a:gd name="T1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18" name="Freeform 421"/>
                <p:cNvSpPr>
                  <a:spLocks/>
                </p:cNvSpPr>
                <p:nvPr>
                  <p:custDataLst>
                    <p:tags r:id="rId403"/>
                  </p:custDataLst>
                </p:nvPr>
              </p:nvSpPr>
              <p:spPr bwMode="gray">
                <a:xfrm>
                  <a:off x="4066068" y="3132385"/>
                  <a:ext cx="19744" cy="11009"/>
                </a:xfrm>
                <a:custGeom>
                  <a:avLst/>
                  <a:gdLst>
                    <a:gd name="T0" fmla="*/ 2 w 2"/>
                    <a:gd name="T1" fmla="*/ 1 h 1"/>
                    <a:gd name="T2" fmla="*/ 2 w 2"/>
                    <a:gd name="T3" fmla="*/ 1 h 1"/>
                    <a:gd name="T4" fmla="*/ 0 w 2"/>
                    <a:gd name="T5" fmla="*/ 0 h 1"/>
                    <a:gd name="T6" fmla="*/ 1 w 2"/>
                    <a:gd name="T7" fmla="*/ 0 h 1"/>
                    <a:gd name="T8" fmla="*/ 2 w 2"/>
                    <a:gd name="T9" fmla="*/ 1 h 1"/>
                    <a:gd name="T10" fmla="*/ 2 w 2"/>
                    <a:gd name="T11" fmla="*/ 1 h 1"/>
                    <a:gd name="T12" fmla="*/ 2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lnTo>
                        <a:pt x="2" y="1"/>
                      </a:lnTo>
                      <a:lnTo>
                        <a:pt x="2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19" name="Freeform 422"/>
                <p:cNvSpPr>
                  <a:spLocks/>
                </p:cNvSpPr>
                <p:nvPr>
                  <p:custDataLst>
                    <p:tags r:id="rId404"/>
                  </p:custDataLst>
                </p:nvPr>
              </p:nvSpPr>
              <p:spPr bwMode="gray">
                <a:xfrm>
                  <a:off x="4077350" y="3154400"/>
                  <a:ext cx="18332" cy="22015"/>
                </a:xfrm>
                <a:custGeom>
                  <a:avLst/>
                  <a:gdLst>
                    <a:gd name="T0" fmla="*/ 2 w 2"/>
                    <a:gd name="T1" fmla="*/ 1 h 2"/>
                    <a:gd name="T2" fmla="*/ 1 w 2"/>
                    <a:gd name="T3" fmla="*/ 2 h 2"/>
                    <a:gd name="T4" fmla="*/ 0 w 2"/>
                    <a:gd name="T5" fmla="*/ 0 h 2"/>
                    <a:gd name="T6" fmla="*/ 2 w 2"/>
                    <a:gd name="T7" fmla="*/ 1 h 2"/>
                    <a:gd name="T8" fmla="*/ 2 w 2"/>
                    <a:gd name="T9" fmla="*/ 1 h 2"/>
                    <a:gd name="T10" fmla="*/ 2 w 2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0" y="0"/>
                        <a:pt x="0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lnTo>
                        <a:pt x="2" y="1"/>
                      </a:lnTo>
                      <a:lnTo>
                        <a:pt x="2" y="1"/>
                      </a:lnTo>
                    </a:path>
                  </a:pathLst>
                </a:custGeom>
                <a:solidFill>
                  <a:srgbClr val="EAEAEA"/>
                </a:solidFill>
                <a:ln w="9525" cap="flat" cmpd="sng">
                  <a:solidFill>
                    <a:srgbClr val="B2B2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20" name="Freeform 423"/>
                <p:cNvSpPr>
                  <a:spLocks/>
                </p:cNvSpPr>
                <p:nvPr>
                  <p:custDataLst>
                    <p:tags r:id="rId405"/>
                  </p:custDataLst>
                </p:nvPr>
              </p:nvSpPr>
              <p:spPr bwMode="gray">
                <a:xfrm>
                  <a:off x="4026581" y="3143392"/>
                  <a:ext cx="1410" cy="11008"/>
                </a:xfrm>
                <a:custGeom>
                  <a:avLst/>
                  <a:gdLst>
                    <a:gd name="T0" fmla="*/ 0 h 1"/>
                    <a:gd name="T1" fmla="*/ 1 h 1"/>
                    <a:gd name="T2" fmla="*/ 1 h 1"/>
                    <a:gd name="T3" fmla="*/ 1 h 1"/>
                    <a:gd name="T4" fmla="*/ 0 h 1"/>
                    <a:gd name="T5" fmla="*/ 0 h 1"/>
                    <a:gd name="T6" fmla="*/ 0 h 1"/>
                    <a:gd name="T7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21" name="Freeform 424"/>
                <p:cNvSpPr>
                  <a:spLocks/>
                </p:cNvSpPr>
                <p:nvPr>
                  <p:custDataLst>
                    <p:tags r:id="rId406"/>
                  </p:custDataLst>
                </p:nvPr>
              </p:nvSpPr>
              <p:spPr bwMode="gray">
                <a:xfrm>
                  <a:off x="4026580" y="3108796"/>
                  <a:ext cx="9871" cy="1100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1 w 1"/>
                    <a:gd name="T7" fmla="*/ 1 h 1"/>
                    <a:gd name="T8" fmla="*/ 1 w 1"/>
                    <a:gd name="T9" fmla="*/ 1 h 1"/>
                    <a:gd name="T10" fmla="*/ 1 w 1"/>
                    <a:gd name="T11" fmla="*/ 0 h 1"/>
                    <a:gd name="T12" fmla="*/ 1 w 1"/>
                    <a:gd name="T13" fmla="*/ 0 h 1"/>
                    <a:gd name="T14" fmla="*/ 1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ubicBezTo>
                        <a:pt x="1" y="1"/>
                        <a:pt x="1" y="1"/>
                        <a:pt x="1" y="0"/>
                      </a:cubicBez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22" name="Freeform 425"/>
                <p:cNvSpPr>
                  <a:spLocks/>
                </p:cNvSpPr>
                <p:nvPr>
                  <p:custDataLst>
                    <p:tags r:id="rId407"/>
                  </p:custDataLst>
                </p:nvPr>
              </p:nvSpPr>
              <p:spPr bwMode="gray">
                <a:xfrm>
                  <a:off x="4036452" y="3143393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1 h 2"/>
                    <a:gd name="T4" fmla="*/ 0 w 1"/>
                    <a:gd name="T5" fmla="*/ 0 h 2"/>
                    <a:gd name="T6" fmla="*/ 0 w 1"/>
                    <a:gd name="T7" fmla="*/ 1 h 2"/>
                    <a:gd name="T8" fmla="*/ 0 w 1"/>
                    <a:gd name="T9" fmla="*/ 1 h 2"/>
                    <a:gd name="T10" fmla="*/ 0 w 1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2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23" name="Freeform 426"/>
                <p:cNvSpPr>
                  <a:spLocks/>
                </p:cNvSpPr>
                <p:nvPr>
                  <p:custDataLst>
                    <p:tags r:id="rId408"/>
                  </p:custDataLst>
                </p:nvPr>
              </p:nvSpPr>
              <p:spPr bwMode="gray">
                <a:xfrm>
                  <a:off x="4910820" y="3478337"/>
                  <a:ext cx="59231" cy="69191"/>
                </a:xfrm>
                <a:custGeom>
                  <a:avLst/>
                  <a:gdLst>
                    <a:gd name="T0" fmla="*/ 2 w 6"/>
                    <a:gd name="T1" fmla="*/ 0 h 6"/>
                    <a:gd name="T2" fmla="*/ 1 w 6"/>
                    <a:gd name="T3" fmla="*/ 4 h 6"/>
                    <a:gd name="T4" fmla="*/ 0 w 6"/>
                    <a:gd name="T5" fmla="*/ 4 h 6"/>
                    <a:gd name="T6" fmla="*/ 0 w 6"/>
                    <a:gd name="T7" fmla="*/ 4 h 6"/>
                    <a:gd name="T8" fmla="*/ 0 w 6"/>
                    <a:gd name="T9" fmla="*/ 5 h 6"/>
                    <a:gd name="T10" fmla="*/ 0 w 6"/>
                    <a:gd name="T11" fmla="*/ 5 h 6"/>
                    <a:gd name="T12" fmla="*/ 3 w 6"/>
                    <a:gd name="T13" fmla="*/ 6 h 6"/>
                    <a:gd name="T14" fmla="*/ 6 w 6"/>
                    <a:gd name="T15" fmla="*/ 3 h 6"/>
                    <a:gd name="T16" fmla="*/ 2 w 6"/>
                    <a:gd name="T17" fmla="*/ 0 h 6"/>
                    <a:gd name="T18" fmla="*/ 2 w 6"/>
                    <a:gd name="T19" fmla="*/ 0 h 6"/>
                    <a:gd name="T20" fmla="*/ 2 w 6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6">
                      <a:moveTo>
                        <a:pt x="2" y="0"/>
                      </a:moveTo>
                      <a:cubicBezTo>
                        <a:pt x="1" y="1"/>
                        <a:pt x="1" y="2"/>
                        <a:pt x="1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cubicBezTo>
                        <a:pt x="1" y="5"/>
                        <a:pt x="2" y="6"/>
                        <a:pt x="3" y="6"/>
                      </a:cubicBezTo>
                      <a:cubicBezTo>
                        <a:pt x="4" y="6"/>
                        <a:pt x="6" y="4"/>
                        <a:pt x="6" y="3"/>
                      </a:cubicBezTo>
                      <a:cubicBezTo>
                        <a:pt x="6" y="1"/>
                        <a:pt x="4" y="1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24" name="Freeform 427"/>
                <p:cNvSpPr>
                  <a:spLocks/>
                </p:cNvSpPr>
                <p:nvPr>
                  <p:custDataLst>
                    <p:tags r:id="rId409"/>
                  </p:custDataLst>
                </p:nvPr>
              </p:nvSpPr>
              <p:spPr bwMode="gray">
                <a:xfrm>
                  <a:off x="4618893" y="3770823"/>
                  <a:ext cx="121283" cy="133664"/>
                </a:xfrm>
                <a:custGeom>
                  <a:avLst/>
                  <a:gdLst>
                    <a:gd name="T0" fmla="*/ 1 w 12"/>
                    <a:gd name="T1" fmla="*/ 5 h 12"/>
                    <a:gd name="T2" fmla="*/ 5 w 12"/>
                    <a:gd name="T3" fmla="*/ 0 h 12"/>
                    <a:gd name="T4" fmla="*/ 7 w 12"/>
                    <a:gd name="T5" fmla="*/ 1 h 12"/>
                    <a:gd name="T6" fmla="*/ 12 w 12"/>
                    <a:gd name="T7" fmla="*/ 7 h 12"/>
                    <a:gd name="T8" fmla="*/ 11 w 12"/>
                    <a:gd name="T9" fmla="*/ 8 h 12"/>
                    <a:gd name="T10" fmla="*/ 7 w 12"/>
                    <a:gd name="T11" fmla="*/ 12 h 12"/>
                    <a:gd name="T12" fmla="*/ 4 w 12"/>
                    <a:gd name="T13" fmla="*/ 10 h 12"/>
                    <a:gd name="T14" fmla="*/ 3 w 12"/>
                    <a:gd name="T15" fmla="*/ 12 h 12"/>
                    <a:gd name="T16" fmla="*/ 0 w 12"/>
                    <a:gd name="T17" fmla="*/ 7 h 12"/>
                    <a:gd name="T18" fmla="*/ 1 w 12"/>
                    <a:gd name="T19" fmla="*/ 5 h 12"/>
                    <a:gd name="T20" fmla="*/ 1 w 12"/>
                    <a:gd name="T21" fmla="*/ 5 h 12"/>
                    <a:gd name="T22" fmla="*/ 1 w 12"/>
                    <a:gd name="T23" fmla="*/ 5 h 12"/>
                    <a:gd name="T24" fmla="*/ 1 w 12"/>
                    <a:gd name="T25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" h="12">
                      <a:moveTo>
                        <a:pt x="1" y="5"/>
                      </a:moveTo>
                      <a:cubicBezTo>
                        <a:pt x="2" y="3"/>
                        <a:pt x="3" y="0"/>
                        <a:pt x="5" y="0"/>
                      </a:cubicBezTo>
                      <a:cubicBezTo>
                        <a:pt x="6" y="0"/>
                        <a:pt x="6" y="1"/>
                        <a:pt x="7" y="1"/>
                      </a:cubicBezTo>
                      <a:cubicBezTo>
                        <a:pt x="8" y="3"/>
                        <a:pt x="12" y="3"/>
                        <a:pt x="12" y="7"/>
                      </a:cubicBezTo>
                      <a:cubicBezTo>
                        <a:pt x="12" y="8"/>
                        <a:pt x="11" y="8"/>
                        <a:pt x="11" y="8"/>
                      </a:cubicBezTo>
                      <a:cubicBezTo>
                        <a:pt x="10" y="9"/>
                        <a:pt x="9" y="12"/>
                        <a:pt x="7" y="12"/>
                      </a:cubicBezTo>
                      <a:cubicBezTo>
                        <a:pt x="6" y="12"/>
                        <a:pt x="5" y="10"/>
                        <a:pt x="4" y="10"/>
                      </a:cubicBezTo>
                      <a:cubicBezTo>
                        <a:pt x="4" y="11"/>
                        <a:pt x="4" y="12"/>
                        <a:pt x="3" y="12"/>
                      </a:cubicBezTo>
                      <a:cubicBezTo>
                        <a:pt x="1" y="12"/>
                        <a:pt x="0" y="8"/>
                        <a:pt x="0" y="7"/>
                      </a:cubicBezTo>
                      <a:cubicBezTo>
                        <a:pt x="0" y="6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lnTo>
                        <a:pt x="1" y="5"/>
                      </a:lnTo>
                      <a:lnTo>
                        <a:pt x="1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25" name="Freeform 428"/>
                <p:cNvSpPr>
                  <a:spLocks/>
                </p:cNvSpPr>
                <p:nvPr>
                  <p:custDataLst>
                    <p:tags r:id="rId410"/>
                  </p:custDataLst>
                </p:nvPr>
              </p:nvSpPr>
              <p:spPr bwMode="gray">
                <a:xfrm>
                  <a:off x="6237885" y="2627607"/>
                  <a:ext cx="19744" cy="34595"/>
                </a:xfrm>
                <a:custGeom>
                  <a:avLst/>
                  <a:gdLst>
                    <a:gd name="T0" fmla="*/ 0 w 2"/>
                    <a:gd name="T1" fmla="*/ 2 h 3"/>
                    <a:gd name="T2" fmla="*/ 1 w 2"/>
                    <a:gd name="T3" fmla="*/ 0 h 3"/>
                    <a:gd name="T4" fmla="*/ 2 w 2"/>
                    <a:gd name="T5" fmla="*/ 2 h 3"/>
                    <a:gd name="T6" fmla="*/ 1 w 2"/>
                    <a:gd name="T7" fmla="*/ 3 h 3"/>
                    <a:gd name="T8" fmla="*/ 0 w 2"/>
                    <a:gd name="T9" fmla="*/ 2 h 3"/>
                    <a:gd name="T10" fmla="*/ 0 w 2"/>
                    <a:gd name="T11" fmla="*/ 2 h 3"/>
                    <a:gd name="T12" fmla="*/ 0 w 2"/>
                    <a:gd name="T1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2" y="1"/>
                        <a:pt x="2" y="2"/>
                      </a:cubicBezTo>
                      <a:cubicBezTo>
                        <a:pt x="2" y="2"/>
                        <a:pt x="1" y="3"/>
                        <a:pt x="1" y="3"/>
                      </a:cubicBezTo>
                      <a:cubicBezTo>
                        <a:pt x="0" y="3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26" name="Freeform 429"/>
                <p:cNvSpPr>
                  <a:spLocks/>
                </p:cNvSpPr>
                <p:nvPr>
                  <p:custDataLst>
                    <p:tags r:id="rId411"/>
                  </p:custDataLst>
                </p:nvPr>
              </p:nvSpPr>
              <p:spPr bwMode="gray">
                <a:xfrm>
                  <a:off x="6206859" y="2528541"/>
                  <a:ext cx="2115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27" name="Freeform 430"/>
                <p:cNvSpPr>
                  <a:spLocks/>
                </p:cNvSpPr>
                <p:nvPr>
                  <p:custDataLst>
                    <p:tags r:id="rId412"/>
                  </p:custDataLst>
                </p:nvPr>
              </p:nvSpPr>
              <p:spPr bwMode="gray">
                <a:xfrm>
                  <a:off x="6218141" y="2493944"/>
                  <a:ext cx="39488" cy="56611"/>
                </a:xfrm>
                <a:custGeom>
                  <a:avLst/>
                  <a:gdLst>
                    <a:gd name="T0" fmla="*/ 1 w 4"/>
                    <a:gd name="T1" fmla="*/ 0 h 5"/>
                    <a:gd name="T2" fmla="*/ 4 w 4"/>
                    <a:gd name="T3" fmla="*/ 2 h 5"/>
                    <a:gd name="T4" fmla="*/ 4 w 4"/>
                    <a:gd name="T5" fmla="*/ 2 h 5"/>
                    <a:gd name="T6" fmla="*/ 4 w 4"/>
                    <a:gd name="T7" fmla="*/ 5 h 5"/>
                    <a:gd name="T8" fmla="*/ 4 w 4"/>
                    <a:gd name="T9" fmla="*/ 5 h 5"/>
                    <a:gd name="T10" fmla="*/ 3 w 4"/>
                    <a:gd name="T11" fmla="*/ 5 h 5"/>
                    <a:gd name="T12" fmla="*/ 3 w 4"/>
                    <a:gd name="T13" fmla="*/ 5 h 5"/>
                    <a:gd name="T14" fmla="*/ 0 w 4"/>
                    <a:gd name="T15" fmla="*/ 1 h 5"/>
                    <a:gd name="T16" fmla="*/ 0 w 4"/>
                    <a:gd name="T17" fmla="*/ 1 h 5"/>
                    <a:gd name="T18" fmla="*/ 1 w 4"/>
                    <a:gd name="T19" fmla="*/ 0 h 5"/>
                    <a:gd name="T20" fmla="*/ 1 w 4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1" y="0"/>
                      </a:moveTo>
                      <a:cubicBezTo>
                        <a:pt x="2" y="1"/>
                        <a:pt x="2" y="2"/>
                        <a:pt x="4" y="2"/>
                      </a:cubicBezTo>
                      <a:lnTo>
                        <a:pt x="4" y="2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ubicBezTo>
                        <a:pt x="2" y="4"/>
                        <a:pt x="1" y="2"/>
                        <a:pt x="0" y="1"/>
                      </a:cubicBez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28" name="Freeform 431"/>
                <p:cNvSpPr>
                  <a:spLocks/>
                </p:cNvSpPr>
                <p:nvPr>
                  <p:custDataLst>
                    <p:tags r:id="rId413"/>
                  </p:custDataLst>
                </p:nvPr>
              </p:nvSpPr>
              <p:spPr bwMode="gray">
                <a:xfrm>
                  <a:off x="5955831" y="3939084"/>
                  <a:ext cx="50769" cy="122656"/>
                </a:xfrm>
                <a:custGeom>
                  <a:avLst/>
                  <a:gdLst>
                    <a:gd name="T0" fmla="*/ 1 w 5"/>
                    <a:gd name="T1" fmla="*/ 11 h 11"/>
                    <a:gd name="T2" fmla="*/ 0 w 5"/>
                    <a:gd name="T3" fmla="*/ 6 h 11"/>
                    <a:gd name="T4" fmla="*/ 3 w 5"/>
                    <a:gd name="T5" fmla="*/ 0 h 11"/>
                    <a:gd name="T6" fmla="*/ 5 w 5"/>
                    <a:gd name="T7" fmla="*/ 3 h 11"/>
                    <a:gd name="T8" fmla="*/ 4 w 5"/>
                    <a:gd name="T9" fmla="*/ 6 h 11"/>
                    <a:gd name="T10" fmla="*/ 4 w 5"/>
                    <a:gd name="T11" fmla="*/ 8 h 11"/>
                    <a:gd name="T12" fmla="*/ 1 w 5"/>
                    <a:gd name="T13" fmla="*/ 11 h 11"/>
                    <a:gd name="T14" fmla="*/ 1 w 5"/>
                    <a:gd name="T15" fmla="*/ 11 h 11"/>
                    <a:gd name="T16" fmla="*/ 1 w 5"/>
                    <a:gd name="T17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11">
                      <a:moveTo>
                        <a:pt x="1" y="11"/>
                      </a:moveTo>
                      <a:cubicBezTo>
                        <a:pt x="1" y="11"/>
                        <a:pt x="0" y="6"/>
                        <a:pt x="0" y="6"/>
                      </a:cubicBezTo>
                      <a:cubicBezTo>
                        <a:pt x="0" y="4"/>
                        <a:pt x="1" y="0"/>
                        <a:pt x="3" y="0"/>
                      </a:cubicBezTo>
                      <a:cubicBezTo>
                        <a:pt x="3" y="0"/>
                        <a:pt x="5" y="1"/>
                        <a:pt x="5" y="3"/>
                      </a:cubicBezTo>
                      <a:cubicBezTo>
                        <a:pt x="5" y="4"/>
                        <a:pt x="4" y="6"/>
                        <a:pt x="4" y="6"/>
                      </a:cubicBezTo>
                      <a:cubicBezTo>
                        <a:pt x="4" y="7"/>
                        <a:pt x="4" y="7"/>
                        <a:pt x="4" y="8"/>
                      </a:cubicBezTo>
                      <a:cubicBezTo>
                        <a:pt x="4" y="10"/>
                        <a:pt x="3" y="11"/>
                        <a:pt x="1" y="11"/>
                      </a:cubicBezTo>
                      <a:lnTo>
                        <a:pt x="1" y="11"/>
                      </a:lnTo>
                      <a:lnTo>
                        <a:pt x="1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29" name="Freeform 432"/>
                <p:cNvSpPr>
                  <a:spLocks/>
                </p:cNvSpPr>
                <p:nvPr>
                  <p:custDataLst>
                    <p:tags r:id="rId414"/>
                  </p:custDataLst>
                </p:nvPr>
              </p:nvSpPr>
              <p:spPr bwMode="gray">
                <a:xfrm>
                  <a:off x="3805167" y="3099362"/>
                  <a:ext cx="90258" cy="66046"/>
                </a:xfrm>
                <a:custGeom>
                  <a:avLst/>
                  <a:gdLst>
                    <a:gd name="T0" fmla="*/ 0 w 9"/>
                    <a:gd name="T1" fmla="*/ 4 h 6"/>
                    <a:gd name="T2" fmla="*/ 4 w 9"/>
                    <a:gd name="T3" fmla="*/ 5 h 6"/>
                    <a:gd name="T4" fmla="*/ 7 w 9"/>
                    <a:gd name="T5" fmla="*/ 5 h 6"/>
                    <a:gd name="T6" fmla="*/ 9 w 9"/>
                    <a:gd name="T7" fmla="*/ 6 h 6"/>
                    <a:gd name="T8" fmla="*/ 9 w 9"/>
                    <a:gd name="T9" fmla="*/ 6 h 6"/>
                    <a:gd name="T10" fmla="*/ 9 w 9"/>
                    <a:gd name="T11" fmla="*/ 4 h 6"/>
                    <a:gd name="T12" fmla="*/ 6 w 9"/>
                    <a:gd name="T13" fmla="*/ 2 h 6"/>
                    <a:gd name="T14" fmla="*/ 3 w 9"/>
                    <a:gd name="T15" fmla="*/ 2 h 6"/>
                    <a:gd name="T16" fmla="*/ 1 w 9"/>
                    <a:gd name="T17" fmla="*/ 0 h 6"/>
                    <a:gd name="T18" fmla="*/ 0 w 9"/>
                    <a:gd name="T19" fmla="*/ 4 h 6"/>
                    <a:gd name="T20" fmla="*/ 0 w 9"/>
                    <a:gd name="T21" fmla="*/ 4 h 6"/>
                    <a:gd name="T22" fmla="*/ 0 w 9"/>
                    <a:gd name="T23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6">
                      <a:moveTo>
                        <a:pt x="0" y="4"/>
                      </a:moveTo>
                      <a:cubicBezTo>
                        <a:pt x="0" y="5"/>
                        <a:pt x="2" y="5"/>
                        <a:pt x="4" y="5"/>
                      </a:cubicBezTo>
                      <a:cubicBezTo>
                        <a:pt x="5" y="5"/>
                        <a:pt x="6" y="5"/>
                        <a:pt x="7" y="5"/>
                      </a:cubicBezTo>
                      <a:cubicBezTo>
                        <a:pt x="8" y="5"/>
                        <a:pt x="8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5"/>
                        <a:pt x="9" y="4"/>
                        <a:pt x="9" y="4"/>
                      </a:cubicBezTo>
                      <a:cubicBezTo>
                        <a:pt x="7" y="3"/>
                        <a:pt x="8" y="3"/>
                        <a:pt x="6" y="2"/>
                      </a:cubicBezTo>
                      <a:cubicBezTo>
                        <a:pt x="5" y="2"/>
                        <a:pt x="4" y="3"/>
                        <a:pt x="3" y="2"/>
                      </a:cubicBezTo>
                      <a:cubicBezTo>
                        <a:pt x="2" y="2"/>
                        <a:pt x="2" y="0"/>
                        <a:pt x="1" y="0"/>
                      </a:cubicBezTo>
                      <a:cubicBezTo>
                        <a:pt x="1" y="1"/>
                        <a:pt x="0" y="2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30" name="Freeform 433"/>
                <p:cNvSpPr>
                  <a:spLocks/>
                </p:cNvSpPr>
                <p:nvPr>
                  <p:custDataLst>
                    <p:tags r:id="rId415"/>
                  </p:custDataLst>
                </p:nvPr>
              </p:nvSpPr>
              <p:spPr bwMode="gray">
                <a:xfrm>
                  <a:off x="3452598" y="3827434"/>
                  <a:ext cx="40898" cy="100641"/>
                </a:xfrm>
                <a:custGeom>
                  <a:avLst/>
                  <a:gdLst>
                    <a:gd name="T0" fmla="*/ 0 w 4"/>
                    <a:gd name="T1" fmla="*/ 3 h 9"/>
                    <a:gd name="T2" fmla="*/ 4 w 4"/>
                    <a:gd name="T3" fmla="*/ 9 h 9"/>
                    <a:gd name="T4" fmla="*/ 4 w 4"/>
                    <a:gd name="T5" fmla="*/ 7 h 9"/>
                    <a:gd name="T6" fmla="*/ 4 w 4"/>
                    <a:gd name="T7" fmla="*/ 6 h 9"/>
                    <a:gd name="T8" fmla="*/ 0 w 4"/>
                    <a:gd name="T9" fmla="*/ 0 h 9"/>
                    <a:gd name="T10" fmla="*/ 0 w 4"/>
                    <a:gd name="T11" fmla="*/ 3 h 9"/>
                    <a:gd name="T12" fmla="*/ 0 w 4"/>
                    <a:gd name="T13" fmla="*/ 3 h 9"/>
                    <a:gd name="T14" fmla="*/ 0 w 4"/>
                    <a:gd name="T15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9">
                      <a:moveTo>
                        <a:pt x="0" y="3"/>
                      </a:moveTo>
                      <a:cubicBezTo>
                        <a:pt x="0" y="4"/>
                        <a:pt x="2" y="9"/>
                        <a:pt x="4" y="9"/>
                      </a:cubicBezTo>
                      <a:cubicBezTo>
                        <a:pt x="3" y="8"/>
                        <a:pt x="4" y="8"/>
                        <a:pt x="4" y="7"/>
                      </a:cubicBezTo>
                      <a:cubicBezTo>
                        <a:pt x="4" y="7"/>
                        <a:pt x="4" y="6"/>
                        <a:pt x="4" y="6"/>
                      </a:cubicBezTo>
                      <a:cubicBezTo>
                        <a:pt x="3" y="3"/>
                        <a:pt x="2" y="2"/>
                        <a:pt x="0" y="0"/>
                      </a:cubicBezTo>
                      <a:cubicBezTo>
                        <a:pt x="0" y="2"/>
                        <a:pt x="0" y="2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31" name="Freeform 434"/>
                <p:cNvSpPr>
                  <a:spLocks/>
                </p:cNvSpPr>
                <p:nvPr>
                  <p:custDataLst>
                    <p:tags r:id="rId416"/>
                  </p:custDataLst>
                </p:nvPr>
              </p:nvSpPr>
              <p:spPr bwMode="gray">
                <a:xfrm>
                  <a:off x="3411702" y="3781832"/>
                  <a:ext cx="40897" cy="55038"/>
                </a:xfrm>
                <a:custGeom>
                  <a:avLst/>
                  <a:gdLst>
                    <a:gd name="T0" fmla="*/ 1 w 4"/>
                    <a:gd name="T1" fmla="*/ 2 h 5"/>
                    <a:gd name="T2" fmla="*/ 1 w 4"/>
                    <a:gd name="T3" fmla="*/ 5 h 5"/>
                    <a:gd name="T4" fmla="*/ 4 w 4"/>
                    <a:gd name="T5" fmla="*/ 3 h 5"/>
                    <a:gd name="T6" fmla="*/ 1 w 4"/>
                    <a:gd name="T7" fmla="*/ 0 h 5"/>
                    <a:gd name="T8" fmla="*/ 1 w 4"/>
                    <a:gd name="T9" fmla="*/ 2 h 5"/>
                    <a:gd name="T10" fmla="*/ 1 w 4"/>
                    <a:gd name="T11" fmla="*/ 2 h 5"/>
                    <a:gd name="T12" fmla="*/ 1 w 4"/>
                    <a:gd name="T13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5">
                      <a:moveTo>
                        <a:pt x="1" y="2"/>
                      </a:moveTo>
                      <a:cubicBezTo>
                        <a:pt x="1" y="2"/>
                        <a:pt x="1" y="5"/>
                        <a:pt x="1" y="5"/>
                      </a:cubicBezTo>
                      <a:cubicBezTo>
                        <a:pt x="2" y="5"/>
                        <a:pt x="4" y="4"/>
                        <a:pt x="4" y="3"/>
                      </a:cubicBezTo>
                      <a:cubicBezTo>
                        <a:pt x="4" y="1"/>
                        <a:pt x="2" y="1"/>
                        <a:pt x="1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32" name="Freeform 435"/>
                <p:cNvSpPr>
                  <a:spLocks/>
                </p:cNvSpPr>
                <p:nvPr>
                  <p:custDataLst>
                    <p:tags r:id="rId417"/>
                  </p:custDataLst>
                </p:nvPr>
              </p:nvSpPr>
              <p:spPr bwMode="gray">
                <a:xfrm>
                  <a:off x="3342598" y="3681191"/>
                  <a:ext cx="60642" cy="67618"/>
                </a:xfrm>
                <a:custGeom>
                  <a:avLst/>
                  <a:gdLst>
                    <a:gd name="T0" fmla="*/ 0 w 6"/>
                    <a:gd name="T1" fmla="*/ 2 h 6"/>
                    <a:gd name="T2" fmla="*/ 5 w 6"/>
                    <a:gd name="T3" fmla="*/ 6 h 6"/>
                    <a:gd name="T4" fmla="*/ 5 w 6"/>
                    <a:gd name="T5" fmla="*/ 6 h 6"/>
                    <a:gd name="T6" fmla="*/ 6 w 6"/>
                    <a:gd name="T7" fmla="*/ 6 h 6"/>
                    <a:gd name="T8" fmla="*/ 6 w 6"/>
                    <a:gd name="T9" fmla="*/ 6 h 6"/>
                    <a:gd name="T10" fmla="*/ 2 w 6"/>
                    <a:gd name="T11" fmla="*/ 0 h 6"/>
                    <a:gd name="T12" fmla="*/ 1 w 6"/>
                    <a:gd name="T13" fmla="*/ 1 h 6"/>
                    <a:gd name="T14" fmla="*/ 1 w 6"/>
                    <a:gd name="T15" fmla="*/ 1 h 6"/>
                    <a:gd name="T16" fmla="*/ 0 w 6"/>
                    <a:gd name="T17" fmla="*/ 2 h 6"/>
                    <a:gd name="T18" fmla="*/ 0 w 6"/>
                    <a:gd name="T19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6">
                      <a:moveTo>
                        <a:pt x="0" y="2"/>
                      </a:moveTo>
                      <a:cubicBezTo>
                        <a:pt x="1" y="4"/>
                        <a:pt x="3" y="6"/>
                        <a:pt x="5" y="6"/>
                      </a:cubicBez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cubicBezTo>
                        <a:pt x="4" y="5"/>
                        <a:pt x="4" y="0"/>
                        <a:pt x="2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33" name="Freeform 436"/>
                <p:cNvSpPr>
                  <a:spLocks/>
                </p:cNvSpPr>
                <p:nvPr>
                  <p:custDataLst>
                    <p:tags r:id="rId418"/>
                  </p:custDataLst>
                </p:nvPr>
              </p:nvSpPr>
              <p:spPr bwMode="gray">
                <a:xfrm>
                  <a:off x="3191700" y="3478337"/>
                  <a:ext cx="110001" cy="158825"/>
                </a:xfrm>
                <a:custGeom>
                  <a:avLst/>
                  <a:gdLst>
                    <a:gd name="T0" fmla="*/ 0 w 11"/>
                    <a:gd name="T1" fmla="*/ 4 h 14"/>
                    <a:gd name="T2" fmla="*/ 2 w 11"/>
                    <a:gd name="T3" fmla="*/ 7 h 14"/>
                    <a:gd name="T4" fmla="*/ 9 w 11"/>
                    <a:gd name="T5" fmla="*/ 14 h 14"/>
                    <a:gd name="T6" fmla="*/ 11 w 11"/>
                    <a:gd name="T7" fmla="*/ 12 h 14"/>
                    <a:gd name="T8" fmla="*/ 11 w 11"/>
                    <a:gd name="T9" fmla="*/ 10 h 14"/>
                    <a:gd name="T10" fmla="*/ 9 w 11"/>
                    <a:gd name="T11" fmla="*/ 6 h 14"/>
                    <a:gd name="T12" fmla="*/ 6 w 11"/>
                    <a:gd name="T13" fmla="*/ 1 h 14"/>
                    <a:gd name="T14" fmla="*/ 0 w 11"/>
                    <a:gd name="T15" fmla="*/ 4 h 14"/>
                    <a:gd name="T16" fmla="*/ 0 w 11"/>
                    <a:gd name="T17" fmla="*/ 4 h 14"/>
                    <a:gd name="T18" fmla="*/ 0 w 11"/>
                    <a:gd name="T19" fmla="*/ 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14">
                      <a:moveTo>
                        <a:pt x="0" y="4"/>
                      </a:moveTo>
                      <a:cubicBezTo>
                        <a:pt x="0" y="6"/>
                        <a:pt x="2" y="6"/>
                        <a:pt x="2" y="7"/>
                      </a:cubicBezTo>
                      <a:cubicBezTo>
                        <a:pt x="4" y="10"/>
                        <a:pt x="5" y="14"/>
                        <a:pt x="9" y="14"/>
                      </a:cubicBezTo>
                      <a:cubicBezTo>
                        <a:pt x="9" y="14"/>
                        <a:pt x="11" y="13"/>
                        <a:pt x="11" y="12"/>
                      </a:cubicBezTo>
                      <a:cubicBezTo>
                        <a:pt x="11" y="11"/>
                        <a:pt x="11" y="11"/>
                        <a:pt x="11" y="10"/>
                      </a:cubicBezTo>
                      <a:cubicBezTo>
                        <a:pt x="9" y="10"/>
                        <a:pt x="9" y="8"/>
                        <a:pt x="9" y="6"/>
                      </a:cubicBezTo>
                      <a:cubicBezTo>
                        <a:pt x="8" y="4"/>
                        <a:pt x="6" y="3"/>
                        <a:pt x="6" y="1"/>
                      </a:cubicBezTo>
                      <a:cubicBezTo>
                        <a:pt x="3" y="0"/>
                        <a:pt x="0" y="1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34" name="Freeform 437"/>
                <p:cNvSpPr>
                  <a:spLocks/>
                </p:cNvSpPr>
                <p:nvPr>
                  <p:custDataLst>
                    <p:tags r:id="rId419"/>
                  </p:custDataLst>
                </p:nvPr>
              </p:nvSpPr>
              <p:spPr bwMode="gray">
                <a:xfrm>
                  <a:off x="2970287" y="2887072"/>
                  <a:ext cx="31026" cy="31450"/>
                </a:xfrm>
                <a:custGeom>
                  <a:avLst/>
                  <a:gdLst>
                    <a:gd name="T0" fmla="*/ 3 w 3"/>
                    <a:gd name="T1" fmla="*/ 3 h 3"/>
                    <a:gd name="T2" fmla="*/ 3 w 3"/>
                    <a:gd name="T3" fmla="*/ 1 h 3"/>
                    <a:gd name="T4" fmla="*/ 3 w 3"/>
                    <a:gd name="T5" fmla="*/ 1 h 3"/>
                    <a:gd name="T6" fmla="*/ 0 w 3"/>
                    <a:gd name="T7" fmla="*/ 0 h 3"/>
                    <a:gd name="T8" fmla="*/ 3 w 3"/>
                    <a:gd name="T9" fmla="*/ 3 h 3"/>
                    <a:gd name="T10" fmla="*/ 3 w 3"/>
                    <a:gd name="T11" fmla="*/ 3 h 3"/>
                    <a:gd name="T12" fmla="*/ 3 w 3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3" y="1"/>
                      </a:lnTo>
                      <a:lnTo>
                        <a:pt x="3" y="1"/>
                      </a:ln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1"/>
                        <a:pt x="1" y="2"/>
                        <a:pt x="3" y="3"/>
                      </a:cubicBezTo>
                      <a:lnTo>
                        <a:pt x="3" y="3"/>
                      </a:lnTo>
                      <a:lnTo>
                        <a:pt x="3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35" name="Freeform 438"/>
                <p:cNvSpPr>
                  <a:spLocks/>
                </p:cNvSpPr>
                <p:nvPr>
                  <p:custDataLst>
                    <p:tags r:id="rId420"/>
                  </p:custDataLst>
                </p:nvPr>
              </p:nvSpPr>
              <p:spPr bwMode="gray">
                <a:xfrm>
                  <a:off x="2950542" y="2909086"/>
                  <a:ext cx="19744" cy="20443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36" name="Freeform 439"/>
                <p:cNvSpPr>
                  <a:spLocks/>
                </p:cNvSpPr>
                <p:nvPr>
                  <p:custDataLst>
                    <p:tags r:id="rId421"/>
                  </p:custDataLst>
                </p:nvPr>
              </p:nvSpPr>
              <p:spPr bwMode="gray">
                <a:xfrm>
                  <a:off x="2739002" y="2750263"/>
                  <a:ext cx="121283" cy="113221"/>
                </a:xfrm>
                <a:custGeom>
                  <a:avLst/>
                  <a:gdLst>
                    <a:gd name="T0" fmla="*/ 12 w 12"/>
                    <a:gd name="T1" fmla="*/ 8 h 10"/>
                    <a:gd name="T2" fmla="*/ 12 w 12"/>
                    <a:gd name="T3" fmla="*/ 9 h 10"/>
                    <a:gd name="T4" fmla="*/ 11 w 12"/>
                    <a:gd name="T5" fmla="*/ 10 h 10"/>
                    <a:gd name="T6" fmla="*/ 5 w 12"/>
                    <a:gd name="T7" fmla="*/ 6 h 10"/>
                    <a:gd name="T8" fmla="*/ 0 w 12"/>
                    <a:gd name="T9" fmla="*/ 2 h 10"/>
                    <a:gd name="T10" fmla="*/ 1 w 12"/>
                    <a:gd name="T11" fmla="*/ 0 h 10"/>
                    <a:gd name="T12" fmla="*/ 4 w 12"/>
                    <a:gd name="T13" fmla="*/ 3 h 10"/>
                    <a:gd name="T14" fmla="*/ 12 w 12"/>
                    <a:gd name="T15" fmla="*/ 8 h 10"/>
                    <a:gd name="T16" fmla="*/ 12 w 12"/>
                    <a:gd name="T17" fmla="*/ 8 h 10"/>
                    <a:gd name="T18" fmla="*/ 12 w 12"/>
                    <a:gd name="T1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0">
                      <a:moveTo>
                        <a:pt x="12" y="8"/>
                      </a:moveTo>
                      <a:cubicBezTo>
                        <a:pt x="12" y="8"/>
                        <a:pt x="12" y="9"/>
                        <a:pt x="12" y="9"/>
                      </a:cubicBezTo>
                      <a:cubicBezTo>
                        <a:pt x="12" y="10"/>
                        <a:pt x="11" y="10"/>
                        <a:pt x="11" y="10"/>
                      </a:cubicBezTo>
                      <a:cubicBezTo>
                        <a:pt x="9" y="10"/>
                        <a:pt x="6" y="6"/>
                        <a:pt x="5" y="6"/>
                      </a:cubicBezTo>
                      <a:cubicBezTo>
                        <a:pt x="2" y="6"/>
                        <a:pt x="0" y="4"/>
                        <a:pt x="0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3" y="0"/>
                        <a:pt x="4" y="2"/>
                        <a:pt x="4" y="3"/>
                      </a:cubicBezTo>
                      <a:cubicBezTo>
                        <a:pt x="5" y="4"/>
                        <a:pt x="9" y="6"/>
                        <a:pt x="12" y="8"/>
                      </a:cubicBezTo>
                      <a:lnTo>
                        <a:pt x="12" y="8"/>
                      </a:lnTo>
                      <a:lnTo>
                        <a:pt x="12" y="8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37" name="Freeform 440"/>
                <p:cNvSpPr>
                  <a:spLocks/>
                </p:cNvSpPr>
                <p:nvPr>
                  <p:custDataLst>
                    <p:tags r:id="rId422"/>
                  </p:custDataLst>
                </p:nvPr>
              </p:nvSpPr>
              <p:spPr bwMode="gray">
                <a:xfrm>
                  <a:off x="8327907" y="3344675"/>
                  <a:ext cx="1578093" cy="1681016"/>
                </a:xfrm>
                <a:custGeom>
                  <a:avLst/>
                  <a:gdLst>
                    <a:gd name="T0" fmla="*/ 150 w 157"/>
                    <a:gd name="T1" fmla="*/ 141 h 150"/>
                    <a:gd name="T2" fmla="*/ 143 w 157"/>
                    <a:gd name="T3" fmla="*/ 131 h 150"/>
                    <a:gd name="T4" fmla="*/ 130 w 157"/>
                    <a:gd name="T5" fmla="*/ 131 h 150"/>
                    <a:gd name="T6" fmla="*/ 124 w 157"/>
                    <a:gd name="T7" fmla="*/ 134 h 150"/>
                    <a:gd name="T8" fmla="*/ 124 w 157"/>
                    <a:gd name="T9" fmla="*/ 130 h 150"/>
                    <a:gd name="T10" fmla="*/ 127 w 157"/>
                    <a:gd name="T11" fmla="*/ 124 h 150"/>
                    <a:gd name="T12" fmla="*/ 125 w 157"/>
                    <a:gd name="T13" fmla="*/ 121 h 150"/>
                    <a:gd name="T14" fmla="*/ 122 w 157"/>
                    <a:gd name="T15" fmla="*/ 118 h 150"/>
                    <a:gd name="T16" fmla="*/ 129 w 157"/>
                    <a:gd name="T17" fmla="*/ 117 h 150"/>
                    <a:gd name="T18" fmla="*/ 122 w 157"/>
                    <a:gd name="T19" fmla="*/ 112 h 150"/>
                    <a:gd name="T20" fmla="*/ 128 w 157"/>
                    <a:gd name="T21" fmla="*/ 113 h 150"/>
                    <a:gd name="T22" fmla="*/ 126 w 157"/>
                    <a:gd name="T23" fmla="*/ 111 h 150"/>
                    <a:gd name="T24" fmla="*/ 121 w 157"/>
                    <a:gd name="T25" fmla="*/ 107 h 150"/>
                    <a:gd name="T26" fmla="*/ 116 w 157"/>
                    <a:gd name="T27" fmla="*/ 94 h 150"/>
                    <a:gd name="T28" fmla="*/ 111 w 157"/>
                    <a:gd name="T29" fmla="*/ 89 h 150"/>
                    <a:gd name="T30" fmla="*/ 103 w 157"/>
                    <a:gd name="T31" fmla="*/ 83 h 150"/>
                    <a:gd name="T32" fmla="*/ 85 w 157"/>
                    <a:gd name="T33" fmla="*/ 75 h 150"/>
                    <a:gd name="T34" fmla="*/ 63 w 157"/>
                    <a:gd name="T35" fmla="*/ 69 h 150"/>
                    <a:gd name="T36" fmla="*/ 62 w 157"/>
                    <a:gd name="T37" fmla="*/ 62 h 150"/>
                    <a:gd name="T38" fmla="*/ 54 w 157"/>
                    <a:gd name="T39" fmla="*/ 61 h 150"/>
                    <a:gd name="T40" fmla="*/ 50 w 157"/>
                    <a:gd name="T41" fmla="*/ 60 h 150"/>
                    <a:gd name="T42" fmla="*/ 45 w 157"/>
                    <a:gd name="T43" fmla="*/ 58 h 150"/>
                    <a:gd name="T44" fmla="*/ 43 w 157"/>
                    <a:gd name="T45" fmla="*/ 58 h 150"/>
                    <a:gd name="T46" fmla="*/ 41 w 157"/>
                    <a:gd name="T47" fmla="*/ 56 h 150"/>
                    <a:gd name="T48" fmla="*/ 38 w 157"/>
                    <a:gd name="T49" fmla="*/ 59 h 150"/>
                    <a:gd name="T50" fmla="*/ 39 w 157"/>
                    <a:gd name="T51" fmla="*/ 61 h 150"/>
                    <a:gd name="T52" fmla="*/ 33 w 157"/>
                    <a:gd name="T53" fmla="*/ 64 h 150"/>
                    <a:gd name="T54" fmla="*/ 27 w 157"/>
                    <a:gd name="T55" fmla="*/ 58 h 150"/>
                    <a:gd name="T56" fmla="*/ 29 w 157"/>
                    <a:gd name="T57" fmla="*/ 54 h 150"/>
                    <a:gd name="T58" fmla="*/ 25 w 157"/>
                    <a:gd name="T59" fmla="*/ 49 h 150"/>
                    <a:gd name="T60" fmla="*/ 16 w 157"/>
                    <a:gd name="T61" fmla="*/ 44 h 150"/>
                    <a:gd name="T62" fmla="*/ 27 w 157"/>
                    <a:gd name="T63" fmla="*/ 43 h 150"/>
                    <a:gd name="T64" fmla="*/ 37 w 157"/>
                    <a:gd name="T65" fmla="*/ 38 h 150"/>
                    <a:gd name="T66" fmla="*/ 44 w 157"/>
                    <a:gd name="T67" fmla="*/ 37 h 150"/>
                    <a:gd name="T68" fmla="*/ 46 w 157"/>
                    <a:gd name="T69" fmla="*/ 32 h 150"/>
                    <a:gd name="T70" fmla="*/ 35 w 157"/>
                    <a:gd name="T71" fmla="*/ 33 h 150"/>
                    <a:gd name="T72" fmla="*/ 24 w 157"/>
                    <a:gd name="T73" fmla="*/ 33 h 150"/>
                    <a:gd name="T74" fmla="*/ 16 w 157"/>
                    <a:gd name="T75" fmla="*/ 25 h 150"/>
                    <a:gd name="T76" fmla="*/ 15 w 157"/>
                    <a:gd name="T77" fmla="*/ 22 h 150"/>
                    <a:gd name="T78" fmla="*/ 11 w 157"/>
                    <a:gd name="T79" fmla="*/ 22 h 150"/>
                    <a:gd name="T80" fmla="*/ 6 w 157"/>
                    <a:gd name="T81" fmla="*/ 20 h 150"/>
                    <a:gd name="T82" fmla="*/ 5 w 157"/>
                    <a:gd name="T83" fmla="*/ 21 h 150"/>
                    <a:gd name="T84" fmla="*/ 3 w 157"/>
                    <a:gd name="T85" fmla="*/ 16 h 150"/>
                    <a:gd name="T86" fmla="*/ 12 w 157"/>
                    <a:gd name="T87" fmla="*/ 8 h 150"/>
                    <a:gd name="T88" fmla="*/ 30 w 157"/>
                    <a:gd name="T89" fmla="*/ 4 h 150"/>
                    <a:gd name="T90" fmla="*/ 38 w 157"/>
                    <a:gd name="T91" fmla="*/ 8 h 150"/>
                    <a:gd name="T92" fmla="*/ 48 w 157"/>
                    <a:gd name="T93" fmla="*/ 9 h 150"/>
                    <a:gd name="T94" fmla="*/ 50 w 157"/>
                    <a:gd name="T95" fmla="*/ 16 h 150"/>
                    <a:gd name="T96" fmla="*/ 49 w 157"/>
                    <a:gd name="T97" fmla="*/ 27 h 150"/>
                    <a:gd name="T98" fmla="*/ 55 w 157"/>
                    <a:gd name="T99" fmla="*/ 44 h 150"/>
                    <a:gd name="T100" fmla="*/ 59 w 157"/>
                    <a:gd name="T101" fmla="*/ 45 h 150"/>
                    <a:gd name="T102" fmla="*/ 65 w 157"/>
                    <a:gd name="T103" fmla="*/ 53 h 150"/>
                    <a:gd name="T104" fmla="*/ 78 w 157"/>
                    <a:gd name="T105" fmla="*/ 46 h 150"/>
                    <a:gd name="T106" fmla="*/ 87 w 157"/>
                    <a:gd name="T107" fmla="*/ 33 h 150"/>
                    <a:gd name="T108" fmla="*/ 98 w 157"/>
                    <a:gd name="T109" fmla="*/ 31 h 150"/>
                    <a:gd name="T110" fmla="*/ 104 w 157"/>
                    <a:gd name="T111" fmla="*/ 22 h 150"/>
                    <a:gd name="T112" fmla="*/ 126 w 157"/>
                    <a:gd name="T113" fmla="*/ 29 h 150"/>
                    <a:gd name="T114" fmla="*/ 143 w 157"/>
                    <a:gd name="T115" fmla="*/ 35 h 150"/>
                    <a:gd name="T116" fmla="*/ 154 w 157"/>
                    <a:gd name="T117" fmla="*/ 39 h 150"/>
                    <a:gd name="T118" fmla="*/ 157 w 157"/>
                    <a:gd name="T119" fmla="*/ 40 h 150"/>
                    <a:gd name="T120" fmla="*/ 157 w 157"/>
                    <a:gd name="T121" fmla="*/ 102 h 150"/>
                    <a:gd name="T122" fmla="*/ 157 w 157"/>
                    <a:gd name="T123" fmla="*/ 113 h 150"/>
                    <a:gd name="T124" fmla="*/ 157 w 157"/>
                    <a:gd name="T125" fmla="*/ 15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57" h="150">
                      <a:moveTo>
                        <a:pt x="157" y="150"/>
                      </a:moveTo>
                      <a:cubicBezTo>
                        <a:pt x="154" y="150"/>
                        <a:pt x="150" y="141"/>
                        <a:pt x="150" y="141"/>
                      </a:cubicBezTo>
                      <a:cubicBezTo>
                        <a:pt x="147" y="138"/>
                        <a:pt x="143" y="135"/>
                        <a:pt x="143" y="135"/>
                      </a:cubicBezTo>
                      <a:cubicBezTo>
                        <a:pt x="141" y="133"/>
                        <a:pt x="143" y="131"/>
                        <a:pt x="143" y="131"/>
                      </a:cubicBezTo>
                      <a:cubicBezTo>
                        <a:pt x="141" y="134"/>
                        <a:pt x="136" y="133"/>
                        <a:pt x="136" y="133"/>
                      </a:cubicBezTo>
                      <a:cubicBezTo>
                        <a:pt x="129" y="137"/>
                        <a:pt x="130" y="131"/>
                        <a:pt x="130" y="131"/>
                      </a:cubicBezTo>
                      <a:cubicBezTo>
                        <a:pt x="129" y="134"/>
                        <a:pt x="127" y="133"/>
                        <a:pt x="127" y="133"/>
                      </a:cubicBezTo>
                      <a:cubicBezTo>
                        <a:pt x="123" y="138"/>
                        <a:pt x="124" y="134"/>
                        <a:pt x="124" y="134"/>
                      </a:cubicBezTo>
                      <a:lnTo>
                        <a:pt x="124" y="134"/>
                      </a:lnTo>
                      <a:lnTo>
                        <a:pt x="124" y="130"/>
                      </a:lnTo>
                      <a:lnTo>
                        <a:pt x="124" y="130"/>
                      </a:lnTo>
                      <a:cubicBezTo>
                        <a:pt x="128" y="126"/>
                        <a:pt x="127" y="124"/>
                        <a:pt x="127" y="124"/>
                      </a:cubicBezTo>
                      <a:cubicBezTo>
                        <a:pt x="124" y="123"/>
                        <a:pt x="125" y="121"/>
                        <a:pt x="125" y="121"/>
                      </a:cubicBezTo>
                      <a:lnTo>
                        <a:pt x="125" y="121"/>
                      </a:lnTo>
                      <a:lnTo>
                        <a:pt x="122" y="118"/>
                      </a:lnTo>
                      <a:lnTo>
                        <a:pt x="122" y="118"/>
                      </a:lnTo>
                      <a:cubicBezTo>
                        <a:pt x="124" y="116"/>
                        <a:pt x="126" y="118"/>
                        <a:pt x="126" y="118"/>
                      </a:cubicBezTo>
                      <a:cubicBezTo>
                        <a:pt x="129" y="119"/>
                        <a:pt x="129" y="117"/>
                        <a:pt x="129" y="117"/>
                      </a:cubicBezTo>
                      <a:cubicBezTo>
                        <a:pt x="122" y="117"/>
                        <a:pt x="120" y="113"/>
                        <a:pt x="120" y="113"/>
                      </a:cubicBezTo>
                      <a:cubicBezTo>
                        <a:pt x="119" y="112"/>
                        <a:pt x="122" y="112"/>
                        <a:pt x="122" y="112"/>
                      </a:cubicBezTo>
                      <a:cubicBezTo>
                        <a:pt x="126" y="110"/>
                        <a:pt x="128" y="113"/>
                        <a:pt x="128" y="113"/>
                      </a:cubicBezTo>
                      <a:lnTo>
                        <a:pt x="128" y="113"/>
                      </a:lnTo>
                      <a:lnTo>
                        <a:pt x="126" y="111"/>
                      </a:lnTo>
                      <a:lnTo>
                        <a:pt x="126" y="111"/>
                      </a:lnTo>
                      <a:cubicBezTo>
                        <a:pt x="123" y="111"/>
                        <a:pt x="123" y="110"/>
                        <a:pt x="123" y="110"/>
                      </a:cubicBezTo>
                      <a:cubicBezTo>
                        <a:pt x="120" y="109"/>
                        <a:pt x="121" y="107"/>
                        <a:pt x="121" y="107"/>
                      </a:cubicBezTo>
                      <a:cubicBezTo>
                        <a:pt x="117" y="104"/>
                        <a:pt x="117" y="100"/>
                        <a:pt x="117" y="100"/>
                      </a:cubicBezTo>
                      <a:cubicBezTo>
                        <a:pt x="113" y="95"/>
                        <a:pt x="116" y="94"/>
                        <a:pt x="116" y="94"/>
                      </a:cubicBezTo>
                      <a:cubicBezTo>
                        <a:pt x="110" y="95"/>
                        <a:pt x="115" y="92"/>
                        <a:pt x="115" y="92"/>
                      </a:cubicBezTo>
                      <a:cubicBezTo>
                        <a:pt x="110" y="93"/>
                        <a:pt x="111" y="89"/>
                        <a:pt x="111" y="89"/>
                      </a:cubicBezTo>
                      <a:cubicBezTo>
                        <a:pt x="110" y="85"/>
                        <a:pt x="107" y="86"/>
                        <a:pt x="107" y="86"/>
                      </a:cubicBezTo>
                      <a:cubicBezTo>
                        <a:pt x="107" y="84"/>
                        <a:pt x="104" y="85"/>
                        <a:pt x="103" y="83"/>
                      </a:cubicBezTo>
                      <a:cubicBezTo>
                        <a:pt x="101" y="83"/>
                        <a:pt x="100" y="79"/>
                        <a:pt x="97" y="80"/>
                      </a:cubicBezTo>
                      <a:cubicBezTo>
                        <a:pt x="97" y="78"/>
                        <a:pt x="91" y="80"/>
                        <a:pt x="85" y="75"/>
                      </a:cubicBezTo>
                      <a:cubicBezTo>
                        <a:pt x="80" y="75"/>
                        <a:pt x="78" y="72"/>
                        <a:pt x="78" y="72"/>
                      </a:cubicBezTo>
                      <a:cubicBezTo>
                        <a:pt x="69" y="72"/>
                        <a:pt x="63" y="69"/>
                        <a:pt x="63" y="69"/>
                      </a:cubicBezTo>
                      <a:cubicBezTo>
                        <a:pt x="57" y="66"/>
                        <a:pt x="58" y="63"/>
                        <a:pt x="58" y="63"/>
                      </a:cubicBezTo>
                      <a:cubicBezTo>
                        <a:pt x="62" y="64"/>
                        <a:pt x="62" y="62"/>
                        <a:pt x="62" y="62"/>
                      </a:cubicBezTo>
                      <a:cubicBezTo>
                        <a:pt x="57" y="61"/>
                        <a:pt x="56" y="64"/>
                        <a:pt x="56" y="64"/>
                      </a:cubicBezTo>
                      <a:cubicBezTo>
                        <a:pt x="54" y="64"/>
                        <a:pt x="56" y="62"/>
                        <a:pt x="54" y="61"/>
                      </a:cubicBezTo>
                      <a:cubicBezTo>
                        <a:pt x="51" y="64"/>
                        <a:pt x="49" y="63"/>
                        <a:pt x="49" y="63"/>
                      </a:cubicBezTo>
                      <a:cubicBezTo>
                        <a:pt x="51" y="61"/>
                        <a:pt x="50" y="60"/>
                        <a:pt x="50" y="60"/>
                      </a:cubicBezTo>
                      <a:cubicBezTo>
                        <a:pt x="48" y="59"/>
                        <a:pt x="47" y="61"/>
                        <a:pt x="47" y="61"/>
                      </a:cubicBezTo>
                      <a:cubicBezTo>
                        <a:pt x="45" y="61"/>
                        <a:pt x="45" y="58"/>
                        <a:pt x="45" y="58"/>
                      </a:cubicBezTo>
                      <a:lnTo>
                        <a:pt x="45" y="58"/>
                      </a:lnTo>
                      <a:lnTo>
                        <a:pt x="43" y="58"/>
                      </a:lnTo>
                      <a:lnTo>
                        <a:pt x="42" y="54"/>
                      </a:lnTo>
                      <a:lnTo>
                        <a:pt x="41" y="56"/>
                      </a:lnTo>
                      <a:lnTo>
                        <a:pt x="41" y="56"/>
                      </a:lnTo>
                      <a:cubicBezTo>
                        <a:pt x="41" y="58"/>
                        <a:pt x="38" y="59"/>
                        <a:pt x="38" y="59"/>
                      </a:cubicBezTo>
                      <a:lnTo>
                        <a:pt x="38" y="59"/>
                      </a:lnTo>
                      <a:lnTo>
                        <a:pt x="39" y="61"/>
                      </a:lnTo>
                      <a:lnTo>
                        <a:pt x="39" y="61"/>
                      </a:lnTo>
                      <a:cubicBezTo>
                        <a:pt x="36" y="66"/>
                        <a:pt x="33" y="64"/>
                        <a:pt x="33" y="64"/>
                      </a:cubicBezTo>
                      <a:cubicBezTo>
                        <a:pt x="31" y="67"/>
                        <a:pt x="29" y="63"/>
                        <a:pt x="29" y="63"/>
                      </a:cubicBezTo>
                      <a:cubicBezTo>
                        <a:pt x="29" y="60"/>
                        <a:pt x="27" y="58"/>
                        <a:pt x="27" y="58"/>
                      </a:cubicBezTo>
                      <a:cubicBezTo>
                        <a:pt x="27" y="56"/>
                        <a:pt x="30" y="57"/>
                        <a:pt x="30" y="57"/>
                      </a:cubicBezTo>
                      <a:cubicBezTo>
                        <a:pt x="31" y="54"/>
                        <a:pt x="29" y="54"/>
                        <a:pt x="29" y="54"/>
                      </a:cubicBezTo>
                      <a:cubicBezTo>
                        <a:pt x="29" y="50"/>
                        <a:pt x="27" y="52"/>
                        <a:pt x="27" y="52"/>
                      </a:cubicBezTo>
                      <a:cubicBezTo>
                        <a:pt x="25" y="52"/>
                        <a:pt x="25" y="49"/>
                        <a:pt x="25" y="49"/>
                      </a:cubicBezTo>
                      <a:cubicBezTo>
                        <a:pt x="22" y="45"/>
                        <a:pt x="20" y="46"/>
                        <a:pt x="20" y="46"/>
                      </a:cubicBezTo>
                      <a:cubicBezTo>
                        <a:pt x="16" y="46"/>
                        <a:pt x="16" y="44"/>
                        <a:pt x="16" y="44"/>
                      </a:cubicBezTo>
                      <a:cubicBezTo>
                        <a:pt x="16" y="41"/>
                        <a:pt x="20" y="41"/>
                        <a:pt x="20" y="41"/>
                      </a:cubicBezTo>
                      <a:cubicBezTo>
                        <a:pt x="25" y="40"/>
                        <a:pt x="27" y="43"/>
                        <a:pt x="27" y="43"/>
                      </a:cubicBezTo>
                      <a:cubicBezTo>
                        <a:pt x="30" y="41"/>
                        <a:pt x="31" y="39"/>
                        <a:pt x="31" y="39"/>
                      </a:cubicBezTo>
                      <a:cubicBezTo>
                        <a:pt x="35" y="35"/>
                        <a:pt x="37" y="38"/>
                        <a:pt x="37" y="38"/>
                      </a:cubicBezTo>
                      <a:cubicBezTo>
                        <a:pt x="39" y="41"/>
                        <a:pt x="41" y="38"/>
                        <a:pt x="41" y="38"/>
                      </a:cubicBezTo>
                      <a:cubicBezTo>
                        <a:pt x="44" y="41"/>
                        <a:pt x="44" y="37"/>
                        <a:pt x="44" y="37"/>
                      </a:cubicBezTo>
                      <a:cubicBezTo>
                        <a:pt x="47" y="38"/>
                        <a:pt x="46" y="34"/>
                        <a:pt x="46" y="34"/>
                      </a:cubicBezTo>
                      <a:cubicBezTo>
                        <a:pt x="42" y="37"/>
                        <a:pt x="46" y="32"/>
                        <a:pt x="46" y="32"/>
                      </a:cubicBezTo>
                      <a:cubicBezTo>
                        <a:pt x="43" y="35"/>
                        <a:pt x="41" y="34"/>
                        <a:pt x="41" y="34"/>
                      </a:cubicBezTo>
                      <a:cubicBezTo>
                        <a:pt x="39" y="35"/>
                        <a:pt x="35" y="33"/>
                        <a:pt x="35" y="33"/>
                      </a:cubicBezTo>
                      <a:cubicBezTo>
                        <a:pt x="31" y="36"/>
                        <a:pt x="29" y="34"/>
                        <a:pt x="29" y="34"/>
                      </a:cubicBezTo>
                      <a:cubicBezTo>
                        <a:pt x="27" y="36"/>
                        <a:pt x="26" y="33"/>
                        <a:pt x="24" y="33"/>
                      </a:cubicBezTo>
                      <a:cubicBezTo>
                        <a:pt x="20" y="36"/>
                        <a:pt x="18" y="31"/>
                        <a:pt x="18" y="31"/>
                      </a:cubicBezTo>
                      <a:cubicBezTo>
                        <a:pt x="13" y="27"/>
                        <a:pt x="16" y="25"/>
                        <a:pt x="16" y="25"/>
                      </a:cubicBezTo>
                      <a:cubicBezTo>
                        <a:pt x="13" y="25"/>
                        <a:pt x="15" y="22"/>
                        <a:pt x="15" y="22"/>
                      </a:cubicBezTo>
                      <a:lnTo>
                        <a:pt x="15" y="22"/>
                      </a:lnTo>
                      <a:lnTo>
                        <a:pt x="11" y="22"/>
                      </a:lnTo>
                      <a:lnTo>
                        <a:pt x="11" y="22"/>
                      </a:lnTo>
                      <a:cubicBezTo>
                        <a:pt x="5" y="22"/>
                        <a:pt x="6" y="20"/>
                        <a:pt x="6" y="20"/>
                      </a:cubicBezTo>
                      <a:lnTo>
                        <a:pt x="6" y="20"/>
                      </a:lnTo>
                      <a:lnTo>
                        <a:pt x="5" y="21"/>
                      </a:lnTo>
                      <a:lnTo>
                        <a:pt x="5" y="21"/>
                      </a:lnTo>
                      <a:cubicBezTo>
                        <a:pt x="2" y="22"/>
                        <a:pt x="0" y="20"/>
                        <a:pt x="0" y="20"/>
                      </a:cubicBezTo>
                      <a:cubicBezTo>
                        <a:pt x="0" y="17"/>
                        <a:pt x="3" y="16"/>
                        <a:pt x="3" y="16"/>
                      </a:cubicBezTo>
                      <a:cubicBezTo>
                        <a:pt x="5" y="14"/>
                        <a:pt x="5" y="10"/>
                        <a:pt x="5" y="10"/>
                      </a:cubicBezTo>
                      <a:cubicBezTo>
                        <a:pt x="7" y="7"/>
                        <a:pt x="12" y="8"/>
                        <a:pt x="12" y="8"/>
                      </a:cubicBezTo>
                      <a:cubicBezTo>
                        <a:pt x="14" y="8"/>
                        <a:pt x="16" y="4"/>
                        <a:pt x="19" y="3"/>
                      </a:cubicBezTo>
                      <a:cubicBezTo>
                        <a:pt x="26" y="0"/>
                        <a:pt x="30" y="4"/>
                        <a:pt x="30" y="4"/>
                      </a:cubicBezTo>
                      <a:cubicBezTo>
                        <a:pt x="35" y="4"/>
                        <a:pt x="38" y="8"/>
                        <a:pt x="38" y="8"/>
                      </a:cubicBezTo>
                      <a:lnTo>
                        <a:pt x="38" y="8"/>
                      </a:lnTo>
                      <a:lnTo>
                        <a:pt x="48" y="9"/>
                      </a:lnTo>
                      <a:lnTo>
                        <a:pt x="48" y="9"/>
                      </a:lnTo>
                      <a:cubicBezTo>
                        <a:pt x="52" y="11"/>
                        <a:pt x="48" y="12"/>
                        <a:pt x="48" y="12"/>
                      </a:cubicBezTo>
                      <a:cubicBezTo>
                        <a:pt x="48" y="14"/>
                        <a:pt x="50" y="16"/>
                        <a:pt x="50" y="16"/>
                      </a:cubicBezTo>
                      <a:cubicBezTo>
                        <a:pt x="54" y="18"/>
                        <a:pt x="51" y="23"/>
                        <a:pt x="51" y="23"/>
                      </a:cubicBezTo>
                      <a:cubicBezTo>
                        <a:pt x="48" y="24"/>
                        <a:pt x="49" y="27"/>
                        <a:pt x="49" y="27"/>
                      </a:cubicBezTo>
                      <a:cubicBezTo>
                        <a:pt x="50" y="28"/>
                        <a:pt x="50" y="32"/>
                        <a:pt x="50" y="36"/>
                      </a:cubicBezTo>
                      <a:cubicBezTo>
                        <a:pt x="53" y="38"/>
                        <a:pt x="55" y="44"/>
                        <a:pt x="55" y="44"/>
                      </a:cubicBezTo>
                      <a:lnTo>
                        <a:pt x="55" y="44"/>
                      </a:lnTo>
                      <a:lnTo>
                        <a:pt x="59" y="45"/>
                      </a:lnTo>
                      <a:lnTo>
                        <a:pt x="59" y="45"/>
                      </a:lnTo>
                      <a:cubicBezTo>
                        <a:pt x="60" y="52"/>
                        <a:pt x="65" y="53"/>
                        <a:pt x="65" y="53"/>
                      </a:cubicBezTo>
                      <a:cubicBezTo>
                        <a:pt x="72" y="53"/>
                        <a:pt x="73" y="51"/>
                        <a:pt x="73" y="51"/>
                      </a:cubicBezTo>
                      <a:cubicBezTo>
                        <a:pt x="73" y="47"/>
                        <a:pt x="78" y="46"/>
                        <a:pt x="78" y="46"/>
                      </a:cubicBezTo>
                      <a:cubicBezTo>
                        <a:pt x="78" y="41"/>
                        <a:pt x="83" y="40"/>
                        <a:pt x="83" y="40"/>
                      </a:cubicBezTo>
                      <a:cubicBezTo>
                        <a:pt x="84" y="33"/>
                        <a:pt x="87" y="33"/>
                        <a:pt x="87" y="33"/>
                      </a:cubicBezTo>
                      <a:cubicBezTo>
                        <a:pt x="91" y="35"/>
                        <a:pt x="93" y="33"/>
                        <a:pt x="93" y="33"/>
                      </a:cubicBezTo>
                      <a:cubicBezTo>
                        <a:pt x="93" y="31"/>
                        <a:pt x="98" y="31"/>
                        <a:pt x="98" y="31"/>
                      </a:cubicBezTo>
                      <a:cubicBezTo>
                        <a:pt x="99" y="29"/>
                        <a:pt x="96" y="27"/>
                        <a:pt x="96" y="27"/>
                      </a:cubicBezTo>
                      <a:cubicBezTo>
                        <a:pt x="97" y="25"/>
                        <a:pt x="99" y="27"/>
                        <a:pt x="104" y="22"/>
                      </a:cubicBezTo>
                      <a:cubicBezTo>
                        <a:pt x="108" y="18"/>
                        <a:pt x="110" y="23"/>
                        <a:pt x="115" y="24"/>
                      </a:cubicBezTo>
                      <a:cubicBezTo>
                        <a:pt x="121" y="24"/>
                        <a:pt x="126" y="29"/>
                        <a:pt x="126" y="29"/>
                      </a:cubicBezTo>
                      <a:cubicBezTo>
                        <a:pt x="130" y="32"/>
                        <a:pt x="136" y="34"/>
                        <a:pt x="136" y="34"/>
                      </a:cubicBezTo>
                      <a:cubicBezTo>
                        <a:pt x="139" y="38"/>
                        <a:pt x="143" y="35"/>
                        <a:pt x="143" y="35"/>
                      </a:cubicBezTo>
                      <a:cubicBezTo>
                        <a:pt x="145" y="35"/>
                        <a:pt x="147" y="37"/>
                        <a:pt x="147" y="37"/>
                      </a:cubicBezTo>
                      <a:cubicBezTo>
                        <a:pt x="153" y="35"/>
                        <a:pt x="154" y="39"/>
                        <a:pt x="154" y="39"/>
                      </a:cubicBezTo>
                      <a:cubicBezTo>
                        <a:pt x="154" y="40"/>
                        <a:pt x="156" y="40"/>
                        <a:pt x="157" y="40"/>
                      </a:cubicBezTo>
                      <a:lnTo>
                        <a:pt x="157" y="40"/>
                      </a:lnTo>
                      <a:lnTo>
                        <a:pt x="157" y="102"/>
                      </a:lnTo>
                      <a:lnTo>
                        <a:pt x="157" y="102"/>
                      </a:lnTo>
                      <a:cubicBezTo>
                        <a:pt x="154" y="111"/>
                        <a:pt x="155" y="109"/>
                        <a:pt x="157" y="113"/>
                      </a:cubicBezTo>
                      <a:lnTo>
                        <a:pt x="157" y="113"/>
                      </a:lnTo>
                      <a:lnTo>
                        <a:pt x="157" y="150"/>
                      </a:lnTo>
                      <a:lnTo>
                        <a:pt x="157" y="15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38" name="Freeform 441"/>
                <p:cNvSpPr>
                  <a:spLocks/>
                </p:cNvSpPr>
                <p:nvPr>
                  <p:custDataLst>
                    <p:tags r:id="rId423"/>
                  </p:custDataLst>
                </p:nvPr>
              </p:nvSpPr>
              <p:spPr bwMode="gray">
                <a:xfrm>
                  <a:off x="4820561" y="2471928"/>
                  <a:ext cx="1618992" cy="1624407"/>
                </a:xfrm>
                <a:custGeom>
                  <a:avLst/>
                  <a:gdLst>
                    <a:gd name="T0" fmla="*/ 121 w 161"/>
                    <a:gd name="T1" fmla="*/ 117 h 145"/>
                    <a:gd name="T2" fmla="*/ 115 w 161"/>
                    <a:gd name="T3" fmla="*/ 123 h 145"/>
                    <a:gd name="T4" fmla="*/ 112 w 161"/>
                    <a:gd name="T5" fmla="*/ 135 h 145"/>
                    <a:gd name="T6" fmla="*/ 91 w 161"/>
                    <a:gd name="T7" fmla="*/ 140 h 145"/>
                    <a:gd name="T8" fmla="*/ 87 w 161"/>
                    <a:gd name="T9" fmla="*/ 129 h 145"/>
                    <a:gd name="T10" fmla="*/ 76 w 161"/>
                    <a:gd name="T11" fmla="*/ 132 h 145"/>
                    <a:gd name="T12" fmla="*/ 73 w 161"/>
                    <a:gd name="T13" fmla="*/ 128 h 145"/>
                    <a:gd name="T14" fmla="*/ 66 w 161"/>
                    <a:gd name="T15" fmla="*/ 124 h 145"/>
                    <a:gd name="T16" fmla="*/ 63 w 161"/>
                    <a:gd name="T17" fmla="*/ 130 h 145"/>
                    <a:gd name="T18" fmla="*/ 47 w 161"/>
                    <a:gd name="T19" fmla="*/ 134 h 145"/>
                    <a:gd name="T20" fmla="*/ 47 w 161"/>
                    <a:gd name="T21" fmla="*/ 132 h 145"/>
                    <a:gd name="T22" fmla="*/ 43 w 161"/>
                    <a:gd name="T23" fmla="*/ 124 h 145"/>
                    <a:gd name="T24" fmla="*/ 32 w 161"/>
                    <a:gd name="T25" fmla="*/ 124 h 145"/>
                    <a:gd name="T26" fmla="*/ 22 w 161"/>
                    <a:gd name="T27" fmla="*/ 121 h 145"/>
                    <a:gd name="T28" fmla="*/ 17 w 161"/>
                    <a:gd name="T29" fmla="*/ 105 h 145"/>
                    <a:gd name="T30" fmla="*/ 16 w 161"/>
                    <a:gd name="T31" fmla="*/ 92 h 145"/>
                    <a:gd name="T32" fmla="*/ 10 w 161"/>
                    <a:gd name="T33" fmla="*/ 89 h 145"/>
                    <a:gd name="T34" fmla="*/ 5 w 161"/>
                    <a:gd name="T35" fmla="*/ 78 h 145"/>
                    <a:gd name="T36" fmla="*/ 5 w 161"/>
                    <a:gd name="T37" fmla="*/ 73 h 145"/>
                    <a:gd name="T38" fmla="*/ 2 w 161"/>
                    <a:gd name="T39" fmla="*/ 58 h 145"/>
                    <a:gd name="T40" fmla="*/ 8 w 161"/>
                    <a:gd name="T41" fmla="*/ 43 h 145"/>
                    <a:gd name="T42" fmla="*/ 12 w 161"/>
                    <a:gd name="T43" fmla="*/ 41 h 145"/>
                    <a:gd name="T44" fmla="*/ 22 w 161"/>
                    <a:gd name="T45" fmla="*/ 55 h 145"/>
                    <a:gd name="T46" fmla="*/ 36 w 161"/>
                    <a:gd name="T47" fmla="*/ 57 h 145"/>
                    <a:gd name="T48" fmla="*/ 52 w 161"/>
                    <a:gd name="T49" fmla="*/ 55 h 145"/>
                    <a:gd name="T50" fmla="*/ 60 w 161"/>
                    <a:gd name="T51" fmla="*/ 49 h 145"/>
                    <a:gd name="T52" fmla="*/ 70 w 161"/>
                    <a:gd name="T53" fmla="*/ 51 h 145"/>
                    <a:gd name="T54" fmla="*/ 82 w 161"/>
                    <a:gd name="T55" fmla="*/ 50 h 145"/>
                    <a:gd name="T56" fmla="*/ 91 w 161"/>
                    <a:gd name="T57" fmla="*/ 49 h 145"/>
                    <a:gd name="T58" fmla="*/ 97 w 161"/>
                    <a:gd name="T59" fmla="*/ 35 h 145"/>
                    <a:gd name="T60" fmla="*/ 105 w 161"/>
                    <a:gd name="T61" fmla="*/ 22 h 145"/>
                    <a:gd name="T62" fmla="*/ 112 w 161"/>
                    <a:gd name="T63" fmla="*/ 1 h 145"/>
                    <a:gd name="T64" fmla="*/ 122 w 161"/>
                    <a:gd name="T65" fmla="*/ 1 h 145"/>
                    <a:gd name="T66" fmla="*/ 137 w 161"/>
                    <a:gd name="T67" fmla="*/ 5 h 145"/>
                    <a:gd name="T68" fmla="*/ 139 w 161"/>
                    <a:gd name="T69" fmla="*/ 13 h 145"/>
                    <a:gd name="T70" fmla="*/ 132 w 161"/>
                    <a:gd name="T71" fmla="*/ 16 h 145"/>
                    <a:gd name="T72" fmla="*/ 133 w 161"/>
                    <a:gd name="T73" fmla="*/ 21 h 145"/>
                    <a:gd name="T74" fmla="*/ 141 w 161"/>
                    <a:gd name="T75" fmla="*/ 28 h 145"/>
                    <a:gd name="T76" fmla="*/ 142 w 161"/>
                    <a:gd name="T77" fmla="*/ 42 h 145"/>
                    <a:gd name="T78" fmla="*/ 156 w 161"/>
                    <a:gd name="T79" fmla="*/ 53 h 145"/>
                    <a:gd name="T80" fmla="*/ 157 w 161"/>
                    <a:gd name="T81" fmla="*/ 60 h 145"/>
                    <a:gd name="T82" fmla="*/ 143 w 161"/>
                    <a:gd name="T83" fmla="*/ 55 h 145"/>
                    <a:gd name="T84" fmla="*/ 140 w 161"/>
                    <a:gd name="T85" fmla="*/ 63 h 145"/>
                    <a:gd name="T86" fmla="*/ 137 w 161"/>
                    <a:gd name="T87" fmla="*/ 75 h 145"/>
                    <a:gd name="T88" fmla="*/ 137 w 161"/>
                    <a:gd name="T89" fmla="*/ 87 h 145"/>
                    <a:gd name="T90" fmla="*/ 126 w 161"/>
                    <a:gd name="T91" fmla="*/ 96 h 145"/>
                    <a:gd name="T92" fmla="*/ 121 w 161"/>
                    <a:gd name="T93" fmla="*/ 101 h 145"/>
                    <a:gd name="T94" fmla="*/ 120 w 161"/>
                    <a:gd name="T95" fmla="*/ 109 h 145"/>
                    <a:gd name="T96" fmla="*/ 117 w 161"/>
                    <a:gd name="T97" fmla="*/ 111 h 145"/>
                    <a:gd name="T98" fmla="*/ 121 w 161"/>
                    <a:gd name="T99" fmla="*/ 116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61" h="145">
                      <a:moveTo>
                        <a:pt x="121" y="116"/>
                      </a:moveTo>
                      <a:lnTo>
                        <a:pt x="121" y="117"/>
                      </a:lnTo>
                      <a:lnTo>
                        <a:pt x="121" y="117"/>
                      </a:lnTo>
                      <a:cubicBezTo>
                        <a:pt x="119" y="115"/>
                        <a:pt x="118" y="118"/>
                        <a:pt x="118" y="118"/>
                      </a:cubicBezTo>
                      <a:cubicBezTo>
                        <a:pt x="120" y="119"/>
                        <a:pt x="118" y="123"/>
                        <a:pt x="118" y="123"/>
                      </a:cubicBezTo>
                      <a:cubicBezTo>
                        <a:pt x="117" y="126"/>
                        <a:pt x="115" y="123"/>
                        <a:pt x="115" y="123"/>
                      </a:cubicBezTo>
                      <a:cubicBezTo>
                        <a:pt x="114" y="126"/>
                        <a:pt x="117" y="126"/>
                        <a:pt x="117" y="128"/>
                      </a:cubicBezTo>
                      <a:cubicBezTo>
                        <a:pt x="117" y="129"/>
                        <a:pt x="114" y="130"/>
                        <a:pt x="114" y="130"/>
                      </a:cubicBezTo>
                      <a:cubicBezTo>
                        <a:pt x="113" y="132"/>
                        <a:pt x="112" y="135"/>
                        <a:pt x="112" y="135"/>
                      </a:cubicBezTo>
                      <a:cubicBezTo>
                        <a:pt x="106" y="139"/>
                        <a:pt x="100" y="141"/>
                        <a:pt x="100" y="141"/>
                      </a:cubicBezTo>
                      <a:cubicBezTo>
                        <a:pt x="96" y="143"/>
                        <a:pt x="92" y="145"/>
                        <a:pt x="92" y="145"/>
                      </a:cubicBezTo>
                      <a:cubicBezTo>
                        <a:pt x="90" y="144"/>
                        <a:pt x="91" y="140"/>
                        <a:pt x="91" y="140"/>
                      </a:cubicBezTo>
                      <a:cubicBezTo>
                        <a:pt x="91" y="136"/>
                        <a:pt x="90" y="134"/>
                        <a:pt x="89" y="133"/>
                      </a:cubicBezTo>
                      <a:cubicBezTo>
                        <a:pt x="88" y="132"/>
                        <a:pt x="87" y="132"/>
                        <a:pt x="87" y="132"/>
                      </a:cubicBezTo>
                      <a:cubicBezTo>
                        <a:pt x="85" y="132"/>
                        <a:pt x="87" y="129"/>
                        <a:pt x="87" y="129"/>
                      </a:cubicBezTo>
                      <a:cubicBezTo>
                        <a:pt x="84" y="133"/>
                        <a:pt x="83" y="130"/>
                        <a:pt x="83" y="130"/>
                      </a:cubicBezTo>
                      <a:cubicBezTo>
                        <a:pt x="79" y="134"/>
                        <a:pt x="76" y="132"/>
                        <a:pt x="76" y="132"/>
                      </a:cubicBezTo>
                      <a:lnTo>
                        <a:pt x="76" y="132"/>
                      </a:lnTo>
                      <a:lnTo>
                        <a:pt x="75" y="128"/>
                      </a:lnTo>
                      <a:lnTo>
                        <a:pt x="75" y="128"/>
                      </a:lnTo>
                      <a:cubicBezTo>
                        <a:pt x="75" y="126"/>
                        <a:pt x="73" y="128"/>
                        <a:pt x="73" y="128"/>
                      </a:cubicBezTo>
                      <a:cubicBezTo>
                        <a:pt x="71" y="130"/>
                        <a:pt x="69" y="127"/>
                        <a:pt x="69" y="127"/>
                      </a:cubicBezTo>
                      <a:lnTo>
                        <a:pt x="69" y="127"/>
                      </a:lnTo>
                      <a:lnTo>
                        <a:pt x="66" y="124"/>
                      </a:lnTo>
                      <a:lnTo>
                        <a:pt x="65" y="126"/>
                      </a:lnTo>
                      <a:lnTo>
                        <a:pt x="65" y="126"/>
                      </a:lnTo>
                      <a:cubicBezTo>
                        <a:pt x="66" y="129"/>
                        <a:pt x="63" y="130"/>
                        <a:pt x="63" y="130"/>
                      </a:cubicBezTo>
                      <a:cubicBezTo>
                        <a:pt x="59" y="134"/>
                        <a:pt x="56" y="131"/>
                        <a:pt x="56" y="131"/>
                      </a:cubicBezTo>
                      <a:cubicBezTo>
                        <a:pt x="54" y="129"/>
                        <a:pt x="54" y="129"/>
                        <a:pt x="52" y="131"/>
                      </a:cubicBezTo>
                      <a:cubicBezTo>
                        <a:pt x="49" y="136"/>
                        <a:pt x="47" y="134"/>
                        <a:pt x="47" y="134"/>
                      </a:cubicBezTo>
                      <a:lnTo>
                        <a:pt x="47" y="134"/>
                      </a:lnTo>
                      <a:lnTo>
                        <a:pt x="47" y="132"/>
                      </a:lnTo>
                      <a:lnTo>
                        <a:pt x="47" y="132"/>
                      </a:lnTo>
                      <a:cubicBezTo>
                        <a:pt x="46" y="130"/>
                        <a:pt x="47" y="127"/>
                        <a:pt x="47" y="127"/>
                      </a:cubicBezTo>
                      <a:cubicBezTo>
                        <a:pt x="48" y="123"/>
                        <a:pt x="46" y="121"/>
                        <a:pt x="46" y="121"/>
                      </a:cubicBezTo>
                      <a:cubicBezTo>
                        <a:pt x="45" y="126"/>
                        <a:pt x="43" y="124"/>
                        <a:pt x="43" y="124"/>
                      </a:cubicBezTo>
                      <a:cubicBezTo>
                        <a:pt x="42" y="123"/>
                        <a:pt x="40" y="124"/>
                        <a:pt x="40" y="124"/>
                      </a:cubicBezTo>
                      <a:cubicBezTo>
                        <a:pt x="38" y="123"/>
                        <a:pt x="36" y="126"/>
                        <a:pt x="36" y="126"/>
                      </a:cubicBezTo>
                      <a:cubicBezTo>
                        <a:pt x="31" y="127"/>
                        <a:pt x="32" y="124"/>
                        <a:pt x="32" y="124"/>
                      </a:cubicBezTo>
                      <a:cubicBezTo>
                        <a:pt x="27" y="129"/>
                        <a:pt x="28" y="123"/>
                        <a:pt x="28" y="123"/>
                      </a:cubicBezTo>
                      <a:cubicBezTo>
                        <a:pt x="27" y="121"/>
                        <a:pt x="25" y="123"/>
                        <a:pt x="25" y="123"/>
                      </a:cubicBezTo>
                      <a:cubicBezTo>
                        <a:pt x="23" y="126"/>
                        <a:pt x="21" y="124"/>
                        <a:pt x="22" y="121"/>
                      </a:cubicBezTo>
                      <a:cubicBezTo>
                        <a:pt x="21" y="119"/>
                        <a:pt x="22" y="117"/>
                        <a:pt x="22" y="117"/>
                      </a:cubicBezTo>
                      <a:cubicBezTo>
                        <a:pt x="19" y="114"/>
                        <a:pt x="21" y="111"/>
                        <a:pt x="21" y="111"/>
                      </a:cubicBezTo>
                      <a:cubicBezTo>
                        <a:pt x="21" y="107"/>
                        <a:pt x="17" y="105"/>
                        <a:pt x="17" y="105"/>
                      </a:cubicBezTo>
                      <a:cubicBezTo>
                        <a:pt x="20" y="102"/>
                        <a:pt x="20" y="98"/>
                        <a:pt x="20" y="98"/>
                      </a:cubicBezTo>
                      <a:lnTo>
                        <a:pt x="20" y="98"/>
                      </a:lnTo>
                      <a:lnTo>
                        <a:pt x="16" y="92"/>
                      </a:lnTo>
                      <a:lnTo>
                        <a:pt x="16" y="92"/>
                      </a:lnTo>
                      <a:cubicBezTo>
                        <a:pt x="14" y="92"/>
                        <a:pt x="14" y="89"/>
                        <a:pt x="14" y="89"/>
                      </a:cubicBezTo>
                      <a:cubicBezTo>
                        <a:pt x="11" y="91"/>
                        <a:pt x="10" y="89"/>
                        <a:pt x="10" y="89"/>
                      </a:cubicBezTo>
                      <a:cubicBezTo>
                        <a:pt x="7" y="92"/>
                        <a:pt x="7" y="87"/>
                        <a:pt x="7" y="87"/>
                      </a:cubicBezTo>
                      <a:cubicBezTo>
                        <a:pt x="7" y="84"/>
                        <a:pt x="5" y="82"/>
                        <a:pt x="5" y="82"/>
                      </a:cubicBezTo>
                      <a:cubicBezTo>
                        <a:pt x="3" y="77"/>
                        <a:pt x="5" y="78"/>
                        <a:pt x="5" y="78"/>
                      </a:cubicBezTo>
                      <a:lnTo>
                        <a:pt x="5" y="78"/>
                      </a:lnTo>
                      <a:lnTo>
                        <a:pt x="5" y="73"/>
                      </a:lnTo>
                      <a:lnTo>
                        <a:pt x="5" y="73"/>
                      </a:lnTo>
                      <a:cubicBezTo>
                        <a:pt x="6" y="70"/>
                        <a:pt x="2" y="69"/>
                        <a:pt x="2" y="69"/>
                      </a:cubicBezTo>
                      <a:cubicBezTo>
                        <a:pt x="2" y="65"/>
                        <a:pt x="1" y="61"/>
                        <a:pt x="1" y="61"/>
                      </a:cubicBezTo>
                      <a:cubicBezTo>
                        <a:pt x="0" y="59"/>
                        <a:pt x="3" y="60"/>
                        <a:pt x="2" y="58"/>
                      </a:cubicBezTo>
                      <a:cubicBezTo>
                        <a:pt x="1" y="55"/>
                        <a:pt x="3" y="53"/>
                        <a:pt x="3" y="53"/>
                      </a:cubicBezTo>
                      <a:cubicBezTo>
                        <a:pt x="5" y="51"/>
                        <a:pt x="2" y="49"/>
                        <a:pt x="4" y="48"/>
                      </a:cubicBezTo>
                      <a:cubicBezTo>
                        <a:pt x="7" y="47"/>
                        <a:pt x="8" y="43"/>
                        <a:pt x="8" y="43"/>
                      </a:cubicBezTo>
                      <a:lnTo>
                        <a:pt x="8" y="43"/>
                      </a:lnTo>
                      <a:lnTo>
                        <a:pt x="12" y="41"/>
                      </a:lnTo>
                      <a:lnTo>
                        <a:pt x="12" y="41"/>
                      </a:lnTo>
                      <a:cubicBezTo>
                        <a:pt x="10" y="45"/>
                        <a:pt x="12" y="45"/>
                        <a:pt x="12" y="45"/>
                      </a:cubicBezTo>
                      <a:cubicBezTo>
                        <a:pt x="14" y="44"/>
                        <a:pt x="11" y="48"/>
                        <a:pt x="16" y="51"/>
                      </a:cubicBezTo>
                      <a:cubicBezTo>
                        <a:pt x="19" y="51"/>
                        <a:pt x="18" y="54"/>
                        <a:pt x="22" y="55"/>
                      </a:cubicBezTo>
                      <a:cubicBezTo>
                        <a:pt x="22" y="59"/>
                        <a:pt x="24" y="57"/>
                        <a:pt x="25" y="59"/>
                      </a:cubicBezTo>
                      <a:cubicBezTo>
                        <a:pt x="27" y="62"/>
                        <a:pt x="30" y="59"/>
                        <a:pt x="30" y="59"/>
                      </a:cubicBezTo>
                      <a:cubicBezTo>
                        <a:pt x="32" y="57"/>
                        <a:pt x="36" y="57"/>
                        <a:pt x="36" y="57"/>
                      </a:cubicBezTo>
                      <a:cubicBezTo>
                        <a:pt x="40" y="56"/>
                        <a:pt x="42" y="59"/>
                        <a:pt x="42" y="59"/>
                      </a:cubicBezTo>
                      <a:cubicBezTo>
                        <a:pt x="44" y="56"/>
                        <a:pt x="46" y="58"/>
                        <a:pt x="46" y="58"/>
                      </a:cubicBezTo>
                      <a:cubicBezTo>
                        <a:pt x="48" y="55"/>
                        <a:pt x="52" y="55"/>
                        <a:pt x="52" y="55"/>
                      </a:cubicBezTo>
                      <a:cubicBezTo>
                        <a:pt x="53" y="55"/>
                        <a:pt x="53" y="50"/>
                        <a:pt x="53" y="50"/>
                      </a:cubicBezTo>
                      <a:cubicBezTo>
                        <a:pt x="55" y="48"/>
                        <a:pt x="60" y="49"/>
                        <a:pt x="60" y="49"/>
                      </a:cubicBezTo>
                      <a:lnTo>
                        <a:pt x="60" y="49"/>
                      </a:lnTo>
                      <a:lnTo>
                        <a:pt x="65" y="49"/>
                      </a:lnTo>
                      <a:lnTo>
                        <a:pt x="65" y="49"/>
                      </a:lnTo>
                      <a:cubicBezTo>
                        <a:pt x="65" y="53"/>
                        <a:pt x="70" y="51"/>
                        <a:pt x="70" y="51"/>
                      </a:cubicBezTo>
                      <a:cubicBezTo>
                        <a:pt x="71" y="53"/>
                        <a:pt x="73" y="53"/>
                        <a:pt x="73" y="53"/>
                      </a:cubicBezTo>
                      <a:cubicBezTo>
                        <a:pt x="77" y="55"/>
                        <a:pt x="78" y="52"/>
                        <a:pt x="78" y="52"/>
                      </a:cubicBezTo>
                      <a:cubicBezTo>
                        <a:pt x="79" y="50"/>
                        <a:pt x="82" y="50"/>
                        <a:pt x="82" y="50"/>
                      </a:cubicBezTo>
                      <a:cubicBezTo>
                        <a:pt x="82" y="50"/>
                        <a:pt x="83" y="50"/>
                        <a:pt x="83" y="50"/>
                      </a:cubicBezTo>
                      <a:cubicBezTo>
                        <a:pt x="85" y="51"/>
                        <a:pt x="86" y="50"/>
                        <a:pt x="86" y="50"/>
                      </a:cubicBezTo>
                      <a:cubicBezTo>
                        <a:pt x="88" y="49"/>
                        <a:pt x="91" y="53"/>
                        <a:pt x="91" y="49"/>
                      </a:cubicBezTo>
                      <a:cubicBezTo>
                        <a:pt x="92" y="48"/>
                        <a:pt x="92" y="44"/>
                        <a:pt x="92" y="44"/>
                      </a:cubicBezTo>
                      <a:cubicBezTo>
                        <a:pt x="97" y="43"/>
                        <a:pt x="93" y="40"/>
                        <a:pt x="93" y="39"/>
                      </a:cubicBezTo>
                      <a:cubicBezTo>
                        <a:pt x="94" y="36"/>
                        <a:pt x="97" y="37"/>
                        <a:pt x="97" y="35"/>
                      </a:cubicBezTo>
                      <a:cubicBezTo>
                        <a:pt x="102" y="33"/>
                        <a:pt x="99" y="31"/>
                        <a:pt x="99" y="31"/>
                      </a:cubicBezTo>
                      <a:cubicBezTo>
                        <a:pt x="97" y="28"/>
                        <a:pt x="100" y="25"/>
                        <a:pt x="100" y="25"/>
                      </a:cubicBezTo>
                      <a:cubicBezTo>
                        <a:pt x="101" y="23"/>
                        <a:pt x="105" y="25"/>
                        <a:pt x="105" y="22"/>
                      </a:cubicBezTo>
                      <a:cubicBezTo>
                        <a:pt x="107" y="17"/>
                        <a:pt x="106" y="14"/>
                        <a:pt x="106" y="14"/>
                      </a:cubicBezTo>
                      <a:cubicBezTo>
                        <a:pt x="105" y="9"/>
                        <a:pt x="107" y="6"/>
                        <a:pt x="107" y="6"/>
                      </a:cubicBezTo>
                      <a:cubicBezTo>
                        <a:pt x="107" y="4"/>
                        <a:pt x="112" y="1"/>
                        <a:pt x="112" y="1"/>
                      </a:cubicBezTo>
                      <a:cubicBezTo>
                        <a:pt x="114" y="5"/>
                        <a:pt x="116" y="0"/>
                        <a:pt x="116" y="0"/>
                      </a:cubicBezTo>
                      <a:cubicBezTo>
                        <a:pt x="117" y="3"/>
                        <a:pt x="119" y="1"/>
                        <a:pt x="119" y="1"/>
                      </a:cubicBezTo>
                      <a:cubicBezTo>
                        <a:pt x="119" y="5"/>
                        <a:pt x="122" y="1"/>
                        <a:pt x="122" y="1"/>
                      </a:cubicBezTo>
                      <a:cubicBezTo>
                        <a:pt x="125" y="2"/>
                        <a:pt x="131" y="2"/>
                        <a:pt x="131" y="2"/>
                      </a:cubicBezTo>
                      <a:cubicBezTo>
                        <a:pt x="132" y="0"/>
                        <a:pt x="135" y="3"/>
                        <a:pt x="135" y="3"/>
                      </a:cubicBezTo>
                      <a:cubicBezTo>
                        <a:pt x="135" y="6"/>
                        <a:pt x="137" y="5"/>
                        <a:pt x="137" y="5"/>
                      </a:cubicBezTo>
                      <a:cubicBezTo>
                        <a:pt x="137" y="6"/>
                        <a:pt x="137" y="6"/>
                        <a:pt x="137" y="6"/>
                      </a:cubicBezTo>
                      <a:cubicBezTo>
                        <a:pt x="136" y="7"/>
                        <a:pt x="140" y="10"/>
                        <a:pt x="140" y="10"/>
                      </a:cubicBezTo>
                      <a:cubicBezTo>
                        <a:pt x="143" y="9"/>
                        <a:pt x="142" y="14"/>
                        <a:pt x="139" y="13"/>
                      </a:cubicBezTo>
                      <a:cubicBezTo>
                        <a:pt x="137" y="13"/>
                        <a:pt x="137" y="11"/>
                        <a:pt x="137" y="11"/>
                      </a:cubicBezTo>
                      <a:cubicBezTo>
                        <a:pt x="136" y="14"/>
                        <a:pt x="130" y="13"/>
                        <a:pt x="130" y="13"/>
                      </a:cubicBezTo>
                      <a:cubicBezTo>
                        <a:pt x="128" y="14"/>
                        <a:pt x="133" y="13"/>
                        <a:pt x="132" y="16"/>
                      </a:cubicBezTo>
                      <a:cubicBezTo>
                        <a:pt x="135" y="16"/>
                        <a:pt x="135" y="18"/>
                        <a:pt x="135" y="18"/>
                      </a:cubicBezTo>
                      <a:lnTo>
                        <a:pt x="135" y="18"/>
                      </a:lnTo>
                      <a:lnTo>
                        <a:pt x="133" y="21"/>
                      </a:lnTo>
                      <a:lnTo>
                        <a:pt x="138" y="24"/>
                      </a:lnTo>
                      <a:lnTo>
                        <a:pt x="138" y="24"/>
                      </a:lnTo>
                      <a:cubicBezTo>
                        <a:pt x="140" y="25"/>
                        <a:pt x="141" y="28"/>
                        <a:pt x="141" y="28"/>
                      </a:cubicBezTo>
                      <a:cubicBezTo>
                        <a:pt x="141" y="31"/>
                        <a:pt x="144" y="32"/>
                        <a:pt x="144" y="32"/>
                      </a:cubicBezTo>
                      <a:cubicBezTo>
                        <a:pt x="148" y="36"/>
                        <a:pt x="145" y="37"/>
                        <a:pt x="145" y="37"/>
                      </a:cubicBezTo>
                      <a:cubicBezTo>
                        <a:pt x="140" y="40"/>
                        <a:pt x="142" y="42"/>
                        <a:pt x="142" y="42"/>
                      </a:cubicBezTo>
                      <a:cubicBezTo>
                        <a:pt x="145" y="46"/>
                        <a:pt x="152" y="50"/>
                        <a:pt x="152" y="50"/>
                      </a:cubicBezTo>
                      <a:lnTo>
                        <a:pt x="152" y="50"/>
                      </a:lnTo>
                      <a:lnTo>
                        <a:pt x="156" y="53"/>
                      </a:lnTo>
                      <a:lnTo>
                        <a:pt x="156" y="53"/>
                      </a:lnTo>
                      <a:cubicBezTo>
                        <a:pt x="157" y="57"/>
                        <a:pt x="160" y="56"/>
                        <a:pt x="160" y="56"/>
                      </a:cubicBezTo>
                      <a:cubicBezTo>
                        <a:pt x="161" y="60"/>
                        <a:pt x="157" y="60"/>
                        <a:pt x="157" y="60"/>
                      </a:cubicBezTo>
                      <a:cubicBezTo>
                        <a:pt x="150" y="61"/>
                        <a:pt x="146" y="60"/>
                        <a:pt x="146" y="60"/>
                      </a:cubicBezTo>
                      <a:lnTo>
                        <a:pt x="146" y="60"/>
                      </a:lnTo>
                      <a:lnTo>
                        <a:pt x="143" y="55"/>
                      </a:lnTo>
                      <a:lnTo>
                        <a:pt x="143" y="55"/>
                      </a:lnTo>
                      <a:cubicBezTo>
                        <a:pt x="146" y="61"/>
                        <a:pt x="144" y="61"/>
                        <a:pt x="144" y="61"/>
                      </a:cubicBezTo>
                      <a:cubicBezTo>
                        <a:pt x="141" y="60"/>
                        <a:pt x="140" y="63"/>
                        <a:pt x="140" y="63"/>
                      </a:cubicBezTo>
                      <a:cubicBezTo>
                        <a:pt x="140" y="66"/>
                        <a:pt x="137" y="70"/>
                        <a:pt x="137" y="70"/>
                      </a:cubicBezTo>
                      <a:lnTo>
                        <a:pt x="137" y="70"/>
                      </a:lnTo>
                      <a:lnTo>
                        <a:pt x="137" y="75"/>
                      </a:lnTo>
                      <a:lnTo>
                        <a:pt x="137" y="75"/>
                      </a:lnTo>
                      <a:cubicBezTo>
                        <a:pt x="134" y="80"/>
                        <a:pt x="137" y="80"/>
                        <a:pt x="137" y="80"/>
                      </a:cubicBezTo>
                      <a:cubicBezTo>
                        <a:pt x="140" y="82"/>
                        <a:pt x="136" y="84"/>
                        <a:pt x="137" y="87"/>
                      </a:cubicBezTo>
                      <a:cubicBezTo>
                        <a:pt x="135" y="85"/>
                        <a:pt x="134" y="88"/>
                        <a:pt x="134" y="88"/>
                      </a:cubicBezTo>
                      <a:cubicBezTo>
                        <a:pt x="133" y="88"/>
                        <a:pt x="130" y="93"/>
                        <a:pt x="130" y="93"/>
                      </a:cubicBezTo>
                      <a:cubicBezTo>
                        <a:pt x="128" y="96"/>
                        <a:pt x="126" y="96"/>
                        <a:pt x="126" y="96"/>
                      </a:cubicBezTo>
                      <a:cubicBezTo>
                        <a:pt x="126" y="93"/>
                        <a:pt x="124" y="92"/>
                        <a:pt x="124" y="92"/>
                      </a:cubicBezTo>
                      <a:cubicBezTo>
                        <a:pt x="127" y="98"/>
                        <a:pt x="123" y="98"/>
                        <a:pt x="123" y="98"/>
                      </a:cubicBezTo>
                      <a:cubicBezTo>
                        <a:pt x="120" y="100"/>
                        <a:pt x="121" y="101"/>
                        <a:pt x="121" y="101"/>
                      </a:cubicBezTo>
                      <a:cubicBezTo>
                        <a:pt x="122" y="103"/>
                        <a:pt x="119" y="103"/>
                        <a:pt x="119" y="103"/>
                      </a:cubicBezTo>
                      <a:cubicBezTo>
                        <a:pt x="116" y="104"/>
                        <a:pt x="118" y="105"/>
                        <a:pt x="118" y="105"/>
                      </a:cubicBezTo>
                      <a:cubicBezTo>
                        <a:pt x="121" y="103"/>
                        <a:pt x="120" y="109"/>
                        <a:pt x="120" y="109"/>
                      </a:cubicBezTo>
                      <a:lnTo>
                        <a:pt x="120" y="109"/>
                      </a:lnTo>
                      <a:lnTo>
                        <a:pt x="117" y="111"/>
                      </a:lnTo>
                      <a:lnTo>
                        <a:pt x="117" y="111"/>
                      </a:lnTo>
                      <a:cubicBezTo>
                        <a:pt x="121" y="109"/>
                        <a:pt x="122" y="112"/>
                        <a:pt x="122" y="112"/>
                      </a:cubicBezTo>
                      <a:lnTo>
                        <a:pt x="122" y="112"/>
                      </a:lnTo>
                      <a:lnTo>
                        <a:pt x="121" y="116"/>
                      </a:lnTo>
                      <a:lnTo>
                        <a:pt x="121" y="116"/>
                      </a:lnTo>
                      <a:lnTo>
                        <a:pt x="121" y="11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39" name="Freeform 442"/>
                <p:cNvSpPr>
                  <a:spLocks/>
                </p:cNvSpPr>
                <p:nvPr>
                  <p:custDataLst>
                    <p:tags r:id="rId424"/>
                  </p:custDataLst>
                </p:nvPr>
              </p:nvSpPr>
              <p:spPr bwMode="gray">
                <a:xfrm>
                  <a:off x="4238121" y="4398257"/>
                  <a:ext cx="1517452" cy="570822"/>
                </a:xfrm>
                <a:custGeom>
                  <a:avLst/>
                  <a:gdLst>
                    <a:gd name="T0" fmla="*/ 99 w 151"/>
                    <a:gd name="T1" fmla="*/ 15 h 51"/>
                    <a:gd name="T2" fmla="*/ 87 w 151"/>
                    <a:gd name="T3" fmla="*/ 13 h 51"/>
                    <a:gd name="T4" fmla="*/ 77 w 151"/>
                    <a:gd name="T5" fmla="*/ 19 h 51"/>
                    <a:gd name="T6" fmla="*/ 63 w 151"/>
                    <a:gd name="T7" fmla="*/ 18 h 51"/>
                    <a:gd name="T8" fmla="*/ 54 w 151"/>
                    <a:gd name="T9" fmla="*/ 14 h 51"/>
                    <a:gd name="T10" fmla="*/ 47 w 151"/>
                    <a:gd name="T11" fmla="*/ 9 h 51"/>
                    <a:gd name="T12" fmla="*/ 38 w 151"/>
                    <a:gd name="T13" fmla="*/ 6 h 51"/>
                    <a:gd name="T14" fmla="*/ 29 w 151"/>
                    <a:gd name="T15" fmla="*/ 2 h 51"/>
                    <a:gd name="T16" fmla="*/ 26 w 151"/>
                    <a:gd name="T17" fmla="*/ 5 h 51"/>
                    <a:gd name="T18" fmla="*/ 20 w 151"/>
                    <a:gd name="T19" fmla="*/ 4 h 51"/>
                    <a:gd name="T20" fmla="*/ 14 w 151"/>
                    <a:gd name="T21" fmla="*/ 2 h 51"/>
                    <a:gd name="T22" fmla="*/ 9 w 151"/>
                    <a:gd name="T23" fmla="*/ 12 h 51"/>
                    <a:gd name="T24" fmla="*/ 5 w 151"/>
                    <a:gd name="T25" fmla="*/ 16 h 51"/>
                    <a:gd name="T26" fmla="*/ 2 w 151"/>
                    <a:gd name="T27" fmla="*/ 17 h 51"/>
                    <a:gd name="T28" fmla="*/ 14 w 151"/>
                    <a:gd name="T29" fmla="*/ 18 h 51"/>
                    <a:gd name="T30" fmla="*/ 20 w 151"/>
                    <a:gd name="T31" fmla="*/ 23 h 51"/>
                    <a:gd name="T32" fmla="*/ 30 w 151"/>
                    <a:gd name="T33" fmla="*/ 28 h 51"/>
                    <a:gd name="T34" fmla="*/ 50 w 151"/>
                    <a:gd name="T35" fmla="*/ 34 h 51"/>
                    <a:gd name="T36" fmla="*/ 52 w 151"/>
                    <a:gd name="T37" fmla="*/ 34 h 51"/>
                    <a:gd name="T38" fmla="*/ 55 w 151"/>
                    <a:gd name="T39" fmla="*/ 32 h 51"/>
                    <a:gd name="T40" fmla="*/ 61 w 151"/>
                    <a:gd name="T41" fmla="*/ 33 h 51"/>
                    <a:gd name="T42" fmla="*/ 77 w 151"/>
                    <a:gd name="T43" fmla="*/ 35 h 51"/>
                    <a:gd name="T44" fmla="*/ 88 w 151"/>
                    <a:gd name="T45" fmla="*/ 41 h 51"/>
                    <a:gd name="T46" fmla="*/ 105 w 151"/>
                    <a:gd name="T47" fmla="*/ 42 h 51"/>
                    <a:gd name="T48" fmla="*/ 120 w 151"/>
                    <a:gd name="T49" fmla="*/ 44 h 51"/>
                    <a:gd name="T50" fmla="*/ 131 w 151"/>
                    <a:gd name="T51" fmla="*/ 44 h 51"/>
                    <a:gd name="T52" fmla="*/ 145 w 151"/>
                    <a:gd name="T53" fmla="*/ 48 h 51"/>
                    <a:gd name="T54" fmla="*/ 147 w 151"/>
                    <a:gd name="T55" fmla="*/ 48 h 51"/>
                    <a:gd name="T56" fmla="*/ 145 w 151"/>
                    <a:gd name="T57" fmla="*/ 33 h 51"/>
                    <a:gd name="T58" fmla="*/ 131 w 151"/>
                    <a:gd name="T59" fmla="*/ 32 h 51"/>
                    <a:gd name="T60" fmla="*/ 118 w 151"/>
                    <a:gd name="T61" fmla="*/ 22 h 51"/>
                    <a:gd name="T62" fmla="*/ 109 w 151"/>
                    <a:gd name="T63" fmla="*/ 19 h 51"/>
                    <a:gd name="T64" fmla="*/ 104 w 151"/>
                    <a:gd name="T65" fmla="*/ 16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51" h="51">
                      <a:moveTo>
                        <a:pt x="104" y="16"/>
                      </a:moveTo>
                      <a:cubicBezTo>
                        <a:pt x="102" y="15"/>
                        <a:pt x="100" y="13"/>
                        <a:pt x="99" y="15"/>
                      </a:cubicBezTo>
                      <a:cubicBezTo>
                        <a:pt x="99" y="15"/>
                        <a:pt x="94" y="16"/>
                        <a:pt x="93" y="12"/>
                      </a:cubicBezTo>
                      <a:cubicBezTo>
                        <a:pt x="94" y="10"/>
                        <a:pt x="88" y="9"/>
                        <a:pt x="87" y="13"/>
                      </a:cubicBezTo>
                      <a:cubicBezTo>
                        <a:pt x="87" y="13"/>
                        <a:pt x="86" y="19"/>
                        <a:pt x="82" y="19"/>
                      </a:cubicBezTo>
                      <a:cubicBezTo>
                        <a:pt x="82" y="19"/>
                        <a:pt x="80" y="18"/>
                        <a:pt x="77" y="19"/>
                      </a:cubicBezTo>
                      <a:cubicBezTo>
                        <a:pt x="73" y="19"/>
                        <a:pt x="74" y="17"/>
                        <a:pt x="70" y="17"/>
                      </a:cubicBezTo>
                      <a:cubicBezTo>
                        <a:pt x="70" y="17"/>
                        <a:pt x="68" y="18"/>
                        <a:pt x="63" y="18"/>
                      </a:cubicBezTo>
                      <a:cubicBezTo>
                        <a:pt x="63" y="18"/>
                        <a:pt x="58" y="16"/>
                        <a:pt x="57" y="17"/>
                      </a:cubicBezTo>
                      <a:cubicBezTo>
                        <a:pt x="57" y="17"/>
                        <a:pt x="55" y="17"/>
                        <a:pt x="54" y="14"/>
                      </a:cubicBezTo>
                      <a:cubicBezTo>
                        <a:pt x="54" y="14"/>
                        <a:pt x="54" y="11"/>
                        <a:pt x="50" y="9"/>
                      </a:cubicBezTo>
                      <a:cubicBezTo>
                        <a:pt x="50" y="6"/>
                        <a:pt x="49" y="8"/>
                        <a:pt x="47" y="9"/>
                      </a:cubicBezTo>
                      <a:cubicBezTo>
                        <a:pt x="44" y="9"/>
                        <a:pt x="44" y="6"/>
                        <a:pt x="42" y="6"/>
                      </a:cubicBezTo>
                      <a:cubicBezTo>
                        <a:pt x="42" y="6"/>
                        <a:pt x="40" y="9"/>
                        <a:pt x="38" y="6"/>
                      </a:cubicBezTo>
                      <a:cubicBezTo>
                        <a:pt x="38" y="6"/>
                        <a:pt x="37" y="7"/>
                        <a:pt x="34" y="3"/>
                      </a:cubicBezTo>
                      <a:cubicBezTo>
                        <a:pt x="34" y="3"/>
                        <a:pt x="33" y="4"/>
                        <a:pt x="29" y="2"/>
                      </a:cubicBezTo>
                      <a:cubicBezTo>
                        <a:pt x="29" y="2"/>
                        <a:pt x="29" y="4"/>
                        <a:pt x="28" y="5"/>
                      </a:cubicBezTo>
                      <a:cubicBezTo>
                        <a:pt x="27" y="5"/>
                        <a:pt x="27" y="5"/>
                        <a:pt x="26" y="5"/>
                      </a:cubicBezTo>
                      <a:cubicBezTo>
                        <a:pt x="26" y="5"/>
                        <a:pt x="25" y="4"/>
                        <a:pt x="24" y="4"/>
                      </a:cubicBezTo>
                      <a:cubicBezTo>
                        <a:pt x="23" y="4"/>
                        <a:pt x="22" y="3"/>
                        <a:pt x="20" y="4"/>
                      </a:cubicBezTo>
                      <a:cubicBezTo>
                        <a:pt x="20" y="4"/>
                        <a:pt x="18" y="1"/>
                        <a:pt x="16" y="4"/>
                      </a:cubicBezTo>
                      <a:cubicBezTo>
                        <a:pt x="16" y="4"/>
                        <a:pt x="14" y="0"/>
                        <a:pt x="14" y="2"/>
                      </a:cubicBezTo>
                      <a:cubicBezTo>
                        <a:pt x="14" y="2"/>
                        <a:pt x="11" y="4"/>
                        <a:pt x="11" y="8"/>
                      </a:cubicBezTo>
                      <a:cubicBezTo>
                        <a:pt x="11" y="8"/>
                        <a:pt x="11" y="13"/>
                        <a:pt x="9" y="12"/>
                      </a:cubicBezTo>
                      <a:cubicBezTo>
                        <a:pt x="9" y="12"/>
                        <a:pt x="7" y="11"/>
                        <a:pt x="7" y="14"/>
                      </a:cubicBezTo>
                      <a:cubicBezTo>
                        <a:pt x="7" y="14"/>
                        <a:pt x="7" y="16"/>
                        <a:pt x="5" y="16"/>
                      </a:cubicBezTo>
                      <a:cubicBezTo>
                        <a:pt x="5" y="16"/>
                        <a:pt x="3" y="14"/>
                        <a:pt x="2" y="16"/>
                      </a:cubicBezTo>
                      <a:cubicBezTo>
                        <a:pt x="2" y="16"/>
                        <a:pt x="0" y="16"/>
                        <a:pt x="2" y="17"/>
                      </a:cubicBezTo>
                      <a:cubicBezTo>
                        <a:pt x="2" y="17"/>
                        <a:pt x="4" y="19"/>
                        <a:pt x="5" y="18"/>
                      </a:cubicBezTo>
                      <a:cubicBezTo>
                        <a:pt x="12" y="19"/>
                        <a:pt x="12" y="16"/>
                        <a:pt x="14" y="18"/>
                      </a:cubicBezTo>
                      <a:cubicBezTo>
                        <a:pt x="14" y="18"/>
                        <a:pt x="17" y="21"/>
                        <a:pt x="22" y="20"/>
                      </a:cubicBezTo>
                      <a:cubicBezTo>
                        <a:pt x="22" y="20"/>
                        <a:pt x="23" y="22"/>
                        <a:pt x="20" y="23"/>
                      </a:cubicBezTo>
                      <a:cubicBezTo>
                        <a:pt x="20" y="23"/>
                        <a:pt x="18" y="26"/>
                        <a:pt x="20" y="27"/>
                      </a:cubicBezTo>
                      <a:cubicBezTo>
                        <a:pt x="22" y="29"/>
                        <a:pt x="30" y="27"/>
                        <a:pt x="30" y="28"/>
                      </a:cubicBezTo>
                      <a:cubicBezTo>
                        <a:pt x="30" y="28"/>
                        <a:pt x="37" y="28"/>
                        <a:pt x="40" y="31"/>
                      </a:cubicBezTo>
                      <a:cubicBezTo>
                        <a:pt x="40" y="31"/>
                        <a:pt x="43" y="34"/>
                        <a:pt x="50" y="34"/>
                      </a:cubicBezTo>
                      <a:lnTo>
                        <a:pt x="50" y="34"/>
                      </a:lnTo>
                      <a:lnTo>
                        <a:pt x="52" y="34"/>
                      </a:lnTo>
                      <a:lnTo>
                        <a:pt x="55" y="32"/>
                      </a:lnTo>
                      <a:lnTo>
                        <a:pt x="55" y="32"/>
                      </a:lnTo>
                      <a:cubicBezTo>
                        <a:pt x="55" y="32"/>
                        <a:pt x="57" y="33"/>
                        <a:pt x="58" y="33"/>
                      </a:cubicBezTo>
                      <a:cubicBezTo>
                        <a:pt x="59" y="33"/>
                        <a:pt x="60" y="33"/>
                        <a:pt x="61" y="33"/>
                      </a:cubicBezTo>
                      <a:cubicBezTo>
                        <a:pt x="64" y="30"/>
                        <a:pt x="67" y="34"/>
                        <a:pt x="72" y="34"/>
                      </a:cubicBezTo>
                      <a:cubicBezTo>
                        <a:pt x="72" y="34"/>
                        <a:pt x="73" y="34"/>
                        <a:pt x="77" y="35"/>
                      </a:cubicBezTo>
                      <a:cubicBezTo>
                        <a:pt x="79" y="36"/>
                        <a:pt x="81" y="38"/>
                        <a:pt x="84" y="40"/>
                      </a:cubicBezTo>
                      <a:cubicBezTo>
                        <a:pt x="84" y="40"/>
                        <a:pt x="86" y="40"/>
                        <a:pt x="88" y="41"/>
                      </a:cubicBezTo>
                      <a:cubicBezTo>
                        <a:pt x="91" y="41"/>
                        <a:pt x="95" y="42"/>
                        <a:pt x="98" y="42"/>
                      </a:cubicBezTo>
                      <a:cubicBezTo>
                        <a:pt x="98" y="42"/>
                        <a:pt x="103" y="45"/>
                        <a:pt x="105" y="42"/>
                      </a:cubicBezTo>
                      <a:cubicBezTo>
                        <a:pt x="105" y="42"/>
                        <a:pt x="108" y="43"/>
                        <a:pt x="112" y="43"/>
                      </a:cubicBezTo>
                      <a:cubicBezTo>
                        <a:pt x="112" y="43"/>
                        <a:pt x="117" y="46"/>
                        <a:pt x="120" y="44"/>
                      </a:cubicBezTo>
                      <a:cubicBezTo>
                        <a:pt x="120" y="44"/>
                        <a:pt x="122" y="45"/>
                        <a:pt x="124" y="43"/>
                      </a:cubicBezTo>
                      <a:cubicBezTo>
                        <a:pt x="124" y="43"/>
                        <a:pt x="128" y="41"/>
                        <a:pt x="131" y="44"/>
                      </a:cubicBezTo>
                      <a:cubicBezTo>
                        <a:pt x="131" y="44"/>
                        <a:pt x="135" y="47"/>
                        <a:pt x="137" y="46"/>
                      </a:cubicBezTo>
                      <a:cubicBezTo>
                        <a:pt x="139" y="48"/>
                        <a:pt x="138" y="48"/>
                        <a:pt x="145" y="48"/>
                      </a:cubicBezTo>
                      <a:cubicBezTo>
                        <a:pt x="145" y="48"/>
                        <a:pt x="146" y="51"/>
                        <a:pt x="148" y="51"/>
                      </a:cubicBezTo>
                      <a:cubicBezTo>
                        <a:pt x="148" y="51"/>
                        <a:pt x="151" y="49"/>
                        <a:pt x="147" y="48"/>
                      </a:cubicBezTo>
                      <a:cubicBezTo>
                        <a:pt x="147" y="48"/>
                        <a:pt x="145" y="46"/>
                        <a:pt x="146" y="42"/>
                      </a:cubicBezTo>
                      <a:cubicBezTo>
                        <a:pt x="146" y="42"/>
                        <a:pt x="149" y="33"/>
                        <a:pt x="145" y="33"/>
                      </a:cubicBezTo>
                      <a:cubicBezTo>
                        <a:pt x="145" y="33"/>
                        <a:pt x="142" y="31"/>
                        <a:pt x="140" y="31"/>
                      </a:cubicBezTo>
                      <a:cubicBezTo>
                        <a:pt x="137" y="30"/>
                        <a:pt x="135" y="33"/>
                        <a:pt x="131" y="32"/>
                      </a:cubicBezTo>
                      <a:cubicBezTo>
                        <a:pt x="127" y="34"/>
                        <a:pt x="127" y="33"/>
                        <a:pt x="121" y="30"/>
                      </a:cubicBezTo>
                      <a:cubicBezTo>
                        <a:pt x="121" y="30"/>
                        <a:pt x="119" y="30"/>
                        <a:pt x="118" y="22"/>
                      </a:cubicBezTo>
                      <a:cubicBezTo>
                        <a:pt x="118" y="22"/>
                        <a:pt x="118" y="19"/>
                        <a:pt x="116" y="19"/>
                      </a:cubicBezTo>
                      <a:cubicBezTo>
                        <a:pt x="112" y="17"/>
                        <a:pt x="111" y="20"/>
                        <a:pt x="109" y="19"/>
                      </a:cubicBezTo>
                      <a:cubicBezTo>
                        <a:pt x="109" y="19"/>
                        <a:pt x="107" y="15"/>
                        <a:pt x="104" y="16"/>
                      </a:cubicBezTo>
                      <a:lnTo>
                        <a:pt x="104" y="16"/>
                      </a:lnTo>
                      <a:lnTo>
                        <a:pt x="104" y="1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40" name="Freeform 443"/>
                <p:cNvSpPr>
                  <a:spLocks/>
                </p:cNvSpPr>
                <p:nvPr>
                  <p:custDataLst>
                    <p:tags r:id="rId425"/>
                  </p:custDataLst>
                </p:nvPr>
              </p:nvSpPr>
              <p:spPr bwMode="gray">
                <a:xfrm>
                  <a:off x="6388785" y="2953117"/>
                  <a:ext cx="1035139" cy="1421551"/>
                </a:xfrm>
                <a:custGeom>
                  <a:avLst/>
                  <a:gdLst>
                    <a:gd name="T0" fmla="*/ 28 w 103"/>
                    <a:gd name="T1" fmla="*/ 23 h 127"/>
                    <a:gd name="T2" fmla="*/ 26 w 103"/>
                    <a:gd name="T3" fmla="*/ 46 h 127"/>
                    <a:gd name="T4" fmla="*/ 42 w 103"/>
                    <a:gd name="T5" fmla="*/ 48 h 127"/>
                    <a:gd name="T6" fmla="*/ 58 w 103"/>
                    <a:gd name="T7" fmla="*/ 44 h 127"/>
                    <a:gd name="T8" fmla="*/ 69 w 103"/>
                    <a:gd name="T9" fmla="*/ 41 h 127"/>
                    <a:gd name="T10" fmla="*/ 68 w 103"/>
                    <a:gd name="T11" fmla="*/ 46 h 127"/>
                    <a:gd name="T12" fmla="*/ 47 w 103"/>
                    <a:gd name="T13" fmla="*/ 62 h 127"/>
                    <a:gd name="T14" fmla="*/ 44 w 103"/>
                    <a:gd name="T15" fmla="*/ 67 h 127"/>
                    <a:gd name="T16" fmla="*/ 56 w 103"/>
                    <a:gd name="T17" fmla="*/ 82 h 127"/>
                    <a:gd name="T18" fmla="*/ 58 w 103"/>
                    <a:gd name="T19" fmla="*/ 84 h 127"/>
                    <a:gd name="T20" fmla="*/ 55 w 103"/>
                    <a:gd name="T21" fmla="*/ 91 h 127"/>
                    <a:gd name="T22" fmla="*/ 65 w 103"/>
                    <a:gd name="T23" fmla="*/ 99 h 127"/>
                    <a:gd name="T24" fmla="*/ 65 w 103"/>
                    <a:gd name="T25" fmla="*/ 103 h 127"/>
                    <a:gd name="T26" fmla="*/ 52 w 103"/>
                    <a:gd name="T27" fmla="*/ 109 h 127"/>
                    <a:gd name="T28" fmla="*/ 43 w 103"/>
                    <a:gd name="T29" fmla="*/ 109 h 127"/>
                    <a:gd name="T30" fmla="*/ 36 w 103"/>
                    <a:gd name="T31" fmla="*/ 93 h 127"/>
                    <a:gd name="T32" fmla="*/ 37 w 103"/>
                    <a:gd name="T33" fmla="*/ 79 h 127"/>
                    <a:gd name="T34" fmla="*/ 35 w 103"/>
                    <a:gd name="T35" fmla="*/ 79 h 127"/>
                    <a:gd name="T36" fmla="*/ 30 w 103"/>
                    <a:gd name="T37" fmla="*/ 75 h 127"/>
                    <a:gd name="T38" fmla="*/ 26 w 103"/>
                    <a:gd name="T39" fmla="*/ 86 h 127"/>
                    <a:gd name="T40" fmla="*/ 26 w 103"/>
                    <a:gd name="T41" fmla="*/ 102 h 127"/>
                    <a:gd name="T42" fmla="*/ 24 w 103"/>
                    <a:gd name="T43" fmla="*/ 117 h 127"/>
                    <a:gd name="T44" fmla="*/ 17 w 103"/>
                    <a:gd name="T45" fmla="*/ 127 h 127"/>
                    <a:gd name="T46" fmla="*/ 11 w 103"/>
                    <a:gd name="T47" fmla="*/ 118 h 127"/>
                    <a:gd name="T48" fmla="*/ 14 w 103"/>
                    <a:gd name="T49" fmla="*/ 101 h 127"/>
                    <a:gd name="T50" fmla="*/ 11 w 103"/>
                    <a:gd name="T51" fmla="*/ 92 h 127"/>
                    <a:gd name="T52" fmla="*/ 3 w 103"/>
                    <a:gd name="T53" fmla="*/ 91 h 127"/>
                    <a:gd name="T54" fmla="*/ 0 w 103"/>
                    <a:gd name="T55" fmla="*/ 79 h 127"/>
                    <a:gd name="T56" fmla="*/ 10 w 103"/>
                    <a:gd name="T57" fmla="*/ 64 h 127"/>
                    <a:gd name="T58" fmla="*/ 12 w 103"/>
                    <a:gd name="T59" fmla="*/ 47 h 127"/>
                    <a:gd name="T60" fmla="*/ 14 w 103"/>
                    <a:gd name="T61" fmla="*/ 33 h 127"/>
                    <a:gd name="T62" fmla="*/ 18 w 103"/>
                    <a:gd name="T63" fmla="*/ 24 h 127"/>
                    <a:gd name="T64" fmla="*/ 26 w 103"/>
                    <a:gd name="T65" fmla="*/ 17 h 127"/>
                    <a:gd name="T66" fmla="*/ 32 w 103"/>
                    <a:gd name="T67" fmla="*/ 10 h 127"/>
                    <a:gd name="T68" fmla="*/ 42 w 103"/>
                    <a:gd name="T69" fmla="*/ 11 h 127"/>
                    <a:gd name="T70" fmla="*/ 62 w 103"/>
                    <a:gd name="T71" fmla="*/ 15 h 127"/>
                    <a:gd name="T72" fmla="*/ 76 w 103"/>
                    <a:gd name="T73" fmla="*/ 16 h 127"/>
                    <a:gd name="T74" fmla="*/ 92 w 103"/>
                    <a:gd name="T75" fmla="*/ 12 h 127"/>
                    <a:gd name="T76" fmla="*/ 97 w 103"/>
                    <a:gd name="T77" fmla="*/ 4 h 127"/>
                    <a:gd name="T78" fmla="*/ 100 w 103"/>
                    <a:gd name="T79" fmla="*/ 10 h 127"/>
                    <a:gd name="T80" fmla="*/ 77 w 103"/>
                    <a:gd name="T81" fmla="*/ 26 h 127"/>
                    <a:gd name="T82" fmla="*/ 47 w 103"/>
                    <a:gd name="T83" fmla="*/ 23 h 127"/>
                    <a:gd name="T84" fmla="*/ 45 w 103"/>
                    <a:gd name="T85" fmla="*/ 23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03" h="127">
                      <a:moveTo>
                        <a:pt x="45" y="23"/>
                      </a:moveTo>
                      <a:cubicBezTo>
                        <a:pt x="40" y="23"/>
                        <a:pt x="36" y="24"/>
                        <a:pt x="36" y="24"/>
                      </a:cubicBezTo>
                      <a:cubicBezTo>
                        <a:pt x="31" y="22"/>
                        <a:pt x="28" y="23"/>
                        <a:pt x="28" y="23"/>
                      </a:cubicBezTo>
                      <a:cubicBezTo>
                        <a:pt x="22" y="24"/>
                        <a:pt x="21" y="31"/>
                        <a:pt x="21" y="31"/>
                      </a:cubicBezTo>
                      <a:cubicBezTo>
                        <a:pt x="20" y="32"/>
                        <a:pt x="21" y="39"/>
                        <a:pt x="21" y="39"/>
                      </a:cubicBezTo>
                      <a:cubicBezTo>
                        <a:pt x="21" y="47"/>
                        <a:pt x="26" y="46"/>
                        <a:pt x="26" y="46"/>
                      </a:cubicBezTo>
                      <a:cubicBezTo>
                        <a:pt x="29" y="48"/>
                        <a:pt x="30" y="54"/>
                        <a:pt x="30" y="54"/>
                      </a:cubicBezTo>
                      <a:cubicBezTo>
                        <a:pt x="30" y="55"/>
                        <a:pt x="37" y="55"/>
                        <a:pt x="37" y="55"/>
                      </a:cubicBezTo>
                      <a:cubicBezTo>
                        <a:pt x="39" y="50"/>
                        <a:pt x="42" y="48"/>
                        <a:pt x="42" y="48"/>
                      </a:cubicBezTo>
                      <a:cubicBezTo>
                        <a:pt x="45" y="43"/>
                        <a:pt x="47" y="47"/>
                        <a:pt x="47" y="47"/>
                      </a:cubicBezTo>
                      <a:cubicBezTo>
                        <a:pt x="54" y="48"/>
                        <a:pt x="53" y="44"/>
                        <a:pt x="53" y="44"/>
                      </a:cubicBezTo>
                      <a:cubicBezTo>
                        <a:pt x="55" y="42"/>
                        <a:pt x="58" y="44"/>
                        <a:pt x="58" y="44"/>
                      </a:cubicBezTo>
                      <a:cubicBezTo>
                        <a:pt x="60" y="47"/>
                        <a:pt x="62" y="44"/>
                        <a:pt x="66" y="44"/>
                      </a:cubicBezTo>
                      <a:cubicBezTo>
                        <a:pt x="66" y="42"/>
                        <a:pt x="63" y="42"/>
                        <a:pt x="63" y="42"/>
                      </a:cubicBezTo>
                      <a:cubicBezTo>
                        <a:pt x="63" y="39"/>
                        <a:pt x="65" y="43"/>
                        <a:pt x="69" y="41"/>
                      </a:cubicBezTo>
                      <a:cubicBezTo>
                        <a:pt x="72" y="40"/>
                        <a:pt x="74" y="44"/>
                        <a:pt x="74" y="44"/>
                      </a:cubicBezTo>
                      <a:cubicBezTo>
                        <a:pt x="73" y="52"/>
                        <a:pt x="70" y="48"/>
                        <a:pt x="70" y="48"/>
                      </a:cubicBezTo>
                      <a:cubicBezTo>
                        <a:pt x="69" y="44"/>
                        <a:pt x="68" y="46"/>
                        <a:pt x="68" y="46"/>
                      </a:cubicBezTo>
                      <a:cubicBezTo>
                        <a:pt x="63" y="45"/>
                        <a:pt x="62" y="49"/>
                        <a:pt x="62" y="49"/>
                      </a:cubicBezTo>
                      <a:cubicBezTo>
                        <a:pt x="59" y="56"/>
                        <a:pt x="53" y="59"/>
                        <a:pt x="53" y="59"/>
                      </a:cubicBezTo>
                      <a:cubicBezTo>
                        <a:pt x="47" y="59"/>
                        <a:pt x="47" y="62"/>
                        <a:pt x="47" y="62"/>
                      </a:cubicBezTo>
                      <a:cubicBezTo>
                        <a:pt x="46" y="65"/>
                        <a:pt x="43" y="62"/>
                        <a:pt x="43" y="62"/>
                      </a:cubicBezTo>
                      <a:cubicBezTo>
                        <a:pt x="40" y="59"/>
                        <a:pt x="41" y="63"/>
                        <a:pt x="41" y="63"/>
                      </a:cubicBezTo>
                      <a:cubicBezTo>
                        <a:pt x="43" y="64"/>
                        <a:pt x="44" y="67"/>
                        <a:pt x="44" y="67"/>
                      </a:cubicBezTo>
                      <a:cubicBezTo>
                        <a:pt x="50" y="69"/>
                        <a:pt x="51" y="74"/>
                        <a:pt x="51" y="74"/>
                      </a:cubicBezTo>
                      <a:cubicBezTo>
                        <a:pt x="51" y="77"/>
                        <a:pt x="53" y="78"/>
                        <a:pt x="53" y="78"/>
                      </a:cubicBezTo>
                      <a:cubicBezTo>
                        <a:pt x="57" y="80"/>
                        <a:pt x="56" y="82"/>
                        <a:pt x="56" y="82"/>
                      </a:cubicBezTo>
                      <a:lnTo>
                        <a:pt x="56" y="82"/>
                      </a:lnTo>
                      <a:lnTo>
                        <a:pt x="58" y="84"/>
                      </a:lnTo>
                      <a:lnTo>
                        <a:pt x="58" y="84"/>
                      </a:lnTo>
                      <a:cubicBezTo>
                        <a:pt x="58" y="85"/>
                        <a:pt x="58" y="85"/>
                        <a:pt x="57" y="86"/>
                      </a:cubicBezTo>
                      <a:cubicBezTo>
                        <a:pt x="57" y="86"/>
                        <a:pt x="56" y="87"/>
                        <a:pt x="56" y="87"/>
                      </a:cubicBezTo>
                      <a:cubicBezTo>
                        <a:pt x="57" y="93"/>
                        <a:pt x="55" y="91"/>
                        <a:pt x="55" y="91"/>
                      </a:cubicBezTo>
                      <a:cubicBezTo>
                        <a:pt x="55" y="94"/>
                        <a:pt x="59" y="94"/>
                        <a:pt x="59" y="96"/>
                      </a:cubicBezTo>
                      <a:cubicBezTo>
                        <a:pt x="63" y="96"/>
                        <a:pt x="62" y="100"/>
                        <a:pt x="62" y="100"/>
                      </a:cubicBezTo>
                      <a:cubicBezTo>
                        <a:pt x="63" y="102"/>
                        <a:pt x="65" y="99"/>
                        <a:pt x="65" y="99"/>
                      </a:cubicBezTo>
                      <a:lnTo>
                        <a:pt x="65" y="99"/>
                      </a:lnTo>
                      <a:lnTo>
                        <a:pt x="65" y="103"/>
                      </a:lnTo>
                      <a:lnTo>
                        <a:pt x="65" y="103"/>
                      </a:lnTo>
                      <a:cubicBezTo>
                        <a:pt x="66" y="105"/>
                        <a:pt x="63" y="106"/>
                        <a:pt x="63" y="106"/>
                      </a:cubicBezTo>
                      <a:cubicBezTo>
                        <a:pt x="60" y="105"/>
                        <a:pt x="59" y="106"/>
                        <a:pt x="59" y="106"/>
                      </a:cubicBezTo>
                      <a:cubicBezTo>
                        <a:pt x="53" y="106"/>
                        <a:pt x="52" y="109"/>
                        <a:pt x="52" y="109"/>
                      </a:cubicBezTo>
                      <a:cubicBezTo>
                        <a:pt x="51" y="111"/>
                        <a:pt x="53" y="111"/>
                        <a:pt x="53" y="111"/>
                      </a:cubicBezTo>
                      <a:cubicBezTo>
                        <a:pt x="52" y="113"/>
                        <a:pt x="48" y="113"/>
                        <a:pt x="48" y="113"/>
                      </a:cubicBezTo>
                      <a:cubicBezTo>
                        <a:pt x="44" y="112"/>
                        <a:pt x="43" y="109"/>
                        <a:pt x="43" y="109"/>
                      </a:cubicBezTo>
                      <a:cubicBezTo>
                        <a:pt x="43" y="101"/>
                        <a:pt x="45" y="103"/>
                        <a:pt x="45" y="103"/>
                      </a:cubicBezTo>
                      <a:cubicBezTo>
                        <a:pt x="46" y="97"/>
                        <a:pt x="42" y="99"/>
                        <a:pt x="42" y="99"/>
                      </a:cubicBezTo>
                      <a:cubicBezTo>
                        <a:pt x="40" y="97"/>
                        <a:pt x="36" y="93"/>
                        <a:pt x="36" y="93"/>
                      </a:cubicBezTo>
                      <a:cubicBezTo>
                        <a:pt x="35" y="92"/>
                        <a:pt x="34" y="91"/>
                        <a:pt x="34" y="90"/>
                      </a:cubicBezTo>
                      <a:cubicBezTo>
                        <a:pt x="34" y="88"/>
                        <a:pt x="35" y="87"/>
                        <a:pt x="35" y="87"/>
                      </a:cubicBezTo>
                      <a:cubicBezTo>
                        <a:pt x="37" y="85"/>
                        <a:pt x="37" y="79"/>
                        <a:pt x="37" y="79"/>
                      </a:cubicBezTo>
                      <a:lnTo>
                        <a:pt x="37" y="79"/>
                      </a:lnTo>
                      <a:lnTo>
                        <a:pt x="35" y="79"/>
                      </a:lnTo>
                      <a:lnTo>
                        <a:pt x="35" y="79"/>
                      </a:lnTo>
                      <a:cubicBezTo>
                        <a:pt x="38" y="77"/>
                        <a:pt x="35" y="76"/>
                        <a:pt x="35" y="76"/>
                      </a:cubicBezTo>
                      <a:lnTo>
                        <a:pt x="35" y="76"/>
                      </a:lnTo>
                      <a:lnTo>
                        <a:pt x="30" y="75"/>
                      </a:lnTo>
                      <a:lnTo>
                        <a:pt x="30" y="75"/>
                      </a:lnTo>
                      <a:cubicBezTo>
                        <a:pt x="30" y="77"/>
                        <a:pt x="23" y="81"/>
                        <a:pt x="23" y="81"/>
                      </a:cubicBezTo>
                      <a:cubicBezTo>
                        <a:pt x="23" y="84"/>
                        <a:pt x="26" y="86"/>
                        <a:pt x="26" y="86"/>
                      </a:cubicBezTo>
                      <a:cubicBezTo>
                        <a:pt x="26" y="92"/>
                        <a:pt x="27" y="94"/>
                        <a:pt x="27" y="94"/>
                      </a:cubicBezTo>
                      <a:cubicBezTo>
                        <a:pt x="25" y="96"/>
                        <a:pt x="26" y="102"/>
                        <a:pt x="26" y="102"/>
                      </a:cubicBezTo>
                      <a:lnTo>
                        <a:pt x="26" y="102"/>
                      </a:lnTo>
                      <a:lnTo>
                        <a:pt x="27" y="109"/>
                      </a:lnTo>
                      <a:lnTo>
                        <a:pt x="27" y="109"/>
                      </a:lnTo>
                      <a:cubicBezTo>
                        <a:pt x="27" y="109"/>
                        <a:pt x="24" y="113"/>
                        <a:pt x="24" y="117"/>
                      </a:cubicBezTo>
                      <a:cubicBezTo>
                        <a:pt x="24" y="120"/>
                        <a:pt x="26" y="119"/>
                        <a:pt x="27" y="126"/>
                      </a:cubicBezTo>
                      <a:cubicBezTo>
                        <a:pt x="24" y="123"/>
                        <a:pt x="22" y="126"/>
                        <a:pt x="22" y="126"/>
                      </a:cubicBezTo>
                      <a:cubicBezTo>
                        <a:pt x="18" y="124"/>
                        <a:pt x="17" y="127"/>
                        <a:pt x="17" y="127"/>
                      </a:cubicBezTo>
                      <a:cubicBezTo>
                        <a:pt x="14" y="127"/>
                        <a:pt x="10" y="123"/>
                        <a:pt x="10" y="123"/>
                      </a:cubicBezTo>
                      <a:lnTo>
                        <a:pt x="10" y="123"/>
                      </a:lnTo>
                      <a:lnTo>
                        <a:pt x="11" y="118"/>
                      </a:lnTo>
                      <a:lnTo>
                        <a:pt x="11" y="118"/>
                      </a:lnTo>
                      <a:cubicBezTo>
                        <a:pt x="12" y="116"/>
                        <a:pt x="12" y="111"/>
                        <a:pt x="12" y="111"/>
                      </a:cubicBezTo>
                      <a:cubicBezTo>
                        <a:pt x="15" y="107"/>
                        <a:pt x="14" y="101"/>
                        <a:pt x="14" y="101"/>
                      </a:cubicBezTo>
                      <a:lnTo>
                        <a:pt x="14" y="101"/>
                      </a:lnTo>
                      <a:lnTo>
                        <a:pt x="11" y="92"/>
                      </a:lnTo>
                      <a:lnTo>
                        <a:pt x="11" y="92"/>
                      </a:lnTo>
                      <a:cubicBezTo>
                        <a:pt x="14" y="88"/>
                        <a:pt x="8" y="90"/>
                        <a:pt x="8" y="90"/>
                      </a:cubicBezTo>
                      <a:lnTo>
                        <a:pt x="8" y="90"/>
                      </a:lnTo>
                      <a:lnTo>
                        <a:pt x="3" y="91"/>
                      </a:lnTo>
                      <a:lnTo>
                        <a:pt x="3" y="91"/>
                      </a:lnTo>
                      <a:cubicBezTo>
                        <a:pt x="1" y="90"/>
                        <a:pt x="2" y="86"/>
                        <a:pt x="0" y="83"/>
                      </a:cubicBezTo>
                      <a:cubicBezTo>
                        <a:pt x="2" y="83"/>
                        <a:pt x="2" y="78"/>
                        <a:pt x="0" y="79"/>
                      </a:cubicBezTo>
                      <a:cubicBezTo>
                        <a:pt x="0" y="74"/>
                        <a:pt x="3" y="75"/>
                        <a:pt x="3" y="75"/>
                      </a:cubicBezTo>
                      <a:cubicBezTo>
                        <a:pt x="7" y="72"/>
                        <a:pt x="6" y="69"/>
                        <a:pt x="6" y="69"/>
                      </a:cubicBezTo>
                      <a:cubicBezTo>
                        <a:pt x="7" y="64"/>
                        <a:pt x="10" y="64"/>
                        <a:pt x="10" y="64"/>
                      </a:cubicBezTo>
                      <a:cubicBezTo>
                        <a:pt x="9" y="60"/>
                        <a:pt x="9" y="53"/>
                        <a:pt x="9" y="53"/>
                      </a:cubicBezTo>
                      <a:cubicBezTo>
                        <a:pt x="9" y="53"/>
                        <a:pt x="9" y="53"/>
                        <a:pt x="9" y="52"/>
                      </a:cubicBezTo>
                      <a:cubicBezTo>
                        <a:pt x="9" y="50"/>
                        <a:pt x="11" y="50"/>
                        <a:pt x="12" y="47"/>
                      </a:cubicBezTo>
                      <a:cubicBezTo>
                        <a:pt x="15" y="41"/>
                        <a:pt x="17" y="43"/>
                        <a:pt x="17" y="43"/>
                      </a:cubicBezTo>
                      <a:cubicBezTo>
                        <a:pt x="15" y="39"/>
                        <a:pt x="17" y="36"/>
                        <a:pt x="17" y="36"/>
                      </a:cubicBezTo>
                      <a:cubicBezTo>
                        <a:pt x="17" y="32"/>
                        <a:pt x="14" y="34"/>
                        <a:pt x="14" y="33"/>
                      </a:cubicBezTo>
                      <a:cubicBezTo>
                        <a:pt x="14" y="29"/>
                        <a:pt x="17" y="32"/>
                        <a:pt x="17" y="32"/>
                      </a:cubicBezTo>
                      <a:cubicBezTo>
                        <a:pt x="20" y="30"/>
                        <a:pt x="16" y="28"/>
                        <a:pt x="16" y="28"/>
                      </a:cubicBezTo>
                      <a:cubicBezTo>
                        <a:pt x="16" y="26"/>
                        <a:pt x="18" y="28"/>
                        <a:pt x="18" y="24"/>
                      </a:cubicBezTo>
                      <a:cubicBezTo>
                        <a:pt x="21" y="22"/>
                        <a:pt x="20" y="20"/>
                        <a:pt x="20" y="20"/>
                      </a:cubicBezTo>
                      <a:cubicBezTo>
                        <a:pt x="20" y="18"/>
                        <a:pt x="23" y="18"/>
                        <a:pt x="23" y="18"/>
                      </a:cubicBezTo>
                      <a:cubicBezTo>
                        <a:pt x="23" y="12"/>
                        <a:pt x="26" y="14"/>
                        <a:pt x="26" y="17"/>
                      </a:cubicBezTo>
                      <a:cubicBezTo>
                        <a:pt x="30" y="19"/>
                        <a:pt x="30" y="16"/>
                        <a:pt x="30" y="16"/>
                      </a:cubicBezTo>
                      <a:cubicBezTo>
                        <a:pt x="29" y="14"/>
                        <a:pt x="32" y="14"/>
                        <a:pt x="32" y="14"/>
                      </a:cubicBezTo>
                      <a:cubicBezTo>
                        <a:pt x="33" y="14"/>
                        <a:pt x="32" y="10"/>
                        <a:pt x="32" y="10"/>
                      </a:cubicBezTo>
                      <a:cubicBezTo>
                        <a:pt x="33" y="7"/>
                        <a:pt x="38" y="9"/>
                        <a:pt x="38" y="9"/>
                      </a:cubicBezTo>
                      <a:cubicBezTo>
                        <a:pt x="38" y="10"/>
                        <a:pt x="40" y="10"/>
                        <a:pt x="42" y="10"/>
                      </a:cubicBezTo>
                      <a:cubicBezTo>
                        <a:pt x="42" y="11"/>
                        <a:pt x="42" y="11"/>
                        <a:pt x="42" y="11"/>
                      </a:cubicBezTo>
                      <a:cubicBezTo>
                        <a:pt x="43" y="13"/>
                        <a:pt x="46" y="13"/>
                        <a:pt x="46" y="13"/>
                      </a:cubicBezTo>
                      <a:cubicBezTo>
                        <a:pt x="50" y="12"/>
                        <a:pt x="51" y="14"/>
                        <a:pt x="54" y="14"/>
                      </a:cubicBezTo>
                      <a:cubicBezTo>
                        <a:pt x="55" y="15"/>
                        <a:pt x="62" y="15"/>
                        <a:pt x="62" y="15"/>
                      </a:cubicBezTo>
                      <a:cubicBezTo>
                        <a:pt x="65" y="17"/>
                        <a:pt x="67" y="15"/>
                        <a:pt x="67" y="15"/>
                      </a:cubicBezTo>
                      <a:cubicBezTo>
                        <a:pt x="69" y="14"/>
                        <a:pt x="72" y="16"/>
                        <a:pt x="72" y="16"/>
                      </a:cubicBezTo>
                      <a:cubicBezTo>
                        <a:pt x="73" y="14"/>
                        <a:pt x="76" y="16"/>
                        <a:pt x="76" y="16"/>
                      </a:cubicBezTo>
                      <a:cubicBezTo>
                        <a:pt x="79" y="16"/>
                        <a:pt x="81" y="17"/>
                        <a:pt x="81" y="17"/>
                      </a:cubicBezTo>
                      <a:cubicBezTo>
                        <a:pt x="82" y="15"/>
                        <a:pt x="87" y="14"/>
                        <a:pt x="87" y="14"/>
                      </a:cubicBezTo>
                      <a:cubicBezTo>
                        <a:pt x="88" y="10"/>
                        <a:pt x="92" y="12"/>
                        <a:pt x="92" y="12"/>
                      </a:cubicBezTo>
                      <a:cubicBezTo>
                        <a:pt x="94" y="11"/>
                        <a:pt x="91" y="10"/>
                        <a:pt x="91" y="10"/>
                      </a:cubicBezTo>
                      <a:cubicBezTo>
                        <a:pt x="90" y="8"/>
                        <a:pt x="94" y="8"/>
                        <a:pt x="94" y="8"/>
                      </a:cubicBezTo>
                      <a:cubicBezTo>
                        <a:pt x="95" y="5"/>
                        <a:pt x="97" y="4"/>
                        <a:pt x="97" y="4"/>
                      </a:cubicBezTo>
                      <a:cubicBezTo>
                        <a:pt x="99" y="0"/>
                        <a:pt x="101" y="1"/>
                        <a:pt x="101" y="1"/>
                      </a:cubicBezTo>
                      <a:cubicBezTo>
                        <a:pt x="100" y="5"/>
                        <a:pt x="103" y="7"/>
                        <a:pt x="103" y="7"/>
                      </a:cubicBezTo>
                      <a:cubicBezTo>
                        <a:pt x="100" y="7"/>
                        <a:pt x="100" y="10"/>
                        <a:pt x="100" y="10"/>
                      </a:cubicBezTo>
                      <a:cubicBezTo>
                        <a:pt x="98" y="14"/>
                        <a:pt x="95" y="17"/>
                        <a:pt x="95" y="17"/>
                      </a:cubicBezTo>
                      <a:cubicBezTo>
                        <a:pt x="92" y="20"/>
                        <a:pt x="91" y="23"/>
                        <a:pt x="91" y="23"/>
                      </a:cubicBezTo>
                      <a:cubicBezTo>
                        <a:pt x="84" y="27"/>
                        <a:pt x="77" y="26"/>
                        <a:pt x="77" y="26"/>
                      </a:cubicBezTo>
                      <a:cubicBezTo>
                        <a:pt x="71" y="28"/>
                        <a:pt x="68" y="23"/>
                        <a:pt x="68" y="23"/>
                      </a:cubicBezTo>
                      <a:cubicBezTo>
                        <a:pt x="64" y="25"/>
                        <a:pt x="59" y="22"/>
                        <a:pt x="59" y="22"/>
                      </a:cubicBezTo>
                      <a:cubicBezTo>
                        <a:pt x="50" y="25"/>
                        <a:pt x="48" y="25"/>
                        <a:pt x="47" y="23"/>
                      </a:cubicBezTo>
                      <a:cubicBezTo>
                        <a:pt x="46" y="23"/>
                        <a:pt x="46" y="23"/>
                        <a:pt x="45" y="23"/>
                      </a:cubicBezTo>
                      <a:lnTo>
                        <a:pt x="45" y="23"/>
                      </a:lnTo>
                      <a:lnTo>
                        <a:pt x="45" y="2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41" name="Freeform 444"/>
                <p:cNvSpPr>
                  <a:spLocks/>
                </p:cNvSpPr>
                <p:nvPr>
                  <p:custDataLst>
                    <p:tags r:id="rId426"/>
                  </p:custDataLst>
                </p:nvPr>
              </p:nvSpPr>
              <p:spPr bwMode="gray">
                <a:xfrm>
                  <a:off x="7161613" y="4870012"/>
                  <a:ext cx="573981" cy="391554"/>
                </a:xfrm>
                <a:custGeom>
                  <a:avLst/>
                  <a:gdLst>
                    <a:gd name="T0" fmla="*/ 19 w 57"/>
                    <a:gd name="T1" fmla="*/ 11 h 35"/>
                    <a:gd name="T2" fmla="*/ 20 w 57"/>
                    <a:gd name="T3" fmla="*/ 10 h 35"/>
                    <a:gd name="T4" fmla="*/ 23 w 57"/>
                    <a:gd name="T5" fmla="*/ 6 h 35"/>
                    <a:gd name="T6" fmla="*/ 27 w 57"/>
                    <a:gd name="T7" fmla="*/ 5 h 35"/>
                    <a:gd name="T8" fmla="*/ 32 w 57"/>
                    <a:gd name="T9" fmla="*/ 3 h 35"/>
                    <a:gd name="T10" fmla="*/ 34 w 57"/>
                    <a:gd name="T11" fmla="*/ 4 h 35"/>
                    <a:gd name="T12" fmla="*/ 40 w 57"/>
                    <a:gd name="T13" fmla="*/ 4 h 35"/>
                    <a:gd name="T14" fmla="*/ 44 w 57"/>
                    <a:gd name="T15" fmla="*/ 2 h 35"/>
                    <a:gd name="T16" fmla="*/ 47 w 57"/>
                    <a:gd name="T17" fmla="*/ 2 h 35"/>
                    <a:gd name="T18" fmla="*/ 52 w 57"/>
                    <a:gd name="T19" fmla="*/ 0 h 35"/>
                    <a:gd name="T20" fmla="*/ 54 w 57"/>
                    <a:gd name="T21" fmla="*/ 1 h 35"/>
                    <a:gd name="T22" fmla="*/ 56 w 57"/>
                    <a:gd name="T23" fmla="*/ 1 h 35"/>
                    <a:gd name="T24" fmla="*/ 57 w 57"/>
                    <a:gd name="T25" fmla="*/ 2 h 35"/>
                    <a:gd name="T26" fmla="*/ 55 w 57"/>
                    <a:gd name="T27" fmla="*/ 5 h 35"/>
                    <a:gd name="T28" fmla="*/ 51 w 57"/>
                    <a:gd name="T29" fmla="*/ 8 h 35"/>
                    <a:gd name="T30" fmla="*/ 47 w 57"/>
                    <a:gd name="T31" fmla="*/ 9 h 35"/>
                    <a:gd name="T32" fmla="*/ 45 w 57"/>
                    <a:gd name="T33" fmla="*/ 12 h 35"/>
                    <a:gd name="T34" fmla="*/ 40 w 57"/>
                    <a:gd name="T35" fmla="*/ 12 h 35"/>
                    <a:gd name="T36" fmla="*/ 34 w 57"/>
                    <a:gd name="T37" fmla="*/ 15 h 35"/>
                    <a:gd name="T38" fmla="*/ 28 w 57"/>
                    <a:gd name="T39" fmla="*/ 17 h 35"/>
                    <a:gd name="T40" fmla="*/ 25 w 57"/>
                    <a:gd name="T41" fmla="*/ 18 h 35"/>
                    <a:gd name="T42" fmla="*/ 21 w 57"/>
                    <a:gd name="T43" fmla="*/ 23 h 35"/>
                    <a:gd name="T44" fmla="*/ 20 w 57"/>
                    <a:gd name="T45" fmla="*/ 24 h 35"/>
                    <a:gd name="T46" fmla="*/ 15 w 57"/>
                    <a:gd name="T47" fmla="*/ 30 h 35"/>
                    <a:gd name="T48" fmla="*/ 13 w 57"/>
                    <a:gd name="T49" fmla="*/ 32 h 35"/>
                    <a:gd name="T50" fmla="*/ 11 w 57"/>
                    <a:gd name="T51" fmla="*/ 32 h 35"/>
                    <a:gd name="T52" fmla="*/ 7 w 57"/>
                    <a:gd name="T53" fmla="*/ 33 h 35"/>
                    <a:gd name="T54" fmla="*/ 5 w 57"/>
                    <a:gd name="T55" fmla="*/ 34 h 35"/>
                    <a:gd name="T56" fmla="*/ 3 w 57"/>
                    <a:gd name="T57" fmla="*/ 34 h 35"/>
                    <a:gd name="T58" fmla="*/ 1 w 57"/>
                    <a:gd name="T59" fmla="*/ 34 h 35"/>
                    <a:gd name="T60" fmla="*/ 2 w 57"/>
                    <a:gd name="T61" fmla="*/ 32 h 35"/>
                    <a:gd name="T62" fmla="*/ 1 w 57"/>
                    <a:gd name="T63" fmla="*/ 30 h 35"/>
                    <a:gd name="T64" fmla="*/ 0 w 57"/>
                    <a:gd name="T65" fmla="*/ 29 h 35"/>
                    <a:gd name="T66" fmla="*/ 1 w 57"/>
                    <a:gd name="T67" fmla="*/ 23 h 35"/>
                    <a:gd name="T68" fmla="*/ 4 w 57"/>
                    <a:gd name="T69" fmla="*/ 20 h 35"/>
                    <a:gd name="T70" fmla="*/ 12 w 57"/>
                    <a:gd name="T71" fmla="*/ 15 h 35"/>
                    <a:gd name="T72" fmla="*/ 19 w 57"/>
                    <a:gd name="T73" fmla="*/ 11 h 35"/>
                    <a:gd name="T74" fmla="*/ 19 w 57"/>
                    <a:gd name="T75" fmla="*/ 11 h 35"/>
                    <a:gd name="T76" fmla="*/ 19 w 57"/>
                    <a:gd name="T77" fmla="*/ 1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7" h="35">
                      <a:moveTo>
                        <a:pt x="19" y="11"/>
                      </a:moveTo>
                      <a:cubicBezTo>
                        <a:pt x="20" y="11"/>
                        <a:pt x="20" y="11"/>
                        <a:pt x="20" y="10"/>
                      </a:cubicBezTo>
                      <a:cubicBezTo>
                        <a:pt x="22" y="9"/>
                        <a:pt x="22" y="8"/>
                        <a:pt x="23" y="6"/>
                      </a:cubicBezTo>
                      <a:cubicBezTo>
                        <a:pt x="24" y="4"/>
                        <a:pt x="27" y="5"/>
                        <a:pt x="27" y="5"/>
                      </a:cubicBezTo>
                      <a:cubicBezTo>
                        <a:pt x="27" y="4"/>
                        <a:pt x="32" y="3"/>
                        <a:pt x="32" y="3"/>
                      </a:cubicBezTo>
                      <a:cubicBezTo>
                        <a:pt x="34" y="3"/>
                        <a:pt x="33" y="4"/>
                        <a:pt x="34" y="4"/>
                      </a:cubicBezTo>
                      <a:cubicBezTo>
                        <a:pt x="36" y="4"/>
                        <a:pt x="38" y="3"/>
                        <a:pt x="40" y="4"/>
                      </a:cubicBezTo>
                      <a:cubicBezTo>
                        <a:pt x="40" y="4"/>
                        <a:pt x="43" y="1"/>
                        <a:pt x="44" y="2"/>
                      </a:cubicBezTo>
                      <a:cubicBezTo>
                        <a:pt x="46" y="4"/>
                        <a:pt x="47" y="2"/>
                        <a:pt x="47" y="2"/>
                      </a:cubicBezTo>
                      <a:cubicBezTo>
                        <a:pt x="47" y="1"/>
                        <a:pt x="50" y="0"/>
                        <a:pt x="52" y="0"/>
                      </a:cubicBezTo>
                      <a:cubicBezTo>
                        <a:pt x="53" y="0"/>
                        <a:pt x="54" y="1"/>
                        <a:pt x="54" y="1"/>
                      </a:cubicBezTo>
                      <a:cubicBezTo>
                        <a:pt x="55" y="1"/>
                        <a:pt x="55" y="1"/>
                        <a:pt x="56" y="1"/>
                      </a:cubicBezTo>
                      <a:cubicBezTo>
                        <a:pt x="56" y="1"/>
                        <a:pt x="57" y="2"/>
                        <a:pt x="57" y="2"/>
                      </a:cubicBezTo>
                      <a:cubicBezTo>
                        <a:pt x="57" y="3"/>
                        <a:pt x="55" y="4"/>
                        <a:pt x="55" y="5"/>
                      </a:cubicBezTo>
                      <a:cubicBezTo>
                        <a:pt x="53" y="5"/>
                        <a:pt x="53" y="7"/>
                        <a:pt x="51" y="8"/>
                      </a:cubicBezTo>
                      <a:cubicBezTo>
                        <a:pt x="50" y="9"/>
                        <a:pt x="48" y="7"/>
                        <a:pt x="47" y="9"/>
                      </a:cubicBezTo>
                      <a:cubicBezTo>
                        <a:pt x="46" y="10"/>
                        <a:pt x="45" y="11"/>
                        <a:pt x="45" y="12"/>
                      </a:cubicBezTo>
                      <a:cubicBezTo>
                        <a:pt x="43" y="12"/>
                        <a:pt x="42" y="11"/>
                        <a:pt x="40" y="12"/>
                      </a:cubicBezTo>
                      <a:cubicBezTo>
                        <a:pt x="38" y="13"/>
                        <a:pt x="37" y="15"/>
                        <a:pt x="34" y="15"/>
                      </a:cubicBezTo>
                      <a:cubicBezTo>
                        <a:pt x="32" y="16"/>
                        <a:pt x="30" y="16"/>
                        <a:pt x="28" y="17"/>
                      </a:cubicBezTo>
                      <a:cubicBezTo>
                        <a:pt x="26" y="17"/>
                        <a:pt x="25" y="18"/>
                        <a:pt x="25" y="18"/>
                      </a:cubicBezTo>
                      <a:cubicBezTo>
                        <a:pt x="24" y="19"/>
                        <a:pt x="23" y="21"/>
                        <a:pt x="21" y="23"/>
                      </a:cubicBezTo>
                      <a:cubicBezTo>
                        <a:pt x="21" y="23"/>
                        <a:pt x="21" y="24"/>
                        <a:pt x="20" y="24"/>
                      </a:cubicBezTo>
                      <a:cubicBezTo>
                        <a:pt x="18" y="26"/>
                        <a:pt x="16" y="28"/>
                        <a:pt x="15" y="30"/>
                      </a:cubicBezTo>
                      <a:cubicBezTo>
                        <a:pt x="15" y="30"/>
                        <a:pt x="14" y="32"/>
                        <a:pt x="13" y="32"/>
                      </a:cubicBezTo>
                      <a:cubicBezTo>
                        <a:pt x="12" y="32"/>
                        <a:pt x="12" y="32"/>
                        <a:pt x="11" y="32"/>
                      </a:cubicBezTo>
                      <a:cubicBezTo>
                        <a:pt x="10" y="32"/>
                        <a:pt x="7" y="31"/>
                        <a:pt x="7" y="33"/>
                      </a:cubicBezTo>
                      <a:cubicBezTo>
                        <a:pt x="7" y="34"/>
                        <a:pt x="5" y="34"/>
                        <a:pt x="5" y="34"/>
                      </a:cubicBezTo>
                      <a:cubicBezTo>
                        <a:pt x="4" y="35"/>
                        <a:pt x="4" y="34"/>
                        <a:pt x="3" y="34"/>
                      </a:cubicBezTo>
                      <a:cubicBezTo>
                        <a:pt x="2" y="34"/>
                        <a:pt x="1" y="35"/>
                        <a:pt x="1" y="34"/>
                      </a:cubicBezTo>
                      <a:cubicBezTo>
                        <a:pt x="1" y="33"/>
                        <a:pt x="1" y="32"/>
                        <a:pt x="2" y="32"/>
                      </a:cubicBezTo>
                      <a:cubicBezTo>
                        <a:pt x="1" y="31"/>
                        <a:pt x="1" y="30"/>
                        <a:pt x="1" y="30"/>
                      </a:cubicBezTo>
                      <a:cubicBezTo>
                        <a:pt x="0" y="30"/>
                        <a:pt x="0" y="29"/>
                        <a:pt x="0" y="29"/>
                      </a:cubicBezTo>
                      <a:cubicBezTo>
                        <a:pt x="1" y="27"/>
                        <a:pt x="1" y="25"/>
                        <a:pt x="1" y="23"/>
                      </a:cubicBezTo>
                      <a:cubicBezTo>
                        <a:pt x="1" y="22"/>
                        <a:pt x="3" y="20"/>
                        <a:pt x="4" y="20"/>
                      </a:cubicBezTo>
                      <a:cubicBezTo>
                        <a:pt x="5" y="18"/>
                        <a:pt x="10" y="15"/>
                        <a:pt x="12" y="15"/>
                      </a:cubicBezTo>
                      <a:cubicBezTo>
                        <a:pt x="14" y="15"/>
                        <a:pt x="17" y="13"/>
                        <a:pt x="19" y="11"/>
                      </a:cubicBezTo>
                      <a:lnTo>
                        <a:pt x="19" y="11"/>
                      </a:lnTo>
                      <a:lnTo>
                        <a:pt x="19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42" name="Freeform 445"/>
                <p:cNvSpPr>
                  <a:spLocks/>
                </p:cNvSpPr>
                <p:nvPr>
                  <p:custDataLst>
                    <p:tags r:id="rId427"/>
                  </p:custDataLst>
                </p:nvPr>
              </p:nvSpPr>
              <p:spPr bwMode="gray">
                <a:xfrm>
                  <a:off x="3181827" y="3278629"/>
                  <a:ext cx="50769" cy="9435"/>
                </a:xfrm>
                <a:custGeom>
                  <a:avLst/>
                  <a:gdLst>
                    <a:gd name="T0" fmla="*/ 0 w 5"/>
                    <a:gd name="T1" fmla="*/ 0 h 1"/>
                    <a:gd name="T2" fmla="*/ 5 w 5"/>
                    <a:gd name="T3" fmla="*/ 0 h 1"/>
                    <a:gd name="T4" fmla="*/ 5 w 5"/>
                    <a:gd name="T5" fmla="*/ 1 h 1"/>
                    <a:gd name="T6" fmla="*/ 0 w 5"/>
                    <a:gd name="T7" fmla="*/ 1 h 1"/>
                    <a:gd name="T8" fmla="*/ 0 w 5"/>
                    <a:gd name="T9" fmla="*/ 0 h 1"/>
                    <a:gd name="T10" fmla="*/ 0 w 5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43" name="Freeform 446"/>
                <p:cNvSpPr>
                  <a:spLocks/>
                </p:cNvSpPr>
                <p:nvPr>
                  <p:custDataLst>
                    <p:tags r:id="rId428"/>
                  </p:custDataLst>
                </p:nvPr>
              </p:nvSpPr>
              <p:spPr bwMode="gray">
                <a:xfrm>
                  <a:off x="3150801" y="3355681"/>
                  <a:ext cx="31026" cy="56611"/>
                </a:xfrm>
                <a:custGeom>
                  <a:avLst/>
                  <a:gdLst>
                    <a:gd name="T0" fmla="*/ 2 w 3"/>
                    <a:gd name="T1" fmla="*/ 0 h 5"/>
                    <a:gd name="T2" fmla="*/ 0 w 3"/>
                    <a:gd name="T3" fmla="*/ 4 h 5"/>
                    <a:gd name="T4" fmla="*/ 1 w 3"/>
                    <a:gd name="T5" fmla="*/ 5 h 5"/>
                    <a:gd name="T6" fmla="*/ 3 w 3"/>
                    <a:gd name="T7" fmla="*/ 3 h 5"/>
                    <a:gd name="T8" fmla="*/ 2 w 3"/>
                    <a:gd name="T9" fmla="*/ 0 h 5"/>
                    <a:gd name="T10" fmla="*/ 2 w 3"/>
                    <a:gd name="T11" fmla="*/ 0 h 5"/>
                    <a:gd name="T12" fmla="*/ 2 w 3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5">
                      <a:moveTo>
                        <a:pt x="2" y="0"/>
                      </a:moveTo>
                      <a:cubicBezTo>
                        <a:pt x="2" y="2"/>
                        <a:pt x="0" y="3"/>
                        <a:pt x="0" y="4"/>
                      </a:cubicBez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3" y="5"/>
                        <a:pt x="3" y="4"/>
                        <a:pt x="3" y="3"/>
                      </a:cubicBezTo>
                      <a:cubicBezTo>
                        <a:pt x="3" y="2"/>
                        <a:pt x="3" y="1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44" name="Freeform 447"/>
                <p:cNvSpPr>
                  <a:spLocks/>
                </p:cNvSpPr>
                <p:nvPr>
                  <p:custDataLst>
                    <p:tags r:id="rId429"/>
                  </p:custDataLst>
                </p:nvPr>
              </p:nvSpPr>
              <p:spPr bwMode="gray">
                <a:xfrm>
                  <a:off x="3150800" y="3299070"/>
                  <a:ext cx="40898" cy="80199"/>
                </a:xfrm>
                <a:custGeom>
                  <a:avLst/>
                  <a:gdLst>
                    <a:gd name="T0" fmla="*/ 0 w 4"/>
                    <a:gd name="T1" fmla="*/ 0 h 7"/>
                    <a:gd name="T2" fmla="*/ 4 w 4"/>
                    <a:gd name="T3" fmla="*/ 7 h 7"/>
                    <a:gd name="T4" fmla="*/ 4 w 4"/>
                    <a:gd name="T5" fmla="*/ 6 h 7"/>
                    <a:gd name="T6" fmla="*/ 0 w 4"/>
                    <a:gd name="T7" fmla="*/ 0 h 7"/>
                    <a:gd name="T8" fmla="*/ 0 w 4"/>
                    <a:gd name="T9" fmla="*/ 0 h 7"/>
                    <a:gd name="T10" fmla="*/ 0 w 4"/>
                    <a:gd name="T1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7">
                      <a:moveTo>
                        <a:pt x="0" y="0"/>
                      </a:moveTo>
                      <a:cubicBezTo>
                        <a:pt x="0" y="2"/>
                        <a:pt x="3" y="6"/>
                        <a:pt x="4" y="7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3"/>
                        <a:pt x="2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45" name="Freeform 448"/>
                <p:cNvSpPr>
                  <a:spLocks/>
                </p:cNvSpPr>
                <p:nvPr>
                  <p:custDataLst>
                    <p:tags r:id="rId430"/>
                  </p:custDataLst>
                </p:nvPr>
              </p:nvSpPr>
              <p:spPr bwMode="gray">
                <a:xfrm>
                  <a:off x="2960415" y="3020736"/>
                  <a:ext cx="129745" cy="179266"/>
                </a:xfrm>
                <a:custGeom>
                  <a:avLst/>
                  <a:gdLst>
                    <a:gd name="T0" fmla="*/ 1 w 13"/>
                    <a:gd name="T1" fmla="*/ 2 h 16"/>
                    <a:gd name="T2" fmla="*/ 5 w 13"/>
                    <a:gd name="T3" fmla="*/ 0 h 16"/>
                    <a:gd name="T4" fmla="*/ 6 w 13"/>
                    <a:gd name="T5" fmla="*/ 1 h 16"/>
                    <a:gd name="T6" fmla="*/ 10 w 13"/>
                    <a:gd name="T7" fmla="*/ 6 h 16"/>
                    <a:gd name="T8" fmla="*/ 13 w 13"/>
                    <a:gd name="T9" fmla="*/ 9 h 16"/>
                    <a:gd name="T10" fmla="*/ 12 w 13"/>
                    <a:gd name="T11" fmla="*/ 10 h 16"/>
                    <a:gd name="T12" fmla="*/ 11 w 13"/>
                    <a:gd name="T13" fmla="*/ 16 h 16"/>
                    <a:gd name="T14" fmla="*/ 8 w 13"/>
                    <a:gd name="T15" fmla="*/ 11 h 16"/>
                    <a:gd name="T16" fmla="*/ 5 w 13"/>
                    <a:gd name="T17" fmla="*/ 8 h 16"/>
                    <a:gd name="T18" fmla="*/ 4 w 13"/>
                    <a:gd name="T19" fmla="*/ 7 h 16"/>
                    <a:gd name="T20" fmla="*/ 4 w 13"/>
                    <a:gd name="T21" fmla="*/ 6 h 16"/>
                    <a:gd name="T22" fmla="*/ 3 w 13"/>
                    <a:gd name="T23" fmla="*/ 5 h 16"/>
                    <a:gd name="T24" fmla="*/ 0 w 13"/>
                    <a:gd name="T25" fmla="*/ 2 h 16"/>
                    <a:gd name="T26" fmla="*/ 1 w 13"/>
                    <a:gd name="T27" fmla="*/ 2 h 16"/>
                    <a:gd name="T28" fmla="*/ 1 w 13"/>
                    <a:gd name="T29" fmla="*/ 2 h 16"/>
                    <a:gd name="T30" fmla="*/ 1 w 13"/>
                    <a:gd name="T31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" h="16">
                      <a:moveTo>
                        <a:pt x="1" y="2"/>
                      </a:moveTo>
                      <a:cubicBezTo>
                        <a:pt x="3" y="2"/>
                        <a:pt x="3" y="0"/>
                        <a:pt x="5" y="0"/>
                      </a:cubicBezTo>
                      <a:cubicBezTo>
                        <a:pt x="5" y="0"/>
                        <a:pt x="6" y="1"/>
                        <a:pt x="6" y="1"/>
                      </a:cubicBezTo>
                      <a:cubicBezTo>
                        <a:pt x="8" y="3"/>
                        <a:pt x="9" y="4"/>
                        <a:pt x="10" y="6"/>
                      </a:cubicBezTo>
                      <a:cubicBezTo>
                        <a:pt x="11" y="7"/>
                        <a:pt x="13" y="7"/>
                        <a:pt x="13" y="9"/>
                      </a:cubicBezTo>
                      <a:cubicBezTo>
                        <a:pt x="13" y="10"/>
                        <a:pt x="12" y="10"/>
                        <a:pt x="12" y="10"/>
                      </a:cubicBezTo>
                      <a:cubicBezTo>
                        <a:pt x="12" y="13"/>
                        <a:pt x="13" y="16"/>
                        <a:pt x="11" y="16"/>
                      </a:cubicBezTo>
                      <a:cubicBezTo>
                        <a:pt x="10" y="16"/>
                        <a:pt x="8" y="12"/>
                        <a:pt x="8" y="11"/>
                      </a:cubicBezTo>
                      <a:cubicBezTo>
                        <a:pt x="7" y="10"/>
                        <a:pt x="5" y="10"/>
                        <a:pt x="5" y="8"/>
                      </a:cubicBezTo>
                      <a:cubicBezTo>
                        <a:pt x="5" y="8"/>
                        <a:pt x="5" y="8"/>
                        <a:pt x="4" y="7"/>
                      </a:cubicBezTo>
                      <a:cubicBezTo>
                        <a:pt x="4" y="7"/>
                        <a:pt x="4" y="7"/>
                        <a:pt x="4" y="6"/>
                      </a:cubicBezTo>
                      <a:cubicBezTo>
                        <a:pt x="3" y="6"/>
                        <a:pt x="3" y="6"/>
                        <a:pt x="3" y="5"/>
                      </a:cubicBezTo>
                      <a:cubicBezTo>
                        <a:pt x="3" y="5"/>
                        <a:pt x="0" y="2"/>
                        <a:pt x="0" y="2"/>
                      </a:cubicBezTo>
                      <a:cubicBezTo>
                        <a:pt x="0" y="2"/>
                        <a:pt x="1" y="2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46" name="Freeform 449"/>
                <p:cNvSpPr>
                  <a:spLocks/>
                </p:cNvSpPr>
                <p:nvPr>
                  <p:custDataLst>
                    <p:tags r:id="rId431"/>
                  </p:custDataLst>
                </p:nvPr>
              </p:nvSpPr>
              <p:spPr bwMode="gray">
                <a:xfrm>
                  <a:off x="6477631" y="4881018"/>
                  <a:ext cx="40897" cy="66046"/>
                </a:xfrm>
                <a:custGeom>
                  <a:avLst/>
                  <a:gdLst>
                    <a:gd name="T0" fmla="*/ 2 w 4"/>
                    <a:gd name="T1" fmla="*/ 0 h 6"/>
                    <a:gd name="T2" fmla="*/ 0 w 4"/>
                    <a:gd name="T3" fmla="*/ 3 h 6"/>
                    <a:gd name="T4" fmla="*/ 1 w 4"/>
                    <a:gd name="T5" fmla="*/ 6 h 6"/>
                    <a:gd name="T6" fmla="*/ 4 w 4"/>
                    <a:gd name="T7" fmla="*/ 2 h 6"/>
                    <a:gd name="T8" fmla="*/ 2 w 4"/>
                    <a:gd name="T9" fmla="*/ 0 h 6"/>
                    <a:gd name="T10" fmla="*/ 2 w 4"/>
                    <a:gd name="T11" fmla="*/ 0 h 6"/>
                    <a:gd name="T12" fmla="*/ 2 w 4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6">
                      <a:moveTo>
                        <a:pt x="2" y="0"/>
                      </a:moveTo>
                      <a:cubicBezTo>
                        <a:pt x="1" y="1"/>
                        <a:pt x="1" y="2"/>
                        <a:pt x="0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2" y="5"/>
                        <a:pt x="4" y="4"/>
                        <a:pt x="4" y="2"/>
                      </a:cubicBezTo>
                      <a:cubicBezTo>
                        <a:pt x="4" y="2"/>
                        <a:pt x="2" y="0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47" name="Freeform 450"/>
                <p:cNvSpPr>
                  <a:spLocks/>
                </p:cNvSpPr>
                <p:nvPr>
                  <p:custDataLst>
                    <p:tags r:id="rId432"/>
                  </p:custDataLst>
                </p:nvPr>
              </p:nvSpPr>
              <p:spPr bwMode="gray">
                <a:xfrm>
                  <a:off x="7202511" y="4374670"/>
                  <a:ext cx="9871" cy="12580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48" name="Freeform 451"/>
                <p:cNvSpPr>
                  <a:spLocks/>
                </p:cNvSpPr>
                <p:nvPr>
                  <p:custDataLst>
                    <p:tags r:id="rId433"/>
                  </p:custDataLst>
                </p:nvPr>
              </p:nvSpPr>
              <p:spPr bwMode="gray">
                <a:xfrm>
                  <a:off x="7212382" y="4409265"/>
                  <a:ext cx="19744" cy="22015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2 h 2"/>
                    <a:gd name="T4" fmla="*/ 0 w 2"/>
                    <a:gd name="T5" fmla="*/ 1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cubicBezTo>
                        <a:pt x="1" y="1"/>
                        <a:pt x="2" y="1"/>
                        <a:pt x="2" y="2"/>
                      </a:cubicBezTo>
                      <a:cubicBezTo>
                        <a:pt x="1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49" name="Freeform 452"/>
                <p:cNvSpPr>
                  <a:spLocks/>
                </p:cNvSpPr>
                <p:nvPr>
                  <p:custDataLst>
                    <p:tags r:id="rId434"/>
                  </p:custDataLst>
                </p:nvPr>
              </p:nvSpPr>
              <p:spPr bwMode="gray">
                <a:xfrm>
                  <a:off x="7171485" y="4332212"/>
                  <a:ext cx="21154" cy="2201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1 h 2"/>
                    <a:gd name="T4" fmla="*/ 0 w 2"/>
                    <a:gd name="T5" fmla="*/ 0 h 2"/>
                    <a:gd name="T6" fmla="*/ 2 w 2"/>
                    <a:gd name="T7" fmla="*/ 2 h 2"/>
                    <a:gd name="T8" fmla="*/ 2 w 2"/>
                    <a:gd name="T9" fmla="*/ 2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0" y="1"/>
                        <a:pt x="1" y="2"/>
                        <a:pt x="2" y="2"/>
                      </a:cubicBezTo>
                      <a:lnTo>
                        <a:pt x="2" y="2"/>
                      </a:lnTo>
                      <a:lnTo>
                        <a:pt x="2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50" name="Freeform 453"/>
                <p:cNvSpPr>
                  <a:spLocks/>
                </p:cNvSpPr>
                <p:nvPr>
                  <p:custDataLst>
                    <p:tags r:id="rId435"/>
                  </p:custDataLst>
                </p:nvPr>
              </p:nvSpPr>
              <p:spPr bwMode="gray">
                <a:xfrm>
                  <a:off x="7141869" y="4286609"/>
                  <a:ext cx="19744" cy="33023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2 h 3"/>
                    <a:gd name="T4" fmla="*/ 2 w 2"/>
                    <a:gd name="T5" fmla="*/ 3 h 3"/>
                    <a:gd name="T6" fmla="*/ 0 w 2"/>
                    <a:gd name="T7" fmla="*/ 0 h 3"/>
                    <a:gd name="T8" fmla="*/ 0 w 2"/>
                    <a:gd name="T9" fmla="*/ 0 h 3"/>
                    <a:gd name="T10" fmla="*/ 0 w 2"/>
                    <a:gd name="T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1" y="3"/>
                        <a:pt x="2" y="3"/>
                      </a:cubicBezTo>
                      <a:cubicBezTo>
                        <a:pt x="2" y="1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51" name="Freeform 454"/>
                <p:cNvSpPr>
                  <a:spLocks/>
                </p:cNvSpPr>
                <p:nvPr>
                  <p:custDataLst>
                    <p:tags r:id="rId436"/>
                  </p:custDataLst>
                </p:nvPr>
              </p:nvSpPr>
              <p:spPr bwMode="gray">
                <a:xfrm>
                  <a:off x="7061484" y="4050731"/>
                  <a:ext cx="40897" cy="56611"/>
                </a:xfrm>
                <a:custGeom>
                  <a:avLst/>
                  <a:gdLst>
                    <a:gd name="T0" fmla="*/ 0 w 4"/>
                    <a:gd name="T1" fmla="*/ 1 h 5"/>
                    <a:gd name="T2" fmla="*/ 2 w 4"/>
                    <a:gd name="T3" fmla="*/ 5 h 5"/>
                    <a:gd name="T4" fmla="*/ 4 w 4"/>
                    <a:gd name="T5" fmla="*/ 2 h 5"/>
                    <a:gd name="T6" fmla="*/ 1 w 4"/>
                    <a:gd name="T7" fmla="*/ 0 h 5"/>
                    <a:gd name="T8" fmla="*/ 1 w 4"/>
                    <a:gd name="T9" fmla="*/ 0 h 5"/>
                    <a:gd name="T10" fmla="*/ 0 w 4"/>
                    <a:gd name="T11" fmla="*/ 1 h 5"/>
                    <a:gd name="T12" fmla="*/ 0 w 4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5">
                      <a:moveTo>
                        <a:pt x="0" y="1"/>
                      </a:moveTo>
                      <a:cubicBezTo>
                        <a:pt x="0" y="3"/>
                        <a:pt x="0" y="5"/>
                        <a:pt x="2" y="5"/>
                      </a:cubicBezTo>
                      <a:cubicBezTo>
                        <a:pt x="4" y="5"/>
                        <a:pt x="4" y="4"/>
                        <a:pt x="4" y="2"/>
                      </a:cubicBezTo>
                      <a:cubicBezTo>
                        <a:pt x="4" y="0"/>
                        <a:pt x="1" y="0"/>
                        <a:pt x="1" y="0"/>
                      </a:cubicBez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52" name="Freeform 455"/>
                <p:cNvSpPr>
                  <a:spLocks/>
                </p:cNvSpPr>
                <p:nvPr>
                  <p:custDataLst>
                    <p:tags r:id="rId437"/>
                  </p:custDataLst>
                </p:nvPr>
              </p:nvSpPr>
              <p:spPr bwMode="gray">
                <a:xfrm>
                  <a:off x="7071355" y="3973678"/>
                  <a:ext cx="1128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0 w 1"/>
                    <a:gd name="T7" fmla="*/ 1 h 1"/>
                    <a:gd name="T8" fmla="*/ 1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1"/>
                      </a:ln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53" name="Freeform 456"/>
                <p:cNvSpPr>
                  <a:spLocks/>
                </p:cNvSpPr>
                <p:nvPr>
                  <p:custDataLst>
                    <p:tags r:id="rId438"/>
                  </p:custDataLst>
                </p:nvPr>
              </p:nvSpPr>
              <p:spPr bwMode="gray">
                <a:xfrm>
                  <a:off x="7071355" y="3973678"/>
                  <a:ext cx="11282" cy="11008"/>
                </a:xfrm>
                <a:custGeom>
                  <a:avLst/>
                  <a:gdLst>
                    <a:gd name="T0" fmla="*/ 8 w 8"/>
                    <a:gd name="T1" fmla="*/ 7 h 7"/>
                    <a:gd name="T2" fmla="*/ 0 w 8"/>
                    <a:gd name="T3" fmla="*/ 0 h 7"/>
                    <a:gd name="T4" fmla="*/ 0 w 8"/>
                    <a:gd name="T5" fmla="*/ 0 h 7"/>
                    <a:gd name="T6" fmla="*/ 0 w 8"/>
                    <a:gd name="T7" fmla="*/ 0 h 7"/>
                    <a:gd name="T8" fmla="*/ 0 w 8"/>
                    <a:gd name="T9" fmla="*/ 0 h 7"/>
                    <a:gd name="T10" fmla="*/ 0 w 8"/>
                    <a:gd name="T11" fmla="*/ 0 h 7"/>
                    <a:gd name="T12" fmla="*/ 8 w 8"/>
                    <a:gd name="T1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7">
                      <a:moveTo>
                        <a:pt x="8" y="7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8" y="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54" name="Freeform 457"/>
                <p:cNvSpPr>
                  <a:spLocks/>
                </p:cNvSpPr>
                <p:nvPr>
                  <p:custDataLst>
                    <p:tags r:id="rId439"/>
                  </p:custDataLst>
                </p:nvPr>
              </p:nvSpPr>
              <p:spPr bwMode="gray">
                <a:xfrm>
                  <a:off x="7071355" y="3973678"/>
                  <a:ext cx="11282" cy="11008"/>
                </a:xfrm>
                <a:custGeom>
                  <a:avLst/>
                  <a:gdLst>
                    <a:gd name="T0" fmla="*/ 8 w 8"/>
                    <a:gd name="T1" fmla="*/ 7 h 7"/>
                    <a:gd name="T2" fmla="*/ 0 w 8"/>
                    <a:gd name="T3" fmla="*/ 0 h 7"/>
                    <a:gd name="T4" fmla="*/ 0 w 8"/>
                    <a:gd name="T5" fmla="*/ 0 h 7"/>
                    <a:gd name="T6" fmla="*/ 0 w 8"/>
                    <a:gd name="T7" fmla="*/ 0 h 7"/>
                    <a:gd name="T8" fmla="*/ 0 w 8"/>
                    <a:gd name="T9" fmla="*/ 0 h 7"/>
                    <a:gd name="T10" fmla="*/ 0 w 8"/>
                    <a:gd name="T11" fmla="*/ 0 h 7"/>
                    <a:gd name="T12" fmla="*/ 8 w 8"/>
                    <a:gd name="T1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7">
                      <a:moveTo>
                        <a:pt x="8" y="7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8" y="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55" name="Freeform 458"/>
                <p:cNvSpPr>
                  <a:spLocks/>
                </p:cNvSpPr>
                <p:nvPr>
                  <p:custDataLst>
                    <p:tags r:id="rId440"/>
                  </p:custDataLst>
                </p:nvPr>
              </p:nvSpPr>
              <p:spPr bwMode="gray">
                <a:xfrm>
                  <a:off x="6871096" y="4252013"/>
                  <a:ext cx="39488" cy="80199"/>
                </a:xfrm>
                <a:custGeom>
                  <a:avLst/>
                  <a:gdLst>
                    <a:gd name="T0" fmla="*/ 2 w 4"/>
                    <a:gd name="T1" fmla="*/ 0 h 7"/>
                    <a:gd name="T2" fmla="*/ 0 w 4"/>
                    <a:gd name="T3" fmla="*/ 3 h 7"/>
                    <a:gd name="T4" fmla="*/ 4 w 4"/>
                    <a:gd name="T5" fmla="*/ 7 h 7"/>
                    <a:gd name="T6" fmla="*/ 4 w 4"/>
                    <a:gd name="T7" fmla="*/ 7 h 7"/>
                    <a:gd name="T8" fmla="*/ 4 w 4"/>
                    <a:gd name="T9" fmla="*/ 4 h 7"/>
                    <a:gd name="T10" fmla="*/ 4 w 4"/>
                    <a:gd name="T11" fmla="*/ 4 h 7"/>
                    <a:gd name="T12" fmla="*/ 2 w 4"/>
                    <a:gd name="T13" fmla="*/ 0 h 7"/>
                    <a:gd name="T14" fmla="*/ 2 w 4"/>
                    <a:gd name="T15" fmla="*/ 0 h 7"/>
                    <a:gd name="T16" fmla="*/ 2 w 4"/>
                    <a:gd name="T1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7">
                      <a:moveTo>
                        <a:pt x="2" y="0"/>
                      </a:moveTo>
                      <a:cubicBezTo>
                        <a:pt x="1" y="1"/>
                        <a:pt x="0" y="2"/>
                        <a:pt x="0" y="3"/>
                      </a:cubicBezTo>
                      <a:cubicBezTo>
                        <a:pt x="0" y="5"/>
                        <a:pt x="2" y="7"/>
                        <a:pt x="4" y="7"/>
                      </a:cubicBezTo>
                      <a:lnTo>
                        <a:pt x="4" y="7"/>
                      </a:lnTo>
                      <a:lnTo>
                        <a:pt x="4" y="4"/>
                      </a:lnTo>
                      <a:lnTo>
                        <a:pt x="4" y="4"/>
                      </a:lnTo>
                      <a:cubicBezTo>
                        <a:pt x="4" y="2"/>
                        <a:pt x="3" y="0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56" name="Freeform 459"/>
                <p:cNvSpPr>
                  <a:spLocks/>
                </p:cNvSpPr>
                <p:nvPr>
                  <p:custDataLst>
                    <p:tags r:id="rId441"/>
                  </p:custDataLst>
                </p:nvPr>
              </p:nvSpPr>
              <p:spPr bwMode="gray">
                <a:xfrm>
                  <a:off x="6941610" y="4163953"/>
                  <a:ext cx="90258" cy="155679"/>
                </a:xfrm>
                <a:custGeom>
                  <a:avLst/>
                  <a:gdLst>
                    <a:gd name="T0" fmla="*/ 7 w 9"/>
                    <a:gd name="T1" fmla="*/ 0 h 14"/>
                    <a:gd name="T2" fmla="*/ 9 w 9"/>
                    <a:gd name="T3" fmla="*/ 6 h 14"/>
                    <a:gd name="T4" fmla="*/ 6 w 9"/>
                    <a:gd name="T5" fmla="*/ 14 h 14"/>
                    <a:gd name="T6" fmla="*/ 4 w 9"/>
                    <a:gd name="T7" fmla="*/ 13 h 14"/>
                    <a:gd name="T8" fmla="*/ 3 w 9"/>
                    <a:gd name="T9" fmla="*/ 13 h 14"/>
                    <a:gd name="T10" fmla="*/ 2 w 9"/>
                    <a:gd name="T11" fmla="*/ 13 h 14"/>
                    <a:gd name="T12" fmla="*/ 1 w 9"/>
                    <a:gd name="T13" fmla="*/ 14 h 14"/>
                    <a:gd name="T14" fmla="*/ 0 w 9"/>
                    <a:gd name="T15" fmla="*/ 13 h 14"/>
                    <a:gd name="T16" fmla="*/ 2 w 9"/>
                    <a:gd name="T17" fmla="*/ 8 h 14"/>
                    <a:gd name="T18" fmla="*/ 2 w 9"/>
                    <a:gd name="T19" fmla="*/ 4 h 14"/>
                    <a:gd name="T20" fmla="*/ 4 w 9"/>
                    <a:gd name="T21" fmla="*/ 3 h 14"/>
                    <a:gd name="T22" fmla="*/ 7 w 9"/>
                    <a:gd name="T23" fmla="*/ 0 h 14"/>
                    <a:gd name="T24" fmla="*/ 7 w 9"/>
                    <a:gd name="T25" fmla="*/ 0 h 14"/>
                    <a:gd name="T26" fmla="*/ 7 w 9"/>
                    <a:gd name="T2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14">
                      <a:moveTo>
                        <a:pt x="7" y="0"/>
                      </a:moveTo>
                      <a:cubicBezTo>
                        <a:pt x="8" y="2"/>
                        <a:pt x="9" y="4"/>
                        <a:pt x="9" y="6"/>
                      </a:cubicBezTo>
                      <a:cubicBezTo>
                        <a:pt x="9" y="10"/>
                        <a:pt x="6" y="11"/>
                        <a:pt x="6" y="14"/>
                      </a:cubicBezTo>
                      <a:cubicBezTo>
                        <a:pt x="5" y="14"/>
                        <a:pt x="4" y="13"/>
                        <a:pt x="4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2" y="13"/>
                        <a:pt x="2" y="13"/>
                      </a:cubicBezTo>
                      <a:cubicBezTo>
                        <a:pt x="2" y="13"/>
                        <a:pt x="1" y="14"/>
                        <a:pt x="1" y="14"/>
                      </a:cubicBezTo>
                      <a:cubicBezTo>
                        <a:pt x="0" y="14"/>
                        <a:pt x="0" y="13"/>
                        <a:pt x="0" y="13"/>
                      </a:cubicBezTo>
                      <a:cubicBezTo>
                        <a:pt x="0" y="11"/>
                        <a:pt x="2" y="9"/>
                        <a:pt x="2" y="8"/>
                      </a:cubicBezTo>
                      <a:cubicBezTo>
                        <a:pt x="2" y="6"/>
                        <a:pt x="1" y="5"/>
                        <a:pt x="2" y="4"/>
                      </a:cubicBezTo>
                      <a:cubicBezTo>
                        <a:pt x="2" y="3"/>
                        <a:pt x="3" y="3"/>
                        <a:pt x="4" y="3"/>
                      </a:cubicBezTo>
                      <a:cubicBezTo>
                        <a:pt x="6" y="2"/>
                        <a:pt x="6" y="1"/>
                        <a:pt x="7" y="0"/>
                      </a:cubicBezTo>
                      <a:lnTo>
                        <a:pt x="7" y="0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57" name="Freeform 460"/>
                <p:cNvSpPr>
                  <a:spLocks/>
                </p:cNvSpPr>
                <p:nvPr>
                  <p:custDataLst>
                    <p:tags r:id="rId442"/>
                  </p:custDataLst>
                </p:nvPr>
              </p:nvSpPr>
              <p:spPr bwMode="gray">
                <a:xfrm>
                  <a:off x="7000842" y="4129357"/>
                  <a:ext cx="101540" cy="268900"/>
                </a:xfrm>
                <a:custGeom>
                  <a:avLst/>
                  <a:gdLst>
                    <a:gd name="T0" fmla="*/ 1 w 10"/>
                    <a:gd name="T1" fmla="*/ 22 h 24"/>
                    <a:gd name="T2" fmla="*/ 0 w 10"/>
                    <a:gd name="T3" fmla="*/ 20 h 24"/>
                    <a:gd name="T4" fmla="*/ 3 w 10"/>
                    <a:gd name="T5" fmla="*/ 10 h 24"/>
                    <a:gd name="T6" fmla="*/ 6 w 10"/>
                    <a:gd name="T7" fmla="*/ 0 h 24"/>
                    <a:gd name="T8" fmla="*/ 9 w 10"/>
                    <a:gd name="T9" fmla="*/ 1 h 24"/>
                    <a:gd name="T10" fmla="*/ 9 w 10"/>
                    <a:gd name="T11" fmla="*/ 4 h 24"/>
                    <a:gd name="T12" fmla="*/ 6 w 10"/>
                    <a:gd name="T13" fmla="*/ 9 h 24"/>
                    <a:gd name="T14" fmla="*/ 10 w 10"/>
                    <a:gd name="T15" fmla="*/ 14 h 24"/>
                    <a:gd name="T16" fmla="*/ 7 w 10"/>
                    <a:gd name="T17" fmla="*/ 17 h 24"/>
                    <a:gd name="T18" fmla="*/ 6 w 10"/>
                    <a:gd name="T19" fmla="*/ 17 h 24"/>
                    <a:gd name="T20" fmla="*/ 1 w 10"/>
                    <a:gd name="T21" fmla="*/ 22 h 24"/>
                    <a:gd name="T22" fmla="*/ 1 w 10"/>
                    <a:gd name="T23" fmla="*/ 22 h 24"/>
                    <a:gd name="T24" fmla="*/ 1 w 10"/>
                    <a:gd name="T25" fmla="*/ 2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24">
                      <a:moveTo>
                        <a:pt x="1" y="22"/>
                      </a:moveTo>
                      <a:cubicBezTo>
                        <a:pt x="0" y="22"/>
                        <a:pt x="0" y="21"/>
                        <a:pt x="0" y="20"/>
                      </a:cubicBezTo>
                      <a:cubicBezTo>
                        <a:pt x="0" y="15"/>
                        <a:pt x="3" y="15"/>
                        <a:pt x="3" y="10"/>
                      </a:cubicBezTo>
                      <a:cubicBezTo>
                        <a:pt x="3" y="8"/>
                        <a:pt x="5" y="0"/>
                        <a:pt x="6" y="0"/>
                      </a:cubicBezTo>
                      <a:cubicBezTo>
                        <a:pt x="8" y="0"/>
                        <a:pt x="9" y="1"/>
                        <a:pt x="9" y="1"/>
                      </a:cubicBezTo>
                      <a:cubicBezTo>
                        <a:pt x="9" y="3"/>
                        <a:pt x="9" y="3"/>
                        <a:pt x="9" y="4"/>
                      </a:cubicBezTo>
                      <a:cubicBezTo>
                        <a:pt x="9" y="7"/>
                        <a:pt x="6" y="6"/>
                        <a:pt x="6" y="9"/>
                      </a:cubicBezTo>
                      <a:cubicBezTo>
                        <a:pt x="6" y="11"/>
                        <a:pt x="10" y="12"/>
                        <a:pt x="10" y="14"/>
                      </a:cubicBezTo>
                      <a:cubicBezTo>
                        <a:pt x="10" y="16"/>
                        <a:pt x="8" y="17"/>
                        <a:pt x="7" y="17"/>
                      </a:cubicBezTo>
                      <a:cubicBezTo>
                        <a:pt x="7" y="17"/>
                        <a:pt x="6" y="17"/>
                        <a:pt x="6" y="17"/>
                      </a:cubicBezTo>
                      <a:cubicBezTo>
                        <a:pt x="4" y="18"/>
                        <a:pt x="5" y="24"/>
                        <a:pt x="1" y="22"/>
                      </a:cubicBezTo>
                      <a:lnTo>
                        <a:pt x="1" y="22"/>
                      </a:lnTo>
                      <a:lnTo>
                        <a:pt x="1" y="2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58" name="Freeform 461"/>
                <p:cNvSpPr>
                  <a:spLocks/>
                </p:cNvSpPr>
                <p:nvPr>
                  <p:custDataLst>
                    <p:tags r:id="rId443"/>
                  </p:custDataLst>
                </p:nvPr>
              </p:nvSpPr>
              <p:spPr bwMode="gray">
                <a:xfrm>
                  <a:off x="8931504" y="3490916"/>
                  <a:ext cx="31026" cy="33023"/>
                </a:xfrm>
                <a:custGeom>
                  <a:avLst/>
                  <a:gdLst>
                    <a:gd name="T0" fmla="*/ 0 w 3"/>
                    <a:gd name="T1" fmla="*/ 1 h 3"/>
                    <a:gd name="T2" fmla="*/ 1 w 3"/>
                    <a:gd name="T3" fmla="*/ 1 h 3"/>
                    <a:gd name="T4" fmla="*/ 2 w 3"/>
                    <a:gd name="T5" fmla="*/ 3 h 3"/>
                    <a:gd name="T6" fmla="*/ 3 w 3"/>
                    <a:gd name="T7" fmla="*/ 1 h 3"/>
                    <a:gd name="T8" fmla="*/ 2 w 3"/>
                    <a:gd name="T9" fmla="*/ 0 h 3"/>
                    <a:gd name="T10" fmla="*/ 1 w 3"/>
                    <a:gd name="T11" fmla="*/ 0 h 3"/>
                    <a:gd name="T12" fmla="*/ 0 w 3"/>
                    <a:gd name="T13" fmla="*/ 1 h 3"/>
                    <a:gd name="T14" fmla="*/ 0 w 3"/>
                    <a:gd name="T15" fmla="*/ 1 h 3"/>
                    <a:gd name="T16" fmla="*/ 0 w 3"/>
                    <a:gd name="T1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0" y="1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2"/>
                        <a:pt x="1" y="3"/>
                        <a:pt x="2" y="3"/>
                      </a:cubicBezTo>
                      <a:cubicBezTo>
                        <a:pt x="2" y="3"/>
                        <a:pt x="3" y="2"/>
                        <a:pt x="3" y="1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59" name="Freeform 462"/>
                <p:cNvSpPr>
                  <a:spLocks/>
                </p:cNvSpPr>
                <p:nvPr>
                  <p:custDataLst>
                    <p:tags r:id="rId444"/>
                  </p:custDataLst>
                </p:nvPr>
              </p:nvSpPr>
              <p:spPr bwMode="gray">
                <a:xfrm>
                  <a:off x="9021761" y="3423299"/>
                  <a:ext cx="160771" cy="111647"/>
                </a:xfrm>
                <a:custGeom>
                  <a:avLst/>
                  <a:gdLst>
                    <a:gd name="T0" fmla="*/ 0 w 16"/>
                    <a:gd name="T1" fmla="*/ 0 h 10"/>
                    <a:gd name="T2" fmla="*/ 4 w 16"/>
                    <a:gd name="T3" fmla="*/ 4 h 10"/>
                    <a:gd name="T4" fmla="*/ 6 w 16"/>
                    <a:gd name="T5" fmla="*/ 3 h 10"/>
                    <a:gd name="T6" fmla="*/ 7 w 16"/>
                    <a:gd name="T7" fmla="*/ 8 h 10"/>
                    <a:gd name="T8" fmla="*/ 13 w 16"/>
                    <a:gd name="T9" fmla="*/ 10 h 10"/>
                    <a:gd name="T10" fmla="*/ 16 w 16"/>
                    <a:gd name="T11" fmla="*/ 7 h 10"/>
                    <a:gd name="T12" fmla="*/ 14 w 16"/>
                    <a:gd name="T13" fmla="*/ 6 h 10"/>
                    <a:gd name="T14" fmla="*/ 13 w 16"/>
                    <a:gd name="T15" fmla="*/ 6 h 10"/>
                    <a:gd name="T16" fmla="*/ 7 w 16"/>
                    <a:gd name="T17" fmla="*/ 1 h 10"/>
                    <a:gd name="T18" fmla="*/ 6 w 16"/>
                    <a:gd name="T19" fmla="*/ 2 h 10"/>
                    <a:gd name="T20" fmla="*/ 5 w 16"/>
                    <a:gd name="T21" fmla="*/ 1 h 10"/>
                    <a:gd name="T22" fmla="*/ 0 w 16"/>
                    <a:gd name="T23" fmla="*/ 0 h 10"/>
                    <a:gd name="T24" fmla="*/ 0 w 16"/>
                    <a:gd name="T25" fmla="*/ 0 h 10"/>
                    <a:gd name="T26" fmla="*/ 0 w 16"/>
                    <a:gd name="T2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10">
                      <a:moveTo>
                        <a:pt x="0" y="0"/>
                      </a:moveTo>
                      <a:cubicBezTo>
                        <a:pt x="0" y="2"/>
                        <a:pt x="3" y="4"/>
                        <a:pt x="4" y="4"/>
                      </a:cubicBezTo>
                      <a:cubicBezTo>
                        <a:pt x="5" y="4"/>
                        <a:pt x="5" y="4"/>
                        <a:pt x="6" y="3"/>
                      </a:cubicBezTo>
                      <a:cubicBezTo>
                        <a:pt x="7" y="4"/>
                        <a:pt x="7" y="6"/>
                        <a:pt x="7" y="8"/>
                      </a:cubicBezTo>
                      <a:cubicBezTo>
                        <a:pt x="7" y="9"/>
                        <a:pt x="12" y="10"/>
                        <a:pt x="13" y="10"/>
                      </a:cubicBezTo>
                      <a:cubicBezTo>
                        <a:pt x="14" y="10"/>
                        <a:pt x="16" y="9"/>
                        <a:pt x="16" y="7"/>
                      </a:cubicBezTo>
                      <a:cubicBezTo>
                        <a:pt x="16" y="7"/>
                        <a:pt x="15" y="6"/>
                        <a:pt x="14" y="6"/>
                      </a:cubicBezTo>
                      <a:cubicBezTo>
                        <a:pt x="14" y="6"/>
                        <a:pt x="13" y="6"/>
                        <a:pt x="13" y="6"/>
                      </a:cubicBezTo>
                      <a:cubicBezTo>
                        <a:pt x="11" y="6"/>
                        <a:pt x="10" y="1"/>
                        <a:pt x="7" y="1"/>
                      </a:cubicBezTo>
                      <a:cubicBezTo>
                        <a:pt x="7" y="1"/>
                        <a:pt x="7" y="2"/>
                        <a:pt x="6" y="2"/>
                      </a:cubicBezTo>
                      <a:cubicBezTo>
                        <a:pt x="6" y="2"/>
                        <a:pt x="5" y="1"/>
                        <a:pt x="5" y="1"/>
                      </a:cubicBezTo>
                      <a:cubicBezTo>
                        <a:pt x="3" y="0"/>
                        <a:pt x="2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60" name="Freeform 463"/>
                <p:cNvSpPr>
                  <a:spLocks/>
                </p:cNvSpPr>
                <p:nvPr>
                  <p:custDataLst>
                    <p:tags r:id="rId445"/>
                  </p:custDataLst>
                </p:nvPr>
              </p:nvSpPr>
              <p:spPr bwMode="gray">
                <a:xfrm>
                  <a:off x="8982274" y="3569543"/>
                  <a:ext cx="29615" cy="22015"/>
                </a:xfrm>
                <a:custGeom>
                  <a:avLst/>
                  <a:gdLst>
                    <a:gd name="T0" fmla="*/ 0 w 3"/>
                    <a:gd name="T1" fmla="*/ 1 h 2"/>
                    <a:gd name="T2" fmla="*/ 2 w 3"/>
                    <a:gd name="T3" fmla="*/ 2 h 2"/>
                    <a:gd name="T4" fmla="*/ 3 w 3"/>
                    <a:gd name="T5" fmla="*/ 1 h 2"/>
                    <a:gd name="T6" fmla="*/ 0 w 3"/>
                    <a:gd name="T7" fmla="*/ 0 h 2"/>
                    <a:gd name="T8" fmla="*/ 0 w 3"/>
                    <a:gd name="T9" fmla="*/ 1 h 2"/>
                    <a:gd name="T10" fmla="*/ 0 w 3"/>
                    <a:gd name="T11" fmla="*/ 1 h 2"/>
                    <a:gd name="T12" fmla="*/ 0 w 3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1"/>
                      </a:moveTo>
                      <a:cubicBezTo>
                        <a:pt x="0" y="1"/>
                        <a:pt x="1" y="2"/>
                        <a:pt x="2" y="2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61" name="Freeform 464"/>
                <p:cNvSpPr>
                  <a:spLocks/>
                </p:cNvSpPr>
                <p:nvPr>
                  <p:custDataLst>
                    <p:tags r:id="rId446"/>
                  </p:custDataLst>
                </p:nvPr>
              </p:nvSpPr>
              <p:spPr bwMode="gray">
                <a:xfrm>
                  <a:off x="9031632" y="3602565"/>
                  <a:ext cx="231285" cy="55038"/>
                </a:xfrm>
                <a:custGeom>
                  <a:avLst/>
                  <a:gdLst>
                    <a:gd name="T0" fmla="*/ 1 w 23"/>
                    <a:gd name="T1" fmla="*/ 0 h 5"/>
                    <a:gd name="T2" fmla="*/ 0 w 23"/>
                    <a:gd name="T3" fmla="*/ 1 h 5"/>
                    <a:gd name="T4" fmla="*/ 6 w 23"/>
                    <a:gd name="T5" fmla="*/ 2 h 5"/>
                    <a:gd name="T6" fmla="*/ 12 w 23"/>
                    <a:gd name="T7" fmla="*/ 5 h 5"/>
                    <a:gd name="T8" fmla="*/ 16 w 23"/>
                    <a:gd name="T9" fmla="*/ 5 h 5"/>
                    <a:gd name="T10" fmla="*/ 23 w 23"/>
                    <a:gd name="T11" fmla="*/ 3 h 5"/>
                    <a:gd name="T12" fmla="*/ 20 w 23"/>
                    <a:gd name="T13" fmla="*/ 2 h 5"/>
                    <a:gd name="T14" fmla="*/ 20 w 23"/>
                    <a:gd name="T15" fmla="*/ 2 h 5"/>
                    <a:gd name="T16" fmla="*/ 15 w 23"/>
                    <a:gd name="T17" fmla="*/ 2 h 5"/>
                    <a:gd name="T18" fmla="*/ 15 w 23"/>
                    <a:gd name="T19" fmla="*/ 2 h 5"/>
                    <a:gd name="T20" fmla="*/ 12 w 23"/>
                    <a:gd name="T21" fmla="*/ 1 h 5"/>
                    <a:gd name="T22" fmla="*/ 7 w 23"/>
                    <a:gd name="T23" fmla="*/ 1 h 5"/>
                    <a:gd name="T24" fmla="*/ 1 w 23"/>
                    <a:gd name="T25" fmla="*/ 0 h 5"/>
                    <a:gd name="T26" fmla="*/ 1 w 23"/>
                    <a:gd name="T27" fmla="*/ 0 h 5"/>
                    <a:gd name="T28" fmla="*/ 1 w 23"/>
                    <a:gd name="T2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" h="5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3"/>
                        <a:pt x="5" y="2"/>
                        <a:pt x="6" y="2"/>
                      </a:cubicBezTo>
                      <a:cubicBezTo>
                        <a:pt x="8" y="4"/>
                        <a:pt x="10" y="4"/>
                        <a:pt x="12" y="5"/>
                      </a:cubicBezTo>
                      <a:cubicBezTo>
                        <a:pt x="16" y="5"/>
                        <a:pt x="15" y="5"/>
                        <a:pt x="16" y="5"/>
                      </a:cubicBezTo>
                      <a:cubicBezTo>
                        <a:pt x="18" y="5"/>
                        <a:pt x="22" y="5"/>
                        <a:pt x="23" y="3"/>
                      </a:cubicBezTo>
                      <a:cubicBezTo>
                        <a:pt x="22" y="2"/>
                        <a:pt x="21" y="2"/>
                        <a:pt x="20" y="2"/>
                      </a:cubicBezTo>
                      <a:lnTo>
                        <a:pt x="20" y="2"/>
                      </a:lnTo>
                      <a:lnTo>
                        <a:pt x="15" y="2"/>
                      </a:lnTo>
                      <a:lnTo>
                        <a:pt x="15" y="2"/>
                      </a:lnTo>
                      <a:cubicBezTo>
                        <a:pt x="14" y="2"/>
                        <a:pt x="13" y="1"/>
                        <a:pt x="12" y="1"/>
                      </a:cubicBezTo>
                      <a:cubicBezTo>
                        <a:pt x="10" y="0"/>
                        <a:pt x="9" y="1"/>
                        <a:pt x="7" y="1"/>
                      </a:cubicBezTo>
                      <a:cubicBezTo>
                        <a:pt x="5" y="1"/>
                        <a:pt x="3" y="0"/>
                        <a:pt x="1" y="0"/>
                      </a:cubicBez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62" name="Freeform 465"/>
                <p:cNvSpPr>
                  <a:spLocks/>
                </p:cNvSpPr>
                <p:nvPr>
                  <p:custDataLst>
                    <p:tags r:id="rId447"/>
                  </p:custDataLst>
                </p:nvPr>
              </p:nvSpPr>
              <p:spPr bwMode="gray">
                <a:xfrm>
                  <a:off x="8860990" y="3681192"/>
                  <a:ext cx="987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2 h 2"/>
                    <a:gd name="T4" fmla="*/ 0 w 1"/>
                    <a:gd name="T5" fmla="*/ 2 h 2"/>
                    <a:gd name="T6" fmla="*/ 1 w 1"/>
                    <a:gd name="T7" fmla="*/ 2 h 2"/>
                    <a:gd name="T8" fmla="*/ 1 w 1"/>
                    <a:gd name="T9" fmla="*/ 2 h 2"/>
                    <a:gd name="T10" fmla="*/ 1 w 1"/>
                    <a:gd name="T11" fmla="*/ 1 h 2"/>
                    <a:gd name="T12" fmla="*/ 1 w 1"/>
                    <a:gd name="T13" fmla="*/ 1 h 2"/>
                    <a:gd name="T14" fmla="*/ 0 w 1"/>
                    <a:gd name="T15" fmla="*/ 0 h 2"/>
                    <a:gd name="T16" fmla="*/ 0 w 1"/>
                    <a:gd name="T17" fmla="*/ 1 h 2"/>
                    <a:gd name="T18" fmla="*/ 0 w 1"/>
                    <a:gd name="T19" fmla="*/ 1 h 2"/>
                    <a:gd name="T20" fmla="*/ 0 w 1"/>
                    <a:gd name="T2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lnTo>
                        <a:pt x="0" y="2"/>
                      </a:lnTo>
                      <a:lnTo>
                        <a:pt x="0" y="2"/>
                      </a:lnTo>
                      <a:cubicBezTo>
                        <a:pt x="0" y="2"/>
                        <a:pt x="1" y="2"/>
                        <a:pt x="1" y="2"/>
                      </a:cubicBez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1"/>
                      </a:ln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63" name="Freeform 466"/>
                <p:cNvSpPr>
                  <a:spLocks/>
                </p:cNvSpPr>
                <p:nvPr>
                  <p:custDataLst>
                    <p:tags r:id="rId448"/>
                  </p:custDataLst>
                </p:nvPr>
              </p:nvSpPr>
              <p:spPr bwMode="gray">
                <a:xfrm>
                  <a:off x="8829964" y="3626154"/>
                  <a:ext cx="9871" cy="31450"/>
                </a:xfrm>
                <a:custGeom>
                  <a:avLst/>
                  <a:gdLst>
                    <a:gd name="T0" fmla="*/ 1 w 1"/>
                    <a:gd name="T1" fmla="*/ 0 h 3"/>
                    <a:gd name="T2" fmla="*/ 0 w 1"/>
                    <a:gd name="T3" fmla="*/ 2 h 3"/>
                    <a:gd name="T4" fmla="*/ 0 w 1"/>
                    <a:gd name="T5" fmla="*/ 2 h 3"/>
                    <a:gd name="T6" fmla="*/ 0 w 1"/>
                    <a:gd name="T7" fmla="*/ 3 h 3"/>
                    <a:gd name="T8" fmla="*/ 0 w 1"/>
                    <a:gd name="T9" fmla="*/ 3 h 3"/>
                    <a:gd name="T10" fmla="*/ 1 w 1"/>
                    <a:gd name="T11" fmla="*/ 2 h 3"/>
                    <a:gd name="T12" fmla="*/ 1 w 1"/>
                    <a:gd name="T13" fmla="*/ 2 h 3"/>
                    <a:gd name="T14" fmla="*/ 1 w 1"/>
                    <a:gd name="T15" fmla="*/ 0 h 3"/>
                    <a:gd name="T16" fmla="*/ 1 w 1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cubicBezTo>
                        <a:pt x="0" y="2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cubicBezTo>
                        <a:pt x="0" y="3"/>
                        <a:pt x="1" y="3"/>
                        <a:pt x="1" y="2"/>
                      </a:cubicBezTo>
                      <a:lnTo>
                        <a:pt x="1" y="2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64" name="Freeform 467"/>
                <p:cNvSpPr>
                  <a:spLocks/>
                </p:cNvSpPr>
                <p:nvPr>
                  <p:custDataLst>
                    <p:tags r:id="rId449"/>
                  </p:custDataLst>
                </p:nvPr>
              </p:nvSpPr>
              <p:spPr bwMode="gray">
                <a:xfrm>
                  <a:off x="8880733" y="3737802"/>
                  <a:ext cx="21154" cy="22015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2 h 2"/>
                    <a:gd name="T4" fmla="*/ 2 w 2"/>
                    <a:gd name="T5" fmla="*/ 2 h 2"/>
                    <a:gd name="T6" fmla="*/ 2 w 2"/>
                    <a:gd name="T7" fmla="*/ 0 h 2"/>
                    <a:gd name="T8" fmla="*/ 0 w 2"/>
                    <a:gd name="T9" fmla="*/ 2 h 2"/>
                    <a:gd name="T10" fmla="*/ 0 w 2"/>
                    <a:gd name="T11" fmla="*/ 2 h 2"/>
                    <a:gd name="T12" fmla="*/ 0 w 2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2" y="2"/>
                      </a:lnTo>
                      <a:cubicBezTo>
                        <a:pt x="2" y="1"/>
                        <a:pt x="2" y="1"/>
                        <a:pt x="2" y="0"/>
                      </a:cubicBezTo>
                      <a:cubicBezTo>
                        <a:pt x="0" y="0"/>
                        <a:pt x="1" y="1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65" name="Freeform 468"/>
                <p:cNvSpPr>
                  <a:spLocks/>
                </p:cNvSpPr>
                <p:nvPr>
                  <p:custDataLst>
                    <p:tags r:id="rId450"/>
                  </p:custDataLst>
                </p:nvPr>
              </p:nvSpPr>
              <p:spPr bwMode="gray">
                <a:xfrm>
                  <a:off x="8700219" y="4072747"/>
                  <a:ext cx="40897" cy="34595"/>
                </a:xfrm>
                <a:custGeom>
                  <a:avLst/>
                  <a:gdLst>
                    <a:gd name="T0" fmla="*/ 0 w 4"/>
                    <a:gd name="T1" fmla="*/ 0 h 3"/>
                    <a:gd name="T2" fmla="*/ 4 w 4"/>
                    <a:gd name="T3" fmla="*/ 2 h 3"/>
                    <a:gd name="T4" fmla="*/ 3 w 4"/>
                    <a:gd name="T5" fmla="*/ 3 h 3"/>
                    <a:gd name="T6" fmla="*/ 0 w 4"/>
                    <a:gd name="T7" fmla="*/ 1 h 3"/>
                    <a:gd name="T8" fmla="*/ 0 w 4"/>
                    <a:gd name="T9" fmla="*/ 1 h 3"/>
                    <a:gd name="T10" fmla="*/ 0 w 4"/>
                    <a:gd name="T11" fmla="*/ 0 h 3"/>
                    <a:gd name="T12" fmla="*/ 0 w 4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cubicBezTo>
                        <a:pt x="1" y="2"/>
                        <a:pt x="2" y="2"/>
                        <a:pt x="4" y="2"/>
                      </a:cubicBezTo>
                      <a:cubicBezTo>
                        <a:pt x="4" y="3"/>
                        <a:pt x="3" y="3"/>
                        <a:pt x="3" y="3"/>
                      </a:cubicBezTo>
                      <a:cubicBezTo>
                        <a:pt x="2" y="3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66" name="Freeform 469"/>
                <p:cNvSpPr>
                  <a:spLocks/>
                </p:cNvSpPr>
                <p:nvPr>
                  <p:custDataLst>
                    <p:tags r:id="rId451"/>
                  </p:custDataLst>
                </p:nvPr>
              </p:nvSpPr>
              <p:spPr bwMode="gray">
                <a:xfrm>
                  <a:off x="8137521" y="3626154"/>
                  <a:ext cx="100129" cy="66046"/>
                </a:xfrm>
                <a:custGeom>
                  <a:avLst/>
                  <a:gdLst>
                    <a:gd name="T0" fmla="*/ 0 w 10"/>
                    <a:gd name="T1" fmla="*/ 3 h 6"/>
                    <a:gd name="T2" fmla="*/ 1 w 10"/>
                    <a:gd name="T3" fmla="*/ 2 h 6"/>
                    <a:gd name="T4" fmla="*/ 6 w 10"/>
                    <a:gd name="T5" fmla="*/ 0 h 6"/>
                    <a:gd name="T6" fmla="*/ 10 w 10"/>
                    <a:gd name="T7" fmla="*/ 2 h 6"/>
                    <a:gd name="T8" fmla="*/ 9 w 10"/>
                    <a:gd name="T9" fmla="*/ 3 h 6"/>
                    <a:gd name="T10" fmla="*/ 10 w 10"/>
                    <a:gd name="T11" fmla="*/ 5 h 6"/>
                    <a:gd name="T12" fmla="*/ 8 w 10"/>
                    <a:gd name="T13" fmla="*/ 4 h 6"/>
                    <a:gd name="T14" fmla="*/ 6 w 10"/>
                    <a:gd name="T15" fmla="*/ 6 h 6"/>
                    <a:gd name="T16" fmla="*/ 0 w 10"/>
                    <a:gd name="T17" fmla="*/ 3 h 6"/>
                    <a:gd name="T18" fmla="*/ 0 w 10"/>
                    <a:gd name="T19" fmla="*/ 3 h 6"/>
                    <a:gd name="T20" fmla="*/ 0 w 10"/>
                    <a:gd name="T21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6">
                      <a:moveTo>
                        <a:pt x="0" y="3"/>
                      </a:move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3" y="0"/>
                        <a:pt x="4" y="0"/>
                        <a:pt x="6" y="0"/>
                      </a:cubicBezTo>
                      <a:cubicBezTo>
                        <a:pt x="8" y="0"/>
                        <a:pt x="10" y="1"/>
                        <a:pt x="10" y="2"/>
                      </a:cubicBezTo>
                      <a:cubicBezTo>
                        <a:pt x="10" y="3"/>
                        <a:pt x="9" y="3"/>
                        <a:pt x="9" y="3"/>
                      </a:cubicBezTo>
                      <a:cubicBezTo>
                        <a:pt x="9" y="4"/>
                        <a:pt x="10" y="5"/>
                        <a:pt x="10" y="5"/>
                      </a:cubicBezTo>
                      <a:cubicBezTo>
                        <a:pt x="9" y="5"/>
                        <a:pt x="9" y="4"/>
                        <a:pt x="8" y="4"/>
                      </a:cubicBezTo>
                      <a:cubicBezTo>
                        <a:pt x="7" y="4"/>
                        <a:pt x="7" y="6"/>
                        <a:pt x="6" y="6"/>
                      </a:cubicBezTo>
                      <a:cubicBezTo>
                        <a:pt x="4" y="6"/>
                        <a:pt x="0" y="3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67" name="Freeform 470"/>
                <p:cNvSpPr>
                  <a:spLocks/>
                </p:cNvSpPr>
                <p:nvPr>
                  <p:custDataLst>
                    <p:tags r:id="rId452"/>
                  </p:custDataLst>
                </p:nvPr>
              </p:nvSpPr>
              <p:spPr bwMode="gray">
                <a:xfrm>
                  <a:off x="8137521" y="3512932"/>
                  <a:ext cx="19744" cy="22015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2 h 2"/>
                    <a:gd name="T4" fmla="*/ 2 w 2"/>
                    <a:gd name="T5" fmla="*/ 2 h 2"/>
                    <a:gd name="T6" fmla="*/ 2 w 2"/>
                    <a:gd name="T7" fmla="*/ 1 h 2"/>
                    <a:gd name="T8" fmla="*/ 2 w 2"/>
                    <a:gd name="T9" fmla="*/ 1 h 2"/>
                    <a:gd name="T10" fmla="*/ 2 w 2"/>
                    <a:gd name="T11" fmla="*/ 0 h 2"/>
                    <a:gd name="T12" fmla="*/ 2 w 2"/>
                    <a:gd name="T13" fmla="*/ 0 h 2"/>
                    <a:gd name="T14" fmla="*/ 0 w 2"/>
                    <a:gd name="T15" fmla="*/ 2 h 2"/>
                    <a:gd name="T16" fmla="*/ 0 w 2"/>
                    <a:gd name="T17" fmla="*/ 2 h 2"/>
                    <a:gd name="T18" fmla="*/ 0 w 2"/>
                    <a:gd name="T1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2" y="2"/>
                      </a:lnTo>
                      <a:cubicBezTo>
                        <a:pt x="2" y="2"/>
                        <a:pt x="2" y="1"/>
                        <a:pt x="2" y="1"/>
                      </a:cubicBez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cubicBezTo>
                        <a:pt x="1" y="0"/>
                        <a:pt x="0" y="0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68" name="Freeform 471"/>
                <p:cNvSpPr>
                  <a:spLocks/>
                </p:cNvSpPr>
                <p:nvPr>
                  <p:custDataLst>
                    <p:tags r:id="rId453"/>
                  </p:custDataLst>
                </p:nvPr>
              </p:nvSpPr>
              <p:spPr bwMode="gray">
                <a:xfrm>
                  <a:off x="8157264" y="3523940"/>
                  <a:ext cx="1410" cy="11008"/>
                </a:xfrm>
                <a:custGeom>
                  <a:avLst/>
                  <a:gdLst>
                    <a:gd name="T0" fmla="*/ 0 h 7"/>
                    <a:gd name="T1" fmla="*/ 7 h 7"/>
                    <a:gd name="T2" fmla="*/ 7 h 7"/>
                    <a:gd name="T3" fmla="*/ 7 h 7"/>
                    <a:gd name="T4" fmla="*/ 7 h 7"/>
                    <a:gd name="T5" fmla="*/ 7 h 7"/>
                    <a:gd name="T6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69" name="Freeform 472"/>
                <p:cNvSpPr>
                  <a:spLocks/>
                </p:cNvSpPr>
                <p:nvPr>
                  <p:custDataLst>
                    <p:tags r:id="rId454"/>
                  </p:custDataLst>
                </p:nvPr>
              </p:nvSpPr>
              <p:spPr bwMode="gray">
                <a:xfrm>
                  <a:off x="8137520" y="3523940"/>
                  <a:ext cx="1410" cy="11008"/>
                </a:xfrm>
                <a:custGeom>
                  <a:avLst/>
                  <a:gdLst>
                    <a:gd name="T0" fmla="*/ 0 h 7"/>
                    <a:gd name="T1" fmla="*/ 7 h 7"/>
                    <a:gd name="T2" fmla="*/ 7 h 7"/>
                    <a:gd name="T3" fmla="*/ 7 h 7"/>
                    <a:gd name="T4" fmla="*/ 7 h 7"/>
                    <a:gd name="T5" fmla="*/ 7 h 7"/>
                    <a:gd name="T6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70" name="Freeform 473"/>
                <p:cNvSpPr>
                  <a:spLocks/>
                </p:cNvSpPr>
                <p:nvPr>
                  <p:custDataLst>
                    <p:tags r:id="rId455"/>
                  </p:custDataLst>
                </p:nvPr>
              </p:nvSpPr>
              <p:spPr bwMode="gray">
                <a:xfrm>
                  <a:off x="8137520" y="3523940"/>
                  <a:ext cx="1410" cy="11008"/>
                </a:xfrm>
                <a:custGeom>
                  <a:avLst/>
                  <a:gdLst>
                    <a:gd name="T0" fmla="*/ 0 h 7"/>
                    <a:gd name="T1" fmla="*/ 7 h 7"/>
                    <a:gd name="T2" fmla="*/ 7 h 7"/>
                    <a:gd name="T3" fmla="*/ 7 h 7"/>
                    <a:gd name="T4" fmla="*/ 7 h 7"/>
                    <a:gd name="T5" fmla="*/ 7 h 7"/>
                    <a:gd name="T6" fmla="*/ 0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71" name="Freeform 474"/>
                <p:cNvSpPr>
                  <a:spLocks/>
                </p:cNvSpPr>
                <p:nvPr>
                  <p:custDataLst>
                    <p:tags r:id="rId456"/>
                  </p:custDataLst>
                </p:nvPr>
              </p:nvSpPr>
              <p:spPr bwMode="gray">
                <a:xfrm>
                  <a:off x="8147392" y="3379268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1 w 1"/>
                    <a:gd name="T5" fmla="*/ 1 h 1"/>
                    <a:gd name="T6" fmla="*/ 1 w 1"/>
                    <a:gd name="T7" fmla="*/ 1 h 1"/>
                    <a:gd name="T8" fmla="*/ 1 w 1"/>
                    <a:gd name="T9" fmla="*/ 0 h 1"/>
                    <a:gd name="T10" fmla="*/ 0 w 1"/>
                    <a:gd name="T11" fmla="*/ 1 h 1"/>
                    <a:gd name="T12" fmla="*/ 0 w 1"/>
                    <a:gd name="T13" fmla="*/ 1 h 1"/>
                    <a:gd name="T14" fmla="*/ 0 w 1"/>
                    <a:gd name="T1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72" name="Freeform 475"/>
                <p:cNvSpPr>
                  <a:spLocks/>
                </p:cNvSpPr>
                <p:nvPr>
                  <p:custDataLst>
                    <p:tags r:id="rId457"/>
                  </p:custDataLst>
                </p:nvPr>
              </p:nvSpPr>
              <p:spPr bwMode="gray">
                <a:xfrm>
                  <a:off x="8278548" y="3299070"/>
                  <a:ext cx="100129" cy="80199"/>
                </a:xfrm>
                <a:custGeom>
                  <a:avLst/>
                  <a:gdLst>
                    <a:gd name="T0" fmla="*/ 7 w 10"/>
                    <a:gd name="T1" fmla="*/ 6 h 7"/>
                    <a:gd name="T2" fmla="*/ 9 w 10"/>
                    <a:gd name="T3" fmla="*/ 7 h 7"/>
                    <a:gd name="T4" fmla="*/ 10 w 10"/>
                    <a:gd name="T5" fmla="*/ 5 h 7"/>
                    <a:gd name="T6" fmla="*/ 3 w 10"/>
                    <a:gd name="T7" fmla="*/ 0 h 7"/>
                    <a:gd name="T8" fmla="*/ 0 w 10"/>
                    <a:gd name="T9" fmla="*/ 1 h 7"/>
                    <a:gd name="T10" fmla="*/ 7 w 10"/>
                    <a:gd name="T11" fmla="*/ 6 h 7"/>
                    <a:gd name="T12" fmla="*/ 7 w 10"/>
                    <a:gd name="T13" fmla="*/ 6 h 7"/>
                    <a:gd name="T14" fmla="*/ 7 w 10"/>
                    <a:gd name="T15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7">
                      <a:moveTo>
                        <a:pt x="7" y="6"/>
                      </a:moveTo>
                      <a:cubicBezTo>
                        <a:pt x="8" y="6"/>
                        <a:pt x="8" y="7"/>
                        <a:pt x="9" y="7"/>
                      </a:cubicBezTo>
                      <a:cubicBezTo>
                        <a:pt x="10" y="7"/>
                        <a:pt x="10" y="6"/>
                        <a:pt x="10" y="5"/>
                      </a:cubicBezTo>
                      <a:cubicBezTo>
                        <a:pt x="10" y="1"/>
                        <a:pt x="6" y="0"/>
                        <a:pt x="3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2" y="3"/>
                        <a:pt x="3" y="6"/>
                        <a:pt x="7" y="6"/>
                      </a:cubicBezTo>
                      <a:lnTo>
                        <a:pt x="7" y="6"/>
                      </a:lnTo>
                      <a:lnTo>
                        <a:pt x="7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73" name="Freeform 476"/>
                <p:cNvSpPr>
                  <a:spLocks/>
                </p:cNvSpPr>
                <p:nvPr>
                  <p:custDataLst>
                    <p:tags r:id="rId458"/>
                  </p:custDataLst>
                </p:nvPr>
              </p:nvSpPr>
              <p:spPr bwMode="gray">
                <a:xfrm>
                  <a:off x="8217906" y="3311651"/>
                  <a:ext cx="100129" cy="78626"/>
                </a:xfrm>
                <a:custGeom>
                  <a:avLst/>
                  <a:gdLst>
                    <a:gd name="T0" fmla="*/ 5 w 10"/>
                    <a:gd name="T1" fmla="*/ 1 h 7"/>
                    <a:gd name="T2" fmla="*/ 6 w 10"/>
                    <a:gd name="T3" fmla="*/ 3 h 7"/>
                    <a:gd name="T4" fmla="*/ 10 w 10"/>
                    <a:gd name="T5" fmla="*/ 5 h 7"/>
                    <a:gd name="T6" fmla="*/ 8 w 10"/>
                    <a:gd name="T7" fmla="*/ 7 h 7"/>
                    <a:gd name="T8" fmla="*/ 6 w 10"/>
                    <a:gd name="T9" fmla="*/ 5 h 7"/>
                    <a:gd name="T10" fmla="*/ 4 w 10"/>
                    <a:gd name="T11" fmla="*/ 5 h 7"/>
                    <a:gd name="T12" fmla="*/ 0 w 10"/>
                    <a:gd name="T13" fmla="*/ 3 h 7"/>
                    <a:gd name="T14" fmla="*/ 1 w 10"/>
                    <a:gd name="T15" fmla="*/ 2 h 7"/>
                    <a:gd name="T16" fmla="*/ 0 w 10"/>
                    <a:gd name="T17" fmla="*/ 1 h 7"/>
                    <a:gd name="T18" fmla="*/ 5 w 10"/>
                    <a:gd name="T19" fmla="*/ 1 h 7"/>
                    <a:gd name="T20" fmla="*/ 5 w 10"/>
                    <a:gd name="T21" fmla="*/ 1 h 7"/>
                    <a:gd name="T22" fmla="*/ 5 w 10"/>
                    <a:gd name="T23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" h="7">
                      <a:moveTo>
                        <a:pt x="5" y="1"/>
                      </a:moveTo>
                      <a:cubicBezTo>
                        <a:pt x="6" y="2"/>
                        <a:pt x="5" y="2"/>
                        <a:pt x="6" y="3"/>
                      </a:cubicBezTo>
                      <a:cubicBezTo>
                        <a:pt x="7" y="4"/>
                        <a:pt x="10" y="3"/>
                        <a:pt x="10" y="5"/>
                      </a:cubicBezTo>
                      <a:cubicBezTo>
                        <a:pt x="10" y="6"/>
                        <a:pt x="9" y="7"/>
                        <a:pt x="8" y="7"/>
                      </a:cubicBezTo>
                      <a:cubicBezTo>
                        <a:pt x="6" y="7"/>
                        <a:pt x="6" y="6"/>
                        <a:pt x="6" y="5"/>
                      </a:cubicBezTo>
                      <a:cubicBezTo>
                        <a:pt x="5" y="5"/>
                        <a:pt x="4" y="5"/>
                        <a:pt x="4" y="5"/>
                      </a:cubicBezTo>
                      <a:cubicBezTo>
                        <a:pt x="3" y="5"/>
                        <a:pt x="1" y="3"/>
                        <a:pt x="0" y="3"/>
                      </a:cubicBezTo>
                      <a:cubicBezTo>
                        <a:pt x="0" y="2"/>
                        <a:pt x="1" y="2"/>
                        <a:pt x="1" y="2"/>
                      </a:cubicBezTo>
                      <a:cubicBezTo>
                        <a:pt x="1" y="1"/>
                        <a:pt x="0" y="2"/>
                        <a:pt x="0" y="1"/>
                      </a:cubicBezTo>
                      <a:cubicBezTo>
                        <a:pt x="0" y="0"/>
                        <a:pt x="5" y="1"/>
                        <a:pt x="5" y="1"/>
                      </a:cubicBezTo>
                      <a:lnTo>
                        <a:pt x="5" y="1"/>
                      </a:lnTo>
                      <a:lnTo>
                        <a:pt x="5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74" name="Freeform 477"/>
                <p:cNvSpPr>
                  <a:spLocks/>
                </p:cNvSpPr>
                <p:nvPr>
                  <p:custDataLst>
                    <p:tags r:id="rId459"/>
                  </p:custDataLst>
                </p:nvPr>
              </p:nvSpPr>
              <p:spPr bwMode="gray">
                <a:xfrm>
                  <a:off x="8237650" y="3368261"/>
                  <a:ext cx="40897" cy="33023"/>
                </a:xfrm>
                <a:custGeom>
                  <a:avLst/>
                  <a:gdLst>
                    <a:gd name="T0" fmla="*/ 4 w 4"/>
                    <a:gd name="T1" fmla="*/ 2 h 3"/>
                    <a:gd name="T2" fmla="*/ 3 w 4"/>
                    <a:gd name="T3" fmla="*/ 3 h 3"/>
                    <a:gd name="T4" fmla="*/ 0 w 4"/>
                    <a:gd name="T5" fmla="*/ 2 h 3"/>
                    <a:gd name="T6" fmla="*/ 4 w 4"/>
                    <a:gd name="T7" fmla="*/ 2 h 3"/>
                    <a:gd name="T8" fmla="*/ 4 w 4"/>
                    <a:gd name="T9" fmla="*/ 2 h 3"/>
                    <a:gd name="T10" fmla="*/ 4 w 4"/>
                    <a:gd name="T1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3">
                      <a:moveTo>
                        <a:pt x="4" y="2"/>
                      </a:moveTo>
                      <a:cubicBezTo>
                        <a:pt x="4" y="2"/>
                        <a:pt x="3" y="3"/>
                        <a:pt x="3" y="3"/>
                      </a:cubicBezTo>
                      <a:cubicBezTo>
                        <a:pt x="1" y="3"/>
                        <a:pt x="1" y="2"/>
                        <a:pt x="0" y="2"/>
                      </a:cubicBezTo>
                      <a:cubicBezTo>
                        <a:pt x="2" y="2"/>
                        <a:pt x="4" y="0"/>
                        <a:pt x="4" y="2"/>
                      </a:cubicBezTo>
                      <a:lnTo>
                        <a:pt x="4" y="2"/>
                      </a:lnTo>
                      <a:lnTo>
                        <a:pt x="4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75" name="Freeform 478"/>
                <p:cNvSpPr>
                  <a:spLocks/>
                </p:cNvSpPr>
                <p:nvPr>
                  <p:custDataLst>
                    <p:tags r:id="rId460"/>
                  </p:custDataLst>
                </p:nvPr>
              </p:nvSpPr>
              <p:spPr bwMode="gray">
                <a:xfrm>
                  <a:off x="8258804" y="3412292"/>
                  <a:ext cx="9872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1 w 1"/>
                    <a:gd name="T5" fmla="*/ 1 h 1"/>
                    <a:gd name="T6" fmla="*/ 1 w 1"/>
                    <a:gd name="T7" fmla="*/ 0 h 1"/>
                    <a:gd name="T8" fmla="*/ 0 w 1"/>
                    <a:gd name="T9" fmla="*/ 1 h 1"/>
                    <a:gd name="T10" fmla="*/ 0 w 1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76" name="Freeform 479"/>
                <p:cNvSpPr>
                  <a:spLocks/>
                </p:cNvSpPr>
                <p:nvPr>
                  <p:custDataLst>
                    <p:tags r:id="rId461"/>
                  </p:custDataLst>
                </p:nvPr>
              </p:nvSpPr>
              <p:spPr bwMode="gray">
                <a:xfrm>
                  <a:off x="8237650" y="3446886"/>
                  <a:ext cx="80384" cy="31450"/>
                </a:xfrm>
                <a:custGeom>
                  <a:avLst/>
                  <a:gdLst>
                    <a:gd name="T0" fmla="*/ 0 w 8"/>
                    <a:gd name="T1" fmla="*/ 3 h 3"/>
                    <a:gd name="T2" fmla="*/ 3 w 8"/>
                    <a:gd name="T3" fmla="*/ 1 h 3"/>
                    <a:gd name="T4" fmla="*/ 5 w 8"/>
                    <a:gd name="T5" fmla="*/ 1 h 3"/>
                    <a:gd name="T6" fmla="*/ 5 w 8"/>
                    <a:gd name="T7" fmla="*/ 1 h 3"/>
                    <a:gd name="T8" fmla="*/ 6 w 8"/>
                    <a:gd name="T9" fmla="*/ 1 h 3"/>
                    <a:gd name="T10" fmla="*/ 6 w 8"/>
                    <a:gd name="T11" fmla="*/ 1 h 3"/>
                    <a:gd name="T12" fmla="*/ 8 w 8"/>
                    <a:gd name="T13" fmla="*/ 0 h 3"/>
                    <a:gd name="T14" fmla="*/ 8 w 8"/>
                    <a:gd name="T15" fmla="*/ 0 h 3"/>
                    <a:gd name="T16" fmla="*/ 0 w 8"/>
                    <a:gd name="T17" fmla="*/ 3 h 3"/>
                    <a:gd name="T18" fmla="*/ 0 w 8"/>
                    <a:gd name="T19" fmla="*/ 3 h 3"/>
                    <a:gd name="T20" fmla="*/ 0 w 8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3">
                      <a:moveTo>
                        <a:pt x="0" y="3"/>
                      </a:moveTo>
                      <a:cubicBezTo>
                        <a:pt x="0" y="1"/>
                        <a:pt x="2" y="1"/>
                        <a:pt x="3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cubicBezTo>
                        <a:pt x="6" y="0"/>
                        <a:pt x="7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3"/>
                        <a:pt x="2" y="3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77" name="Freeform 480"/>
                <p:cNvSpPr>
                  <a:spLocks/>
                </p:cNvSpPr>
                <p:nvPr>
                  <p:custDataLst>
                    <p:tags r:id="rId462"/>
                  </p:custDataLst>
                </p:nvPr>
              </p:nvSpPr>
              <p:spPr bwMode="gray">
                <a:xfrm>
                  <a:off x="8278547" y="3467330"/>
                  <a:ext cx="69104" cy="80197"/>
                </a:xfrm>
                <a:custGeom>
                  <a:avLst/>
                  <a:gdLst>
                    <a:gd name="T0" fmla="*/ 0 w 7"/>
                    <a:gd name="T1" fmla="*/ 1 h 7"/>
                    <a:gd name="T2" fmla="*/ 0 w 7"/>
                    <a:gd name="T3" fmla="*/ 3 h 7"/>
                    <a:gd name="T4" fmla="*/ 3 w 7"/>
                    <a:gd name="T5" fmla="*/ 7 h 7"/>
                    <a:gd name="T6" fmla="*/ 6 w 7"/>
                    <a:gd name="T7" fmla="*/ 5 h 7"/>
                    <a:gd name="T8" fmla="*/ 6 w 7"/>
                    <a:gd name="T9" fmla="*/ 5 h 7"/>
                    <a:gd name="T10" fmla="*/ 7 w 7"/>
                    <a:gd name="T11" fmla="*/ 2 h 7"/>
                    <a:gd name="T12" fmla="*/ 7 w 7"/>
                    <a:gd name="T13" fmla="*/ 2 h 7"/>
                    <a:gd name="T14" fmla="*/ 7 w 7"/>
                    <a:gd name="T15" fmla="*/ 2 h 7"/>
                    <a:gd name="T16" fmla="*/ 3 w 7"/>
                    <a:gd name="T17" fmla="*/ 0 h 7"/>
                    <a:gd name="T18" fmla="*/ 0 w 7"/>
                    <a:gd name="T19" fmla="*/ 1 h 7"/>
                    <a:gd name="T20" fmla="*/ 0 w 7"/>
                    <a:gd name="T21" fmla="*/ 1 h 7"/>
                    <a:gd name="T22" fmla="*/ 0 w 7"/>
                    <a:gd name="T23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7">
                      <a:moveTo>
                        <a:pt x="0" y="1"/>
                      </a:move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5"/>
                        <a:pt x="1" y="7"/>
                        <a:pt x="3" y="7"/>
                      </a:cubicBezTo>
                      <a:cubicBezTo>
                        <a:pt x="5" y="7"/>
                        <a:pt x="6" y="7"/>
                        <a:pt x="6" y="5"/>
                      </a:cubicBezTo>
                      <a:lnTo>
                        <a:pt x="6" y="5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7" y="2"/>
                      </a:lnTo>
                      <a:cubicBezTo>
                        <a:pt x="5" y="2"/>
                        <a:pt x="5" y="0"/>
                        <a:pt x="3" y="0"/>
                      </a:cubicBezTo>
                      <a:cubicBezTo>
                        <a:pt x="2" y="0"/>
                        <a:pt x="1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78" name="Freeform 481"/>
                <p:cNvSpPr>
                  <a:spLocks/>
                </p:cNvSpPr>
                <p:nvPr>
                  <p:custDataLst>
                    <p:tags r:id="rId463"/>
                  </p:custDataLst>
                </p:nvPr>
              </p:nvSpPr>
              <p:spPr bwMode="gray">
                <a:xfrm>
                  <a:off x="8388550" y="4050732"/>
                  <a:ext cx="9872" cy="22015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0 w 1"/>
                    <a:gd name="T5" fmla="*/ 0 h 2"/>
                    <a:gd name="T6" fmla="*/ 1 w 1"/>
                    <a:gd name="T7" fmla="*/ 2 h 2"/>
                    <a:gd name="T8" fmla="*/ 1 w 1"/>
                    <a:gd name="T9" fmla="*/ 2 h 2"/>
                    <a:gd name="T10" fmla="*/ 1 w 1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79" name="Freeform 482"/>
                <p:cNvSpPr>
                  <a:spLocks/>
                </p:cNvSpPr>
                <p:nvPr>
                  <p:custDataLst>
                    <p:tags r:id="rId464"/>
                  </p:custDataLst>
                </p:nvPr>
              </p:nvSpPr>
              <p:spPr bwMode="gray">
                <a:xfrm>
                  <a:off x="8419575" y="3794412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80" name="Freeform 483"/>
                <p:cNvSpPr>
                  <a:spLocks/>
                </p:cNvSpPr>
                <p:nvPr>
                  <p:custDataLst>
                    <p:tags r:id="rId465"/>
                  </p:custDataLst>
                </p:nvPr>
              </p:nvSpPr>
              <p:spPr bwMode="gray">
                <a:xfrm>
                  <a:off x="8419575" y="3805420"/>
                  <a:ext cx="9872" cy="1573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81" name="Freeform 484"/>
                <p:cNvSpPr>
                  <a:spLocks/>
                </p:cNvSpPr>
                <p:nvPr>
                  <p:custDataLst>
                    <p:tags r:id="rId466"/>
                  </p:custDataLst>
                </p:nvPr>
              </p:nvSpPr>
              <p:spPr bwMode="gray">
                <a:xfrm>
                  <a:off x="8419575" y="3805420"/>
                  <a:ext cx="9872" cy="1573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82" name="Freeform 485"/>
                <p:cNvSpPr>
                  <a:spLocks/>
                </p:cNvSpPr>
                <p:nvPr>
                  <p:custDataLst>
                    <p:tags r:id="rId467"/>
                  </p:custDataLst>
                </p:nvPr>
              </p:nvSpPr>
              <p:spPr bwMode="gray">
                <a:xfrm>
                  <a:off x="7745465" y="3512932"/>
                  <a:ext cx="59231" cy="34595"/>
                </a:xfrm>
                <a:custGeom>
                  <a:avLst/>
                  <a:gdLst>
                    <a:gd name="T0" fmla="*/ 0 w 6"/>
                    <a:gd name="T1" fmla="*/ 0 h 3"/>
                    <a:gd name="T2" fmla="*/ 6 w 6"/>
                    <a:gd name="T3" fmla="*/ 3 h 3"/>
                    <a:gd name="T4" fmla="*/ 6 w 6"/>
                    <a:gd name="T5" fmla="*/ 2 h 3"/>
                    <a:gd name="T6" fmla="*/ 0 w 6"/>
                    <a:gd name="T7" fmla="*/ 0 h 3"/>
                    <a:gd name="T8" fmla="*/ 0 w 6"/>
                    <a:gd name="T9" fmla="*/ 0 h 3"/>
                    <a:gd name="T10" fmla="*/ 0 w 6"/>
                    <a:gd name="T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3">
                      <a:moveTo>
                        <a:pt x="0" y="0"/>
                      </a:moveTo>
                      <a:cubicBezTo>
                        <a:pt x="1" y="1"/>
                        <a:pt x="4" y="3"/>
                        <a:pt x="6" y="3"/>
                      </a:cubicBezTo>
                      <a:cubicBezTo>
                        <a:pt x="6" y="3"/>
                        <a:pt x="6" y="3"/>
                        <a:pt x="6" y="2"/>
                      </a:cubicBezTo>
                      <a:cubicBezTo>
                        <a:pt x="6" y="1"/>
                        <a:pt x="2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83" name="Freeform 486"/>
                <p:cNvSpPr>
                  <a:spLocks/>
                </p:cNvSpPr>
                <p:nvPr>
                  <p:custDataLst>
                    <p:tags r:id="rId468"/>
                  </p:custDataLst>
                </p:nvPr>
              </p:nvSpPr>
              <p:spPr bwMode="gray">
                <a:xfrm>
                  <a:off x="7745465" y="3512932"/>
                  <a:ext cx="9872" cy="1573"/>
                </a:xfrm>
                <a:custGeom>
                  <a:avLst/>
                  <a:gdLst>
                    <a:gd name="T0" fmla="*/ 7 w 7"/>
                    <a:gd name="T1" fmla="*/ 0 w 7"/>
                    <a:gd name="T2" fmla="*/ 0 w 7"/>
                    <a:gd name="T3" fmla="*/ 0 w 7"/>
                    <a:gd name="T4" fmla="*/ 0 w 7"/>
                    <a:gd name="T5" fmla="*/ 0 w 7"/>
                    <a:gd name="T6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84" name="Freeform 487"/>
                <p:cNvSpPr>
                  <a:spLocks/>
                </p:cNvSpPr>
                <p:nvPr>
                  <p:custDataLst>
                    <p:tags r:id="rId469"/>
                  </p:custDataLst>
                </p:nvPr>
              </p:nvSpPr>
              <p:spPr bwMode="gray">
                <a:xfrm>
                  <a:off x="7745465" y="3512932"/>
                  <a:ext cx="9872" cy="1573"/>
                </a:xfrm>
                <a:custGeom>
                  <a:avLst/>
                  <a:gdLst>
                    <a:gd name="T0" fmla="*/ 7 w 7"/>
                    <a:gd name="T1" fmla="*/ 0 w 7"/>
                    <a:gd name="T2" fmla="*/ 0 w 7"/>
                    <a:gd name="T3" fmla="*/ 0 w 7"/>
                    <a:gd name="T4" fmla="*/ 0 w 7"/>
                    <a:gd name="T5" fmla="*/ 0 w 7"/>
                    <a:gd name="T6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85" name="Freeform 488"/>
                <p:cNvSpPr>
                  <a:spLocks/>
                </p:cNvSpPr>
                <p:nvPr>
                  <p:custDataLst>
                    <p:tags r:id="rId470"/>
                  </p:custDataLst>
                </p:nvPr>
              </p:nvSpPr>
              <p:spPr bwMode="gray">
                <a:xfrm>
                  <a:off x="7735594" y="3547527"/>
                  <a:ext cx="19744" cy="33023"/>
                </a:xfrm>
                <a:custGeom>
                  <a:avLst/>
                  <a:gdLst>
                    <a:gd name="T0" fmla="*/ 1 w 2"/>
                    <a:gd name="T1" fmla="*/ 1 h 3"/>
                    <a:gd name="T2" fmla="*/ 0 w 2"/>
                    <a:gd name="T3" fmla="*/ 3 h 3"/>
                    <a:gd name="T4" fmla="*/ 1 w 2"/>
                    <a:gd name="T5" fmla="*/ 3 h 3"/>
                    <a:gd name="T6" fmla="*/ 2 w 2"/>
                    <a:gd name="T7" fmla="*/ 2 h 3"/>
                    <a:gd name="T8" fmla="*/ 2 w 2"/>
                    <a:gd name="T9" fmla="*/ 2 h 3"/>
                    <a:gd name="T10" fmla="*/ 2 w 2"/>
                    <a:gd name="T11" fmla="*/ 0 h 3"/>
                    <a:gd name="T12" fmla="*/ 1 w 2"/>
                    <a:gd name="T13" fmla="*/ 1 h 3"/>
                    <a:gd name="T14" fmla="*/ 1 w 2"/>
                    <a:gd name="T1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3">
                      <a:moveTo>
                        <a:pt x="1" y="1"/>
                      </a:moveTo>
                      <a:cubicBezTo>
                        <a:pt x="1" y="1"/>
                        <a:pt x="0" y="2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3"/>
                        <a:pt x="2" y="2"/>
                        <a:pt x="2" y="2"/>
                      </a:cubicBez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86" name="Freeform 489"/>
                <p:cNvSpPr>
                  <a:spLocks/>
                </p:cNvSpPr>
                <p:nvPr>
                  <p:custDataLst>
                    <p:tags r:id="rId471"/>
                  </p:custDataLst>
                </p:nvPr>
              </p:nvSpPr>
              <p:spPr bwMode="gray">
                <a:xfrm>
                  <a:off x="7755338" y="3558535"/>
                  <a:ext cx="119873" cy="78626"/>
                </a:xfrm>
                <a:custGeom>
                  <a:avLst/>
                  <a:gdLst>
                    <a:gd name="T0" fmla="*/ 1 w 12"/>
                    <a:gd name="T1" fmla="*/ 2 h 7"/>
                    <a:gd name="T2" fmla="*/ 4 w 12"/>
                    <a:gd name="T3" fmla="*/ 0 h 7"/>
                    <a:gd name="T4" fmla="*/ 7 w 12"/>
                    <a:gd name="T5" fmla="*/ 1 h 7"/>
                    <a:gd name="T6" fmla="*/ 12 w 12"/>
                    <a:gd name="T7" fmla="*/ 5 h 7"/>
                    <a:gd name="T8" fmla="*/ 11 w 12"/>
                    <a:gd name="T9" fmla="*/ 6 h 7"/>
                    <a:gd name="T10" fmla="*/ 11 w 12"/>
                    <a:gd name="T11" fmla="*/ 6 h 7"/>
                    <a:gd name="T12" fmla="*/ 6 w 12"/>
                    <a:gd name="T13" fmla="*/ 6 h 7"/>
                    <a:gd name="T14" fmla="*/ 6 w 12"/>
                    <a:gd name="T15" fmla="*/ 6 h 7"/>
                    <a:gd name="T16" fmla="*/ 2 w 12"/>
                    <a:gd name="T17" fmla="*/ 7 h 7"/>
                    <a:gd name="T18" fmla="*/ 0 w 12"/>
                    <a:gd name="T19" fmla="*/ 5 h 7"/>
                    <a:gd name="T20" fmla="*/ 0 w 12"/>
                    <a:gd name="T21" fmla="*/ 3 h 7"/>
                    <a:gd name="T22" fmla="*/ 0 w 12"/>
                    <a:gd name="T23" fmla="*/ 2 h 7"/>
                    <a:gd name="T24" fmla="*/ 1 w 12"/>
                    <a:gd name="T25" fmla="*/ 2 h 7"/>
                    <a:gd name="T26" fmla="*/ 1 w 12"/>
                    <a:gd name="T27" fmla="*/ 2 h 7"/>
                    <a:gd name="T28" fmla="*/ 1 w 12"/>
                    <a:gd name="T29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7">
                      <a:moveTo>
                        <a:pt x="1" y="2"/>
                      </a:moveTo>
                      <a:cubicBezTo>
                        <a:pt x="2" y="2"/>
                        <a:pt x="3" y="0"/>
                        <a:pt x="4" y="0"/>
                      </a:cubicBezTo>
                      <a:cubicBezTo>
                        <a:pt x="6" y="0"/>
                        <a:pt x="6" y="1"/>
                        <a:pt x="7" y="1"/>
                      </a:cubicBezTo>
                      <a:cubicBezTo>
                        <a:pt x="9" y="2"/>
                        <a:pt x="12" y="3"/>
                        <a:pt x="12" y="5"/>
                      </a:cubicBezTo>
                      <a:cubicBezTo>
                        <a:pt x="12" y="6"/>
                        <a:pt x="11" y="6"/>
                        <a:pt x="11" y="6"/>
                      </a:cubicBezTo>
                      <a:lnTo>
                        <a:pt x="11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cubicBezTo>
                        <a:pt x="4" y="6"/>
                        <a:pt x="4" y="7"/>
                        <a:pt x="2" y="7"/>
                      </a:cubicBezTo>
                      <a:cubicBezTo>
                        <a:pt x="1" y="7"/>
                        <a:pt x="0" y="6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0" y="3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87" name="Freeform 490"/>
                <p:cNvSpPr>
                  <a:spLocks/>
                </p:cNvSpPr>
                <p:nvPr>
                  <p:custDataLst>
                    <p:tags r:id="rId472"/>
                  </p:custDataLst>
                </p:nvPr>
              </p:nvSpPr>
              <p:spPr bwMode="gray">
                <a:xfrm>
                  <a:off x="7714439" y="4016136"/>
                  <a:ext cx="21155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88" name="Freeform 491"/>
                <p:cNvSpPr>
                  <a:spLocks/>
                </p:cNvSpPr>
                <p:nvPr>
                  <p:custDataLst>
                    <p:tags r:id="rId473"/>
                  </p:custDataLst>
                </p:nvPr>
              </p:nvSpPr>
              <p:spPr bwMode="gray">
                <a:xfrm>
                  <a:off x="7776491" y="3917069"/>
                  <a:ext cx="1974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89" name="Freeform 492"/>
                <p:cNvSpPr>
                  <a:spLocks/>
                </p:cNvSpPr>
                <p:nvPr>
                  <p:custDataLst>
                    <p:tags r:id="rId474"/>
                  </p:custDataLst>
                </p:nvPr>
              </p:nvSpPr>
              <p:spPr bwMode="gray">
                <a:xfrm>
                  <a:off x="7804697" y="3893481"/>
                  <a:ext cx="21155" cy="23588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1 h 2"/>
                    <a:gd name="T4" fmla="*/ 2 w 2"/>
                    <a:gd name="T5" fmla="*/ 0 h 2"/>
                    <a:gd name="T6" fmla="*/ 2 w 2"/>
                    <a:gd name="T7" fmla="*/ 0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2 h 2"/>
                    <a:gd name="T14" fmla="*/ 0 w 2"/>
                    <a:gd name="T15" fmla="*/ 2 h 2"/>
                    <a:gd name="T16" fmla="*/ 0 w 2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cubicBezTo>
                        <a:pt x="1" y="2"/>
                        <a:pt x="1" y="1"/>
                        <a:pt x="2" y="1"/>
                      </a:cubicBezTo>
                      <a:cubicBezTo>
                        <a:pt x="1" y="1"/>
                        <a:pt x="1" y="1"/>
                        <a:pt x="2" y="0"/>
                      </a:cubicBez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1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90" name="Freeform 493"/>
                <p:cNvSpPr>
                  <a:spLocks/>
                </p:cNvSpPr>
                <p:nvPr>
                  <p:custDataLst>
                    <p:tags r:id="rId475"/>
                  </p:custDataLst>
                </p:nvPr>
              </p:nvSpPr>
              <p:spPr bwMode="gray">
                <a:xfrm>
                  <a:off x="7825851" y="3893481"/>
                  <a:ext cx="1410" cy="11009"/>
                </a:xfrm>
                <a:custGeom>
                  <a:avLst/>
                  <a:gdLst>
                    <a:gd name="T0" fmla="*/ 7 h 7"/>
                    <a:gd name="T1" fmla="*/ 0 h 7"/>
                    <a:gd name="T2" fmla="*/ 0 h 7"/>
                    <a:gd name="T3" fmla="*/ 0 h 7"/>
                    <a:gd name="T4" fmla="*/ 0 h 7"/>
                    <a:gd name="T5" fmla="*/ 0 h 7"/>
                    <a:gd name="T6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91" name="Freeform 494"/>
                <p:cNvSpPr>
                  <a:spLocks/>
                </p:cNvSpPr>
                <p:nvPr>
                  <p:custDataLst>
                    <p:tags r:id="rId476"/>
                  </p:custDataLst>
                </p:nvPr>
              </p:nvSpPr>
              <p:spPr bwMode="gray">
                <a:xfrm>
                  <a:off x="7916108" y="3973678"/>
                  <a:ext cx="21154" cy="11008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1 h 1"/>
                    <a:gd name="T6" fmla="*/ 2 w 2"/>
                    <a:gd name="T7" fmla="*/ 1 h 1"/>
                    <a:gd name="T8" fmla="*/ 0 w 2"/>
                    <a:gd name="T9" fmla="*/ 0 h 1"/>
                    <a:gd name="T10" fmla="*/ 0 w 2"/>
                    <a:gd name="T11" fmla="*/ 0 h 1"/>
                    <a:gd name="T12" fmla="*/ 0 w 2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92" name="Freeform 495"/>
                <p:cNvSpPr>
                  <a:spLocks/>
                </p:cNvSpPr>
                <p:nvPr>
                  <p:custDataLst>
                    <p:tags r:id="rId477"/>
                  </p:custDataLst>
                </p:nvPr>
              </p:nvSpPr>
              <p:spPr bwMode="gray">
                <a:xfrm>
                  <a:off x="7916108" y="3973679"/>
                  <a:ext cx="9871" cy="1571"/>
                </a:xfrm>
                <a:custGeom>
                  <a:avLst/>
                  <a:gdLst>
                    <a:gd name="T0" fmla="*/ 7 w 7"/>
                    <a:gd name="T1" fmla="*/ 7 w 7"/>
                    <a:gd name="T2" fmla="*/ 7 w 7"/>
                    <a:gd name="T3" fmla="*/ 7 w 7"/>
                    <a:gd name="T4" fmla="*/ 7 w 7"/>
                    <a:gd name="T5" fmla="*/ 7 w 7"/>
                    <a:gd name="T6" fmla="*/ 7 w 7"/>
                    <a:gd name="T7" fmla="*/ 7 w 7"/>
                    <a:gd name="T8" fmla="*/ 7 w 7"/>
                    <a:gd name="T9" fmla="*/ 7 w 7"/>
                    <a:gd name="T10" fmla="*/ 0 w 7"/>
                    <a:gd name="T11" fmla="*/ 0 w 7"/>
                    <a:gd name="T12" fmla="*/ 0 w 7"/>
                    <a:gd name="T13" fmla="*/ 0 w 7"/>
                    <a:gd name="T14" fmla="*/ 0 w 7"/>
                    <a:gd name="T15" fmla="*/ 0 w 7"/>
                    <a:gd name="T16" fmla="*/ 0 w 7"/>
                    <a:gd name="T17" fmla="*/ 0 w 7"/>
                    <a:gd name="T18" fmla="*/ 0 w 7"/>
                    <a:gd name="T19" fmla="*/ 0 w 7"/>
                    <a:gd name="T20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</a:cxnLst>
                  <a:rect l="0" t="0" r="r" b="b"/>
                  <a:pathLst>
                    <a:path w="7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93" name="Freeform 496"/>
                <p:cNvSpPr>
                  <a:spLocks/>
                </p:cNvSpPr>
                <p:nvPr>
                  <p:custDataLst>
                    <p:tags r:id="rId478"/>
                  </p:custDataLst>
                </p:nvPr>
              </p:nvSpPr>
              <p:spPr bwMode="gray">
                <a:xfrm>
                  <a:off x="7916108" y="3973679"/>
                  <a:ext cx="9871" cy="1571"/>
                </a:xfrm>
                <a:custGeom>
                  <a:avLst/>
                  <a:gdLst>
                    <a:gd name="T0" fmla="*/ 7 w 7"/>
                    <a:gd name="T1" fmla="*/ 0 w 7"/>
                    <a:gd name="T2" fmla="*/ 0 w 7"/>
                    <a:gd name="T3" fmla="*/ 0 w 7"/>
                    <a:gd name="T4" fmla="*/ 0 w 7"/>
                    <a:gd name="T5" fmla="*/ 0 w 7"/>
                    <a:gd name="T6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94" name="Freeform 497"/>
                <p:cNvSpPr>
                  <a:spLocks/>
                </p:cNvSpPr>
                <p:nvPr>
                  <p:custDataLst>
                    <p:tags r:id="rId479"/>
                  </p:custDataLst>
                </p:nvPr>
              </p:nvSpPr>
              <p:spPr bwMode="gray">
                <a:xfrm>
                  <a:off x="7916108" y="3973679"/>
                  <a:ext cx="9871" cy="1571"/>
                </a:xfrm>
                <a:custGeom>
                  <a:avLst/>
                  <a:gdLst>
                    <a:gd name="T0" fmla="*/ 7 w 7"/>
                    <a:gd name="T1" fmla="*/ 0 w 7"/>
                    <a:gd name="T2" fmla="*/ 0 w 7"/>
                    <a:gd name="T3" fmla="*/ 0 w 7"/>
                    <a:gd name="T4" fmla="*/ 0 w 7"/>
                    <a:gd name="T5" fmla="*/ 0 w 7"/>
                    <a:gd name="T6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95" name="Freeform 498"/>
                <p:cNvSpPr>
                  <a:spLocks/>
                </p:cNvSpPr>
                <p:nvPr>
                  <p:custDataLst>
                    <p:tags r:id="rId480"/>
                  </p:custDataLst>
                </p:nvPr>
              </p:nvSpPr>
              <p:spPr bwMode="gray">
                <a:xfrm>
                  <a:off x="7957006" y="3984685"/>
                  <a:ext cx="9872" cy="1573"/>
                </a:xfrm>
                <a:custGeom>
                  <a:avLst/>
                  <a:gdLst>
                    <a:gd name="T0" fmla="*/ 0 w 7"/>
                    <a:gd name="T1" fmla="*/ 7 w 7"/>
                    <a:gd name="T2" fmla="*/ 7 w 7"/>
                    <a:gd name="T3" fmla="*/ 7 w 7"/>
                    <a:gd name="T4" fmla="*/ 7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96" name="Freeform 499"/>
                <p:cNvSpPr>
                  <a:spLocks/>
                </p:cNvSpPr>
                <p:nvPr>
                  <p:custDataLst>
                    <p:tags r:id="rId481"/>
                  </p:custDataLst>
                </p:nvPr>
              </p:nvSpPr>
              <p:spPr bwMode="gray">
                <a:xfrm>
                  <a:off x="7947134" y="3973679"/>
                  <a:ext cx="9871" cy="1571"/>
                </a:xfrm>
                <a:custGeom>
                  <a:avLst/>
                  <a:gdLst>
                    <a:gd name="T0" fmla="*/ 7 w 7"/>
                    <a:gd name="T1" fmla="*/ 0 w 7"/>
                    <a:gd name="T2" fmla="*/ 0 w 7"/>
                    <a:gd name="T3" fmla="*/ 0 w 7"/>
                    <a:gd name="T4" fmla="*/ 0 w 7"/>
                    <a:gd name="T5" fmla="*/ 0 w 7"/>
                    <a:gd name="T6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97" name="Freeform 500"/>
                <p:cNvSpPr>
                  <a:spLocks/>
                </p:cNvSpPr>
                <p:nvPr>
                  <p:custDataLst>
                    <p:tags r:id="rId482"/>
                  </p:custDataLst>
                </p:nvPr>
              </p:nvSpPr>
              <p:spPr bwMode="gray">
                <a:xfrm>
                  <a:off x="7947134" y="3973679"/>
                  <a:ext cx="9871" cy="1571"/>
                </a:xfrm>
                <a:custGeom>
                  <a:avLst/>
                  <a:gdLst>
                    <a:gd name="T0" fmla="*/ 7 w 7"/>
                    <a:gd name="T1" fmla="*/ 0 w 7"/>
                    <a:gd name="T2" fmla="*/ 0 w 7"/>
                    <a:gd name="T3" fmla="*/ 0 w 7"/>
                    <a:gd name="T4" fmla="*/ 0 w 7"/>
                    <a:gd name="T5" fmla="*/ 0 w 7"/>
                    <a:gd name="T6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98" name="Freeform 501"/>
                <p:cNvSpPr>
                  <a:spLocks/>
                </p:cNvSpPr>
                <p:nvPr>
                  <p:custDataLst>
                    <p:tags r:id="rId483"/>
                  </p:custDataLst>
                </p:nvPr>
              </p:nvSpPr>
              <p:spPr bwMode="gray">
                <a:xfrm>
                  <a:off x="7845594" y="3961098"/>
                  <a:ext cx="60642" cy="55038"/>
                </a:xfrm>
                <a:custGeom>
                  <a:avLst/>
                  <a:gdLst>
                    <a:gd name="T0" fmla="*/ 0 w 6"/>
                    <a:gd name="T1" fmla="*/ 4 h 5"/>
                    <a:gd name="T2" fmla="*/ 1 w 6"/>
                    <a:gd name="T3" fmla="*/ 5 h 5"/>
                    <a:gd name="T4" fmla="*/ 1 w 6"/>
                    <a:gd name="T5" fmla="*/ 4 h 5"/>
                    <a:gd name="T6" fmla="*/ 6 w 6"/>
                    <a:gd name="T7" fmla="*/ 1 h 5"/>
                    <a:gd name="T8" fmla="*/ 6 w 6"/>
                    <a:gd name="T9" fmla="*/ 0 h 5"/>
                    <a:gd name="T10" fmla="*/ 0 w 6"/>
                    <a:gd name="T11" fmla="*/ 4 h 5"/>
                    <a:gd name="T12" fmla="*/ 0 w 6"/>
                    <a:gd name="T13" fmla="*/ 4 h 5"/>
                    <a:gd name="T14" fmla="*/ 0 w 6"/>
                    <a:gd name="T1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5">
                      <a:moveTo>
                        <a:pt x="0" y="4"/>
                      </a:moveTo>
                      <a:cubicBezTo>
                        <a:pt x="0" y="4"/>
                        <a:pt x="0" y="5"/>
                        <a:pt x="1" y="5"/>
                      </a:cubicBezTo>
                      <a:cubicBezTo>
                        <a:pt x="1" y="5"/>
                        <a:pt x="1" y="4"/>
                        <a:pt x="1" y="4"/>
                      </a:cubicBezTo>
                      <a:cubicBezTo>
                        <a:pt x="2" y="2"/>
                        <a:pt x="6" y="4"/>
                        <a:pt x="6" y="1"/>
                      </a:cubicBezTo>
                      <a:cubicBezTo>
                        <a:pt x="6" y="1"/>
                        <a:pt x="6" y="1"/>
                        <a:pt x="6" y="0"/>
                      </a:cubicBezTo>
                      <a:cubicBezTo>
                        <a:pt x="4" y="1"/>
                        <a:pt x="0" y="2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599" name="Freeform 502"/>
                <p:cNvSpPr>
                  <a:spLocks/>
                </p:cNvSpPr>
                <p:nvPr>
                  <p:custDataLst>
                    <p:tags r:id="rId484"/>
                  </p:custDataLst>
                </p:nvPr>
              </p:nvSpPr>
              <p:spPr bwMode="gray">
                <a:xfrm>
                  <a:off x="8378677" y="4072747"/>
                  <a:ext cx="9871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00" name="Freeform 503"/>
                <p:cNvSpPr>
                  <a:spLocks/>
                </p:cNvSpPr>
                <p:nvPr>
                  <p:custDataLst>
                    <p:tags r:id="rId485"/>
                  </p:custDataLst>
                </p:nvPr>
              </p:nvSpPr>
              <p:spPr bwMode="gray">
                <a:xfrm>
                  <a:off x="8539448" y="4332212"/>
                  <a:ext cx="987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01" name="Freeform 504"/>
                <p:cNvSpPr>
                  <a:spLocks/>
                </p:cNvSpPr>
                <p:nvPr>
                  <p:custDataLst>
                    <p:tags r:id="rId486"/>
                  </p:custDataLst>
                </p:nvPr>
              </p:nvSpPr>
              <p:spPr bwMode="gray">
                <a:xfrm>
                  <a:off x="8741117" y="4476882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02" name="Freeform 505"/>
                <p:cNvSpPr>
                  <a:spLocks/>
                </p:cNvSpPr>
                <p:nvPr>
                  <p:custDataLst>
                    <p:tags r:id="rId487"/>
                  </p:custDataLst>
                </p:nvPr>
              </p:nvSpPr>
              <p:spPr bwMode="gray">
                <a:xfrm>
                  <a:off x="8631116" y="4297617"/>
                  <a:ext cx="47950" cy="122656"/>
                </a:xfrm>
                <a:custGeom>
                  <a:avLst/>
                  <a:gdLst>
                    <a:gd name="T0" fmla="*/ 0 w 5"/>
                    <a:gd name="T1" fmla="*/ 8 h 11"/>
                    <a:gd name="T2" fmla="*/ 4 w 5"/>
                    <a:gd name="T3" fmla="*/ 0 h 11"/>
                    <a:gd name="T4" fmla="*/ 4 w 5"/>
                    <a:gd name="T5" fmla="*/ 3 h 11"/>
                    <a:gd name="T6" fmla="*/ 1 w 5"/>
                    <a:gd name="T7" fmla="*/ 10 h 11"/>
                    <a:gd name="T8" fmla="*/ 0 w 5"/>
                    <a:gd name="T9" fmla="*/ 11 h 11"/>
                    <a:gd name="T10" fmla="*/ 0 w 5"/>
                    <a:gd name="T11" fmla="*/ 8 h 11"/>
                    <a:gd name="T12" fmla="*/ 0 w 5"/>
                    <a:gd name="T13" fmla="*/ 8 h 11"/>
                    <a:gd name="T14" fmla="*/ 0 w 5"/>
                    <a:gd name="T15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11">
                      <a:moveTo>
                        <a:pt x="0" y="8"/>
                      </a:moveTo>
                      <a:cubicBezTo>
                        <a:pt x="0" y="6"/>
                        <a:pt x="3" y="1"/>
                        <a:pt x="4" y="0"/>
                      </a:cubicBezTo>
                      <a:cubicBezTo>
                        <a:pt x="5" y="1"/>
                        <a:pt x="4" y="2"/>
                        <a:pt x="4" y="3"/>
                      </a:cubicBezTo>
                      <a:cubicBezTo>
                        <a:pt x="4" y="6"/>
                        <a:pt x="1" y="7"/>
                        <a:pt x="1" y="10"/>
                      </a:cubicBezTo>
                      <a:cubicBezTo>
                        <a:pt x="1" y="11"/>
                        <a:pt x="0" y="11"/>
                        <a:pt x="0" y="11"/>
                      </a:cubicBezTo>
                      <a:cubicBezTo>
                        <a:pt x="0" y="10"/>
                        <a:pt x="0" y="9"/>
                        <a:pt x="0" y="8"/>
                      </a:cubicBezTo>
                      <a:lnTo>
                        <a:pt x="0" y="8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03" name="Freeform 506"/>
                <p:cNvSpPr>
                  <a:spLocks/>
                </p:cNvSpPr>
                <p:nvPr>
                  <p:custDataLst>
                    <p:tags r:id="rId488"/>
                  </p:custDataLst>
                </p:nvPr>
              </p:nvSpPr>
              <p:spPr bwMode="gray">
                <a:xfrm>
                  <a:off x="8580345" y="4343219"/>
                  <a:ext cx="39488" cy="77053"/>
                </a:xfrm>
                <a:custGeom>
                  <a:avLst/>
                  <a:gdLst>
                    <a:gd name="T0" fmla="*/ 2 w 4"/>
                    <a:gd name="T1" fmla="*/ 7 h 7"/>
                    <a:gd name="T2" fmla="*/ 2 w 4"/>
                    <a:gd name="T3" fmla="*/ 4 h 7"/>
                    <a:gd name="T4" fmla="*/ 0 w 4"/>
                    <a:gd name="T5" fmla="*/ 3 h 7"/>
                    <a:gd name="T6" fmla="*/ 4 w 4"/>
                    <a:gd name="T7" fmla="*/ 0 h 7"/>
                    <a:gd name="T8" fmla="*/ 4 w 4"/>
                    <a:gd name="T9" fmla="*/ 1 h 7"/>
                    <a:gd name="T10" fmla="*/ 4 w 4"/>
                    <a:gd name="T11" fmla="*/ 1 h 7"/>
                    <a:gd name="T12" fmla="*/ 3 w 4"/>
                    <a:gd name="T13" fmla="*/ 4 h 7"/>
                    <a:gd name="T14" fmla="*/ 3 w 4"/>
                    <a:gd name="T15" fmla="*/ 4 h 7"/>
                    <a:gd name="T16" fmla="*/ 4 w 4"/>
                    <a:gd name="T17" fmla="*/ 4 h 7"/>
                    <a:gd name="T18" fmla="*/ 2 w 4"/>
                    <a:gd name="T19" fmla="*/ 7 h 7"/>
                    <a:gd name="T20" fmla="*/ 2 w 4"/>
                    <a:gd name="T21" fmla="*/ 7 h 7"/>
                    <a:gd name="T22" fmla="*/ 2 w 4"/>
                    <a:gd name="T2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7">
                      <a:moveTo>
                        <a:pt x="2" y="7"/>
                      </a:moveTo>
                      <a:cubicBezTo>
                        <a:pt x="2" y="5"/>
                        <a:pt x="3" y="6"/>
                        <a:pt x="2" y="4"/>
                      </a:cubicBezTo>
                      <a:cubicBezTo>
                        <a:pt x="1" y="4"/>
                        <a:pt x="0" y="3"/>
                        <a:pt x="0" y="3"/>
                      </a:cubicBezTo>
                      <a:cubicBezTo>
                        <a:pt x="0" y="2"/>
                        <a:pt x="1" y="2"/>
                        <a:pt x="4" y="0"/>
                      </a:cubicBezTo>
                      <a:cubicBezTo>
                        <a:pt x="4" y="0"/>
                        <a:pt x="4" y="1"/>
                        <a:pt x="4" y="1"/>
                      </a:cubicBezTo>
                      <a:lnTo>
                        <a:pt x="4" y="1"/>
                      </a:lnTo>
                      <a:lnTo>
                        <a:pt x="3" y="4"/>
                      </a:lnTo>
                      <a:lnTo>
                        <a:pt x="3" y="4"/>
                      </a:lnTo>
                      <a:cubicBezTo>
                        <a:pt x="3" y="4"/>
                        <a:pt x="4" y="4"/>
                        <a:pt x="4" y="4"/>
                      </a:cubicBezTo>
                      <a:cubicBezTo>
                        <a:pt x="4" y="6"/>
                        <a:pt x="3" y="7"/>
                        <a:pt x="2" y="7"/>
                      </a:cubicBezTo>
                      <a:lnTo>
                        <a:pt x="2" y="7"/>
                      </a:lnTo>
                      <a:lnTo>
                        <a:pt x="2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04" name="Freeform 507"/>
                <p:cNvSpPr>
                  <a:spLocks/>
                </p:cNvSpPr>
                <p:nvPr>
                  <p:custDataLst>
                    <p:tags r:id="rId489"/>
                  </p:custDataLst>
                </p:nvPr>
              </p:nvSpPr>
              <p:spPr bwMode="gray">
                <a:xfrm>
                  <a:off x="8931503" y="4487890"/>
                  <a:ext cx="21154" cy="45603"/>
                </a:xfrm>
                <a:custGeom>
                  <a:avLst/>
                  <a:gdLst>
                    <a:gd name="T0" fmla="*/ 0 w 2"/>
                    <a:gd name="T1" fmla="*/ 4 h 4"/>
                    <a:gd name="T2" fmla="*/ 0 w 2"/>
                    <a:gd name="T3" fmla="*/ 0 h 4"/>
                    <a:gd name="T4" fmla="*/ 2 w 2"/>
                    <a:gd name="T5" fmla="*/ 0 h 4"/>
                    <a:gd name="T6" fmla="*/ 2 w 2"/>
                    <a:gd name="T7" fmla="*/ 0 h 4"/>
                    <a:gd name="T8" fmla="*/ 0 w 2"/>
                    <a:gd name="T9" fmla="*/ 4 h 4"/>
                    <a:gd name="T10" fmla="*/ 0 w 2"/>
                    <a:gd name="T11" fmla="*/ 4 h 4"/>
                    <a:gd name="T12" fmla="*/ 0 w 2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ubicBezTo>
                        <a:pt x="2" y="1"/>
                        <a:pt x="0" y="4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05" name="Freeform 508"/>
                <p:cNvSpPr>
                  <a:spLocks/>
                </p:cNvSpPr>
                <p:nvPr>
                  <p:custDataLst>
                    <p:tags r:id="rId490"/>
                  </p:custDataLst>
                </p:nvPr>
              </p:nvSpPr>
              <p:spPr bwMode="gray">
                <a:xfrm>
                  <a:off x="8811630" y="4465874"/>
                  <a:ext cx="69104" cy="144672"/>
                </a:xfrm>
                <a:custGeom>
                  <a:avLst/>
                  <a:gdLst>
                    <a:gd name="T0" fmla="*/ 1 w 7"/>
                    <a:gd name="T1" fmla="*/ 3 h 13"/>
                    <a:gd name="T2" fmla="*/ 0 w 7"/>
                    <a:gd name="T3" fmla="*/ 7 h 13"/>
                    <a:gd name="T4" fmla="*/ 0 w 7"/>
                    <a:gd name="T5" fmla="*/ 7 h 13"/>
                    <a:gd name="T6" fmla="*/ 0 w 7"/>
                    <a:gd name="T7" fmla="*/ 11 h 13"/>
                    <a:gd name="T8" fmla="*/ 3 w 7"/>
                    <a:gd name="T9" fmla="*/ 13 h 13"/>
                    <a:gd name="T10" fmla="*/ 7 w 7"/>
                    <a:gd name="T11" fmla="*/ 7 h 13"/>
                    <a:gd name="T12" fmla="*/ 4 w 7"/>
                    <a:gd name="T13" fmla="*/ 4 h 13"/>
                    <a:gd name="T14" fmla="*/ 3 w 7"/>
                    <a:gd name="T15" fmla="*/ 1 h 13"/>
                    <a:gd name="T16" fmla="*/ 1 w 7"/>
                    <a:gd name="T17" fmla="*/ 0 h 13"/>
                    <a:gd name="T18" fmla="*/ 1 w 7"/>
                    <a:gd name="T19" fmla="*/ 1 h 13"/>
                    <a:gd name="T20" fmla="*/ 1 w 7"/>
                    <a:gd name="T21" fmla="*/ 3 h 13"/>
                    <a:gd name="T22" fmla="*/ 1 w 7"/>
                    <a:gd name="T23" fmla="*/ 3 h 13"/>
                    <a:gd name="T24" fmla="*/ 1 w 7"/>
                    <a:gd name="T25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13">
                      <a:moveTo>
                        <a:pt x="1" y="3"/>
                      </a:moveTo>
                      <a:lnTo>
                        <a:pt x="0" y="7"/>
                      </a:lnTo>
                      <a:lnTo>
                        <a:pt x="0" y="7"/>
                      </a:lnTo>
                      <a:cubicBezTo>
                        <a:pt x="1" y="8"/>
                        <a:pt x="0" y="9"/>
                        <a:pt x="0" y="11"/>
                      </a:cubicBezTo>
                      <a:cubicBezTo>
                        <a:pt x="0" y="11"/>
                        <a:pt x="2" y="13"/>
                        <a:pt x="3" y="13"/>
                      </a:cubicBezTo>
                      <a:cubicBezTo>
                        <a:pt x="5" y="13"/>
                        <a:pt x="7" y="8"/>
                        <a:pt x="7" y="7"/>
                      </a:cubicBezTo>
                      <a:cubicBezTo>
                        <a:pt x="7" y="5"/>
                        <a:pt x="5" y="4"/>
                        <a:pt x="4" y="4"/>
                      </a:cubicBezTo>
                      <a:cubicBezTo>
                        <a:pt x="3" y="3"/>
                        <a:pt x="4" y="2"/>
                        <a:pt x="3" y="1"/>
                      </a:cubicBezTo>
                      <a:cubicBezTo>
                        <a:pt x="3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3"/>
                        <a:pt x="1" y="3"/>
                      </a:cubicBezTo>
                      <a:lnTo>
                        <a:pt x="1" y="3"/>
                      </a:lnTo>
                      <a:lnTo>
                        <a:pt x="1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06" name="Freeform 509"/>
                <p:cNvSpPr>
                  <a:spLocks/>
                </p:cNvSpPr>
                <p:nvPr>
                  <p:custDataLst>
                    <p:tags r:id="rId491"/>
                  </p:custDataLst>
                </p:nvPr>
              </p:nvSpPr>
              <p:spPr bwMode="gray">
                <a:xfrm>
                  <a:off x="8860990" y="4487890"/>
                  <a:ext cx="40897" cy="45603"/>
                </a:xfrm>
                <a:custGeom>
                  <a:avLst/>
                  <a:gdLst>
                    <a:gd name="T0" fmla="*/ 0 w 4"/>
                    <a:gd name="T1" fmla="*/ 1 h 4"/>
                    <a:gd name="T2" fmla="*/ 3 w 4"/>
                    <a:gd name="T3" fmla="*/ 4 h 4"/>
                    <a:gd name="T4" fmla="*/ 4 w 4"/>
                    <a:gd name="T5" fmla="*/ 3 h 4"/>
                    <a:gd name="T6" fmla="*/ 0 w 4"/>
                    <a:gd name="T7" fmla="*/ 0 h 4"/>
                    <a:gd name="T8" fmla="*/ 0 w 4"/>
                    <a:gd name="T9" fmla="*/ 1 h 4"/>
                    <a:gd name="T10" fmla="*/ 0 w 4"/>
                    <a:gd name="T11" fmla="*/ 1 h 4"/>
                    <a:gd name="T12" fmla="*/ 0 w 4"/>
                    <a:gd name="T13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">
                      <a:moveTo>
                        <a:pt x="0" y="1"/>
                      </a:moveTo>
                      <a:cubicBezTo>
                        <a:pt x="0" y="2"/>
                        <a:pt x="2" y="4"/>
                        <a:pt x="3" y="4"/>
                      </a:cubicBezTo>
                      <a:cubicBezTo>
                        <a:pt x="4" y="4"/>
                        <a:pt x="4" y="3"/>
                        <a:pt x="4" y="3"/>
                      </a:cubicBezTo>
                      <a:cubicBezTo>
                        <a:pt x="4" y="2"/>
                        <a:pt x="2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07" name="Freeform 511"/>
                <p:cNvSpPr>
                  <a:spLocks/>
                </p:cNvSpPr>
                <p:nvPr>
                  <p:custDataLst>
                    <p:tags r:id="rId492"/>
                  </p:custDataLst>
                </p:nvPr>
              </p:nvSpPr>
              <p:spPr bwMode="gray">
                <a:xfrm>
                  <a:off x="8829964" y="4409264"/>
                  <a:ext cx="21154" cy="1573"/>
                </a:xfrm>
                <a:custGeom>
                  <a:avLst/>
                  <a:gdLst>
                    <a:gd name="T0" fmla="*/ 0 w 15"/>
                    <a:gd name="T1" fmla="*/ 7 w 15"/>
                    <a:gd name="T2" fmla="*/ 7 w 15"/>
                    <a:gd name="T3" fmla="*/ 7 w 15"/>
                    <a:gd name="T4" fmla="*/ 7 w 15"/>
                    <a:gd name="T5" fmla="*/ 15 w 15"/>
                    <a:gd name="T6" fmla="*/ 0 w 1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5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08" name="Freeform 512"/>
                <p:cNvSpPr>
                  <a:spLocks/>
                </p:cNvSpPr>
                <p:nvPr>
                  <p:custDataLst>
                    <p:tags r:id="rId493"/>
                  </p:custDataLst>
                </p:nvPr>
              </p:nvSpPr>
              <p:spPr bwMode="gray">
                <a:xfrm>
                  <a:off x="8298292" y="4824408"/>
                  <a:ext cx="49360" cy="56611"/>
                </a:xfrm>
                <a:custGeom>
                  <a:avLst/>
                  <a:gdLst>
                    <a:gd name="T0" fmla="*/ 4 w 5"/>
                    <a:gd name="T1" fmla="*/ 0 h 5"/>
                    <a:gd name="T2" fmla="*/ 5 w 5"/>
                    <a:gd name="T3" fmla="*/ 1 h 5"/>
                    <a:gd name="T4" fmla="*/ 0 w 5"/>
                    <a:gd name="T5" fmla="*/ 5 h 5"/>
                    <a:gd name="T6" fmla="*/ 4 w 5"/>
                    <a:gd name="T7" fmla="*/ 0 h 5"/>
                    <a:gd name="T8" fmla="*/ 4 w 5"/>
                    <a:gd name="T9" fmla="*/ 0 h 5"/>
                    <a:gd name="T10" fmla="*/ 4 w 5"/>
                    <a:gd name="T1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5">
                      <a:moveTo>
                        <a:pt x="4" y="0"/>
                      </a:move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4" y="3"/>
                        <a:pt x="1" y="4"/>
                        <a:pt x="0" y="5"/>
                      </a:cubicBezTo>
                      <a:cubicBezTo>
                        <a:pt x="0" y="2"/>
                        <a:pt x="3" y="2"/>
                        <a:pt x="4" y="0"/>
                      </a:cubicBezTo>
                      <a:lnTo>
                        <a:pt x="4" y="0"/>
                      </a:lnTo>
                      <a:lnTo>
                        <a:pt x="4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09" name="Freeform 513"/>
                <p:cNvSpPr>
                  <a:spLocks/>
                </p:cNvSpPr>
                <p:nvPr>
                  <p:custDataLst>
                    <p:tags r:id="rId494"/>
                  </p:custDataLst>
                </p:nvPr>
              </p:nvSpPr>
              <p:spPr bwMode="gray">
                <a:xfrm>
                  <a:off x="8347651" y="4634133"/>
                  <a:ext cx="101540" cy="190274"/>
                </a:xfrm>
                <a:custGeom>
                  <a:avLst/>
                  <a:gdLst>
                    <a:gd name="T0" fmla="*/ 1 w 10"/>
                    <a:gd name="T1" fmla="*/ 11 h 17"/>
                    <a:gd name="T2" fmla="*/ 1 w 10"/>
                    <a:gd name="T3" fmla="*/ 11 h 17"/>
                    <a:gd name="T4" fmla="*/ 1 w 10"/>
                    <a:gd name="T5" fmla="*/ 8 h 17"/>
                    <a:gd name="T6" fmla="*/ 5 w 10"/>
                    <a:gd name="T7" fmla="*/ 4 h 17"/>
                    <a:gd name="T8" fmla="*/ 8 w 10"/>
                    <a:gd name="T9" fmla="*/ 0 h 17"/>
                    <a:gd name="T10" fmla="*/ 10 w 10"/>
                    <a:gd name="T11" fmla="*/ 1 h 17"/>
                    <a:gd name="T12" fmla="*/ 8 w 10"/>
                    <a:gd name="T13" fmla="*/ 7 h 17"/>
                    <a:gd name="T14" fmla="*/ 8 w 10"/>
                    <a:gd name="T15" fmla="*/ 7 h 17"/>
                    <a:gd name="T16" fmla="*/ 9 w 10"/>
                    <a:gd name="T17" fmla="*/ 8 h 17"/>
                    <a:gd name="T18" fmla="*/ 9 w 10"/>
                    <a:gd name="T19" fmla="*/ 8 h 17"/>
                    <a:gd name="T20" fmla="*/ 4 w 10"/>
                    <a:gd name="T21" fmla="*/ 15 h 17"/>
                    <a:gd name="T22" fmla="*/ 4 w 10"/>
                    <a:gd name="T23" fmla="*/ 15 h 17"/>
                    <a:gd name="T24" fmla="*/ 3 w 10"/>
                    <a:gd name="T25" fmla="*/ 16 h 17"/>
                    <a:gd name="T26" fmla="*/ 3 w 10"/>
                    <a:gd name="T27" fmla="*/ 16 h 17"/>
                    <a:gd name="T28" fmla="*/ 2 w 10"/>
                    <a:gd name="T29" fmla="*/ 16 h 17"/>
                    <a:gd name="T30" fmla="*/ 0 w 10"/>
                    <a:gd name="T31" fmla="*/ 16 h 17"/>
                    <a:gd name="T32" fmla="*/ 1 w 10"/>
                    <a:gd name="T33" fmla="*/ 11 h 17"/>
                    <a:gd name="T34" fmla="*/ 1 w 10"/>
                    <a:gd name="T35" fmla="*/ 11 h 17"/>
                    <a:gd name="T36" fmla="*/ 1 w 10"/>
                    <a:gd name="T37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" h="17">
                      <a:moveTo>
                        <a:pt x="1" y="11"/>
                      </a:move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0"/>
                        <a:pt x="1" y="9"/>
                        <a:pt x="1" y="8"/>
                      </a:cubicBezTo>
                      <a:cubicBezTo>
                        <a:pt x="2" y="6"/>
                        <a:pt x="5" y="6"/>
                        <a:pt x="5" y="4"/>
                      </a:cubicBezTo>
                      <a:cubicBezTo>
                        <a:pt x="5" y="4"/>
                        <a:pt x="8" y="0"/>
                        <a:pt x="8" y="0"/>
                      </a:cubicBezTo>
                      <a:cubicBezTo>
                        <a:pt x="9" y="0"/>
                        <a:pt x="9" y="1"/>
                        <a:pt x="10" y="1"/>
                      </a:cubicBezTo>
                      <a:cubicBezTo>
                        <a:pt x="9" y="2"/>
                        <a:pt x="8" y="5"/>
                        <a:pt x="8" y="7"/>
                      </a:cubicBezTo>
                      <a:lnTo>
                        <a:pt x="8" y="7"/>
                      </a:lnTo>
                      <a:lnTo>
                        <a:pt x="9" y="8"/>
                      </a:lnTo>
                      <a:lnTo>
                        <a:pt x="9" y="8"/>
                      </a:lnTo>
                      <a:cubicBezTo>
                        <a:pt x="8" y="10"/>
                        <a:pt x="4" y="12"/>
                        <a:pt x="4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1" y="16"/>
                        <a:pt x="0" y="17"/>
                        <a:pt x="0" y="16"/>
                      </a:cubicBezTo>
                      <a:cubicBezTo>
                        <a:pt x="0" y="14"/>
                        <a:pt x="1" y="13"/>
                        <a:pt x="1" y="11"/>
                      </a:cubicBezTo>
                      <a:lnTo>
                        <a:pt x="1" y="11"/>
                      </a:lnTo>
                      <a:lnTo>
                        <a:pt x="1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10" name="Freeform 514"/>
                <p:cNvSpPr>
                  <a:spLocks/>
                </p:cNvSpPr>
                <p:nvPr>
                  <p:custDataLst>
                    <p:tags r:id="rId495"/>
                  </p:custDataLst>
                </p:nvPr>
              </p:nvSpPr>
              <p:spPr bwMode="gray">
                <a:xfrm>
                  <a:off x="8086750" y="4767798"/>
                  <a:ext cx="60642" cy="56611"/>
                </a:xfrm>
                <a:custGeom>
                  <a:avLst/>
                  <a:gdLst>
                    <a:gd name="T0" fmla="*/ 1 w 6"/>
                    <a:gd name="T1" fmla="*/ 1 h 5"/>
                    <a:gd name="T2" fmla="*/ 4 w 6"/>
                    <a:gd name="T3" fmla="*/ 4 h 5"/>
                    <a:gd name="T4" fmla="*/ 6 w 6"/>
                    <a:gd name="T5" fmla="*/ 3 h 5"/>
                    <a:gd name="T6" fmla="*/ 6 w 6"/>
                    <a:gd name="T7" fmla="*/ 1 h 5"/>
                    <a:gd name="T8" fmla="*/ 3 w 6"/>
                    <a:gd name="T9" fmla="*/ 0 h 5"/>
                    <a:gd name="T10" fmla="*/ 1 w 6"/>
                    <a:gd name="T11" fmla="*/ 1 h 5"/>
                    <a:gd name="T12" fmla="*/ 1 w 6"/>
                    <a:gd name="T13" fmla="*/ 1 h 5"/>
                    <a:gd name="T14" fmla="*/ 1 w 6"/>
                    <a:gd name="T15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5">
                      <a:moveTo>
                        <a:pt x="1" y="1"/>
                      </a:moveTo>
                      <a:cubicBezTo>
                        <a:pt x="0" y="4"/>
                        <a:pt x="3" y="3"/>
                        <a:pt x="4" y="4"/>
                      </a:cubicBezTo>
                      <a:cubicBezTo>
                        <a:pt x="4" y="5"/>
                        <a:pt x="6" y="4"/>
                        <a:pt x="6" y="3"/>
                      </a:cubicBezTo>
                      <a:cubicBezTo>
                        <a:pt x="6" y="3"/>
                        <a:pt x="6" y="1"/>
                        <a:pt x="6" y="1"/>
                      </a:cubicBezTo>
                      <a:cubicBezTo>
                        <a:pt x="5" y="0"/>
                        <a:pt x="4" y="0"/>
                        <a:pt x="3" y="0"/>
                      </a:cubicBezTo>
                      <a:cubicBezTo>
                        <a:pt x="2" y="0"/>
                        <a:pt x="2" y="1"/>
                        <a:pt x="1" y="1"/>
                      </a:cubicBezTo>
                      <a:lnTo>
                        <a:pt x="1" y="1"/>
                      </a:lnTo>
                      <a:lnTo>
                        <a:pt x="1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11" name="Freeform 515"/>
                <p:cNvSpPr>
                  <a:spLocks/>
                </p:cNvSpPr>
                <p:nvPr>
                  <p:custDataLst>
                    <p:tags r:id="rId496"/>
                  </p:custDataLst>
                </p:nvPr>
              </p:nvSpPr>
              <p:spPr bwMode="gray">
                <a:xfrm>
                  <a:off x="7937262" y="4634135"/>
                  <a:ext cx="19744" cy="22015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2 h 2"/>
                    <a:gd name="T4" fmla="*/ 1 w 2"/>
                    <a:gd name="T5" fmla="*/ 0 h 2"/>
                    <a:gd name="T6" fmla="*/ 0 w 2"/>
                    <a:gd name="T7" fmla="*/ 2 h 2"/>
                    <a:gd name="T8" fmla="*/ 0 w 2"/>
                    <a:gd name="T9" fmla="*/ 2 h 2"/>
                    <a:gd name="T10" fmla="*/ 0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cubicBezTo>
                        <a:pt x="0" y="2"/>
                        <a:pt x="2" y="2"/>
                        <a:pt x="2" y="2"/>
                      </a:cubicBezTo>
                      <a:cubicBezTo>
                        <a:pt x="2" y="1"/>
                        <a:pt x="1" y="1"/>
                        <a:pt x="1" y="0"/>
                      </a:cubicBezTo>
                      <a:cubicBezTo>
                        <a:pt x="1" y="1"/>
                        <a:pt x="0" y="1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12" name="Freeform 516"/>
                <p:cNvSpPr>
                  <a:spLocks/>
                </p:cNvSpPr>
                <p:nvPr>
                  <p:custDataLst>
                    <p:tags r:id="rId497"/>
                  </p:custDataLst>
                </p:nvPr>
              </p:nvSpPr>
              <p:spPr bwMode="gray">
                <a:xfrm>
                  <a:off x="7714438" y="4813401"/>
                  <a:ext cx="11282" cy="22015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2 h 2"/>
                    <a:gd name="T4" fmla="*/ 1 w 1"/>
                    <a:gd name="T5" fmla="*/ 0 h 2"/>
                    <a:gd name="T6" fmla="*/ 1 w 1"/>
                    <a:gd name="T7" fmla="*/ 0 h 2"/>
                    <a:gd name="T8" fmla="*/ 0 w 1"/>
                    <a:gd name="T9" fmla="*/ 0 h 2"/>
                    <a:gd name="T10" fmla="*/ 0 w 1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13" name="Freeform 517"/>
                <p:cNvSpPr>
                  <a:spLocks/>
                </p:cNvSpPr>
                <p:nvPr>
                  <p:custDataLst>
                    <p:tags r:id="rId498"/>
                  </p:custDataLst>
                </p:nvPr>
              </p:nvSpPr>
              <p:spPr bwMode="gray">
                <a:xfrm>
                  <a:off x="7745465" y="4723767"/>
                  <a:ext cx="19744" cy="20443"/>
                </a:xfrm>
                <a:custGeom>
                  <a:avLst/>
                  <a:gdLst>
                    <a:gd name="T0" fmla="*/ 0 w 2"/>
                    <a:gd name="T1" fmla="*/ 0 h 2"/>
                    <a:gd name="T2" fmla="*/ 1 w 2"/>
                    <a:gd name="T3" fmla="*/ 2 h 2"/>
                    <a:gd name="T4" fmla="*/ 2 w 2"/>
                    <a:gd name="T5" fmla="*/ 1 h 2"/>
                    <a:gd name="T6" fmla="*/ 0 w 2"/>
                    <a:gd name="T7" fmla="*/ 0 h 2"/>
                    <a:gd name="T8" fmla="*/ 0 w 2"/>
                    <a:gd name="T9" fmla="*/ 0 h 2"/>
                    <a:gd name="T10" fmla="*/ 0 w 2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2"/>
                        <a:pt x="2" y="2"/>
                        <a:pt x="2" y="1"/>
                      </a:cubicBezTo>
                      <a:cubicBezTo>
                        <a:pt x="2" y="1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14" name="Freeform 518"/>
                <p:cNvSpPr>
                  <a:spLocks/>
                </p:cNvSpPr>
                <p:nvPr>
                  <p:custDataLst>
                    <p:tags r:id="rId499"/>
                  </p:custDataLst>
                </p:nvPr>
              </p:nvSpPr>
              <p:spPr bwMode="gray">
                <a:xfrm>
                  <a:off x="7796235" y="4835416"/>
                  <a:ext cx="1833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15" name="Freeform 519"/>
                <p:cNvSpPr>
                  <a:spLocks/>
                </p:cNvSpPr>
                <p:nvPr>
                  <p:custDataLst>
                    <p:tags r:id="rId500"/>
                  </p:custDataLst>
                </p:nvPr>
              </p:nvSpPr>
              <p:spPr bwMode="gray">
                <a:xfrm>
                  <a:off x="7875210" y="4857431"/>
                  <a:ext cx="11282" cy="1258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16" name="Freeform 520"/>
                <p:cNvSpPr>
                  <a:spLocks/>
                </p:cNvSpPr>
                <p:nvPr>
                  <p:custDataLst>
                    <p:tags r:id="rId501"/>
                  </p:custDataLst>
                </p:nvPr>
              </p:nvSpPr>
              <p:spPr bwMode="gray">
                <a:xfrm>
                  <a:off x="7865339" y="4857431"/>
                  <a:ext cx="21154" cy="1571"/>
                </a:xfrm>
                <a:custGeom>
                  <a:avLst/>
                  <a:gdLst>
                    <a:gd name="T0" fmla="*/ 0 w 15"/>
                    <a:gd name="T1" fmla="*/ 7 w 15"/>
                    <a:gd name="T2" fmla="*/ 7 w 15"/>
                    <a:gd name="T3" fmla="*/ 7 w 15"/>
                    <a:gd name="T4" fmla="*/ 7 w 15"/>
                    <a:gd name="T5" fmla="*/ 15 w 15"/>
                    <a:gd name="T6" fmla="*/ 0 w 1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5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17" name="Freeform 521"/>
                <p:cNvSpPr>
                  <a:spLocks/>
                </p:cNvSpPr>
                <p:nvPr>
                  <p:custDataLst>
                    <p:tags r:id="rId502"/>
                  </p:custDataLst>
                </p:nvPr>
              </p:nvSpPr>
              <p:spPr bwMode="gray">
                <a:xfrm>
                  <a:off x="7865339" y="4857431"/>
                  <a:ext cx="21154" cy="1571"/>
                </a:xfrm>
                <a:custGeom>
                  <a:avLst/>
                  <a:gdLst>
                    <a:gd name="T0" fmla="*/ 0 w 15"/>
                    <a:gd name="T1" fmla="*/ 7 w 15"/>
                    <a:gd name="T2" fmla="*/ 7 w 15"/>
                    <a:gd name="T3" fmla="*/ 7 w 15"/>
                    <a:gd name="T4" fmla="*/ 7 w 15"/>
                    <a:gd name="T5" fmla="*/ 15 w 15"/>
                    <a:gd name="T6" fmla="*/ 0 w 1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5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18" name="Freeform 522"/>
                <p:cNvSpPr>
                  <a:spLocks/>
                </p:cNvSpPr>
                <p:nvPr>
                  <p:custDataLst>
                    <p:tags r:id="rId503"/>
                  </p:custDataLst>
                </p:nvPr>
              </p:nvSpPr>
              <p:spPr bwMode="gray">
                <a:xfrm>
                  <a:off x="7825851" y="4835416"/>
                  <a:ext cx="49359" cy="34595"/>
                </a:xfrm>
                <a:custGeom>
                  <a:avLst/>
                  <a:gdLst>
                    <a:gd name="T0" fmla="*/ 0 w 5"/>
                    <a:gd name="T1" fmla="*/ 2 h 3"/>
                    <a:gd name="T2" fmla="*/ 0 w 5"/>
                    <a:gd name="T3" fmla="*/ 0 h 3"/>
                    <a:gd name="T4" fmla="*/ 1 w 5"/>
                    <a:gd name="T5" fmla="*/ 0 h 3"/>
                    <a:gd name="T6" fmla="*/ 5 w 5"/>
                    <a:gd name="T7" fmla="*/ 1 h 3"/>
                    <a:gd name="T8" fmla="*/ 5 w 5"/>
                    <a:gd name="T9" fmla="*/ 1 h 3"/>
                    <a:gd name="T10" fmla="*/ 5 w 5"/>
                    <a:gd name="T11" fmla="*/ 2 h 3"/>
                    <a:gd name="T12" fmla="*/ 3 w 5"/>
                    <a:gd name="T13" fmla="*/ 3 h 3"/>
                    <a:gd name="T14" fmla="*/ 3 w 5"/>
                    <a:gd name="T15" fmla="*/ 3 h 3"/>
                    <a:gd name="T16" fmla="*/ 1 w 5"/>
                    <a:gd name="T17" fmla="*/ 2 h 3"/>
                    <a:gd name="T18" fmla="*/ 0 w 5"/>
                    <a:gd name="T19" fmla="*/ 2 h 3"/>
                    <a:gd name="T20" fmla="*/ 0 w 5"/>
                    <a:gd name="T21" fmla="*/ 2 h 3"/>
                    <a:gd name="T22" fmla="*/ 0 w 5"/>
                    <a:gd name="T2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2" y="0"/>
                        <a:pt x="3" y="1"/>
                        <a:pt x="5" y="1"/>
                      </a:cubicBez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3" y="3"/>
                      </a:lnTo>
                      <a:lnTo>
                        <a:pt x="3" y="3"/>
                      </a:lnTo>
                      <a:cubicBezTo>
                        <a:pt x="2" y="3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19" name="Freeform 523"/>
                <p:cNvSpPr>
                  <a:spLocks/>
                </p:cNvSpPr>
                <p:nvPr>
                  <p:custDataLst>
                    <p:tags r:id="rId504"/>
                  </p:custDataLst>
                </p:nvPr>
              </p:nvSpPr>
              <p:spPr bwMode="gray">
                <a:xfrm>
                  <a:off x="7865339" y="4846423"/>
                  <a:ext cx="9871" cy="1573"/>
                </a:xfrm>
                <a:custGeom>
                  <a:avLst/>
                  <a:gdLst>
                    <a:gd name="T0" fmla="*/ 7 w 7"/>
                    <a:gd name="T1" fmla="*/ 7 w 7"/>
                    <a:gd name="T2" fmla="*/ 7 w 7"/>
                    <a:gd name="T3" fmla="*/ 7 w 7"/>
                    <a:gd name="T4" fmla="*/ 7 w 7"/>
                    <a:gd name="T5" fmla="*/ 0 w 7"/>
                    <a:gd name="T6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20" name="Freeform 524"/>
                <p:cNvSpPr>
                  <a:spLocks/>
                </p:cNvSpPr>
                <p:nvPr>
                  <p:custDataLst>
                    <p:tags r:id="rId505"/>
                  </p:custDataLst>
                </p:nvPr>
              </p:nvSpPr>
              <p:spPr bwMode="gray">
                <a:xfrm>
                  <a:off x="7825851" y="4846423"/>
                  <a:ext cx="1410" cy="11009"/>
                </a:xfrm>
                <a:custGeom>
                  <a:avLst/>
                  <a:gdLst>
                    <a:gd name="T0" fmla="*/ 7 h 7"/>
                    <a:gd name="T1" fmla="*/ 7 h 7"/>
                    <a:gd name="T2" fmla="*/ 7 h 7"/>
                    <a:gd name="T3" fmla="*/ 7 h 7"/>
                    <a:gd name="T4" fmla="*/ 7 h 7"/>
                    <a:gd name="T5" fmla="*/ 0 h 7"/>
                    <a:gd name="T6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21" name="Freeform 525"/>
                <p:cNvSpPr>
                  <a:spLocks/>
                </p:cNvSpPr>
                <p:nvPr>
                  <p:custDataLst>
                    <p:tags r:id="rId506"/>
                  </p:custDataLst>
                </p:nvPr>
              </p:nvSpPr>
              <p:spPr bwMode="gray">
                <a:xfrm>
                  <a:off x="7825851" y="4846423"/>
                  <a:ext cx="1410" cy="11009"/>
                </a:xfrm>
                <a:custGeom>
                  <a:avLst/>
                  <a:gdLst>
                    <a:gd name="T0" fmla="*/ 7 h 7"/>
                    <a:gd name="T1" fmla="*/ 7 h 7"/>
                    <a:gd name="T2" fmla="*/ 7 h 7"/>
                    <a:gd name="T3" fmla="*/ 7 h 7"/>
                    <a:gd name="T4" fmla="*/ 7 h 7"/>
                    <a:gd name="T5" fmla="*/ 0 h 7"/>
                    <a:gd name="T6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22" name="Freeform 526"/>
                <p:cNvSpPr>
                  <a:spLocks/>
                </p:cNvSpPr>
                <p:nvPr>
                  <p:custDataLst>
                    <p:tags r:id="rId507"/>
                  </p:custDataLst>
                </p:nvPr>
              </p:nvSpPr>
              <p:spPr bwMode="gray">
                <a:xfrm>
                  <a:off x="7454948" y="4835416"/>
                  <a:ext cx="28206" cy="34595"/>
                </a:xfrm>
                <a:custGeom>
                  <a:avLst/>
                  <a:gdLst>
                    <a:gd name="T0" fmla="*/ 0 w 3"/>
                    <a:gd name="T1" fmla="*/ 3 h 3"/>
                    <a:gd name="T2" fmla="*/ 2 w 3"/>
                    <a:gd name="T3" fmla="*/ 0 h 3"/>
                    <a:gd name="T4" fmla="*/ 3 w 3"/>
                    <a:gd name="T5" fmla="*/ 1 h 3"/>
                    <a:gd name="T6" fmla="*/ 1 w 3"/>
                    <a:gd name="T7" fmla="*/ 3 h 3"/>
                    <a:gd name="T8" fmla="*/ 1 w 3"/>
                    <a:gd name="T9" fmla="*/ 3 h 3"/>
                    <a:gd name="T10" fmla="*/ 0 w 3"/>
                    <a:gd name="T11" fmla="*/ 3 h 3"/>
                    <a:gd name="T12" fmla="*/ 0 w 3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cubicBezTo>
                        <a:pt x="0" y="2"/>
                        <a:pt x="1" y="1"/>
                        <a:pt x="2" y="0"/>
                      </a:cubicBezTo>
                      <a:cubicBezTo>
                        <a:pt x="2" y="1"/>
                        <a:pt x="2" y="1"/>
                        <a:pt x="3" y="1"/>
                      </a:cubicBezTo>
                      <a:cubicBezTo>
                        <a:pt x="2" y="2"/>
                        <a:pt x="2" y="3"/>
                        <a:pt x="1" y="3"/>
                      </a:cubicBez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23" name="Freeform 527"/>
                <p:cNvSpPr>
                  <a:spLocks/>
                </p:cNvSpPr>
                <p:nvPr>
                  <p:custDataLst>
                    <p:tags r:id="rId508"/>
                  </p:custDataLst>
                </p:nvPr>
              </p:nvSpPr>
              <p:spPr bwMode="gray">
                <a:xfrm>
                  <a:off x="7493027" y="4734776"/>
                  <a:ext cx="172053" cy="78626"/>
                </a:xfrm>
                <a:custGeom>
                  <a:avLst/>
                  <a:gdLst>
                    <a:gd name="T0" fmla="*/ 2 w 17"/>
                    <a:gd name="T1" fmla="*/ 3 h 7"/>
                    <a:gd name="T2" fmla="*/ 2 w 17"/>
                    <a:gd name="T3" fmla="*/ 2 h 7"/>
                    <a:gd name="T4" fmla="*/ 5 w 17"/>
                    <a:gd name="T5" fmla="*/ 1 h 7"/>
                    <a:gd name="T6" fmla="*/ 7 w 17"/>
                    <a:gd name="T7" fmla="*/ 2 h 7"/>
                    <a:gd name="T8" fmla="*/ 9 w 17"/>
                    <a:gd name="T9" fmla="*/ 1 h 7"/>
                    <a:gd name="T10" fmla="*/ 14 w 17"/>
                    <a:gd name="T11" fmla="*/ 0 h 7"/>
                    <a:gd name="T12" fmla="*/ 17 w 17"/>
                    <a:gd name="T13" fmla="*/ 2 h 7"/>
                    <a:gd name="T14" fmla="*/ 13 w 17"/>
                    <a:gd name="T15" fmla="*/ 4 h 7"/>
                    <a:gd name="T16" fmla="*/ 11 w 17"/>
                    <a:gd name="T17" fmla="*/ 6 h 7"/>
                    <a:gd name="T18" fmla="*/ 9 w 17"/>
                    <a:gd name="T19" fmla="*/ 6 h 7"/>
                    <a:gd name="T20" fmla="*/ 5 w 17"/>
                    <a:gd name="T21" fmla="*/ 5 h 7"/>
                    <a:gd name="T22" fmla="*/ 3 w 17"/>
                    <a:gd name="T23" fmla="*/ 6 h 7"/>
                    <a:gd name="T24" fmla="*/ 0 w 17"/>
                    <a:gd name="T25" fmla="*/ 7 h 7"/>
                    <a:gd name="T26" fmla="*/ 2 w 17"/>
                    <a:gd name="T27" fmla="*/ 3 h 7"/>
                    <a:gd name="T28" fmla="*/ 2 w 17"/>
                    <a:gd name="T29" fmla="*/ 3 h 7"/>
                    <a:gd name="T30" fmla="*/ 2 w 17"/>
                    <a:gd name="T31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7">
                      <a:moveTo>
                        <a:pt x="2" y="3"/>
                      </a:move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3" y="2"/>
                        <a:pt x="4" y="1"/>
                        <a:pt x="5" y="1"/>
                      </a:cubicBezTo>
                      <a:cubicBezTo>
                        <a:pt x="6" y="1"/>
                        <a:pt x="6" y="2"/>
                        <a:pt x="7" y="2"/>
                      </a:cubicBezTo>
                      <a:cubicBezTo>
                        <a:pt x="8" y="2"/>
                        <a:pt x="9" y="1"/>
                        <a:pt x="9" y="1"/>
                      </a:cubicBezTo>
                      <a:cubicBezTo>
                        <a:pt x="11" y="1"/>
                        <a:pt x="12" y="0"/>
                        <a:pt x="14" y="0"/>
                      </a:cubicBezTo>
                      <a:cubicBezTo>
                        <a:pt x="14" y="1"/>
                        <a:pt x="17" y="1"/>
                        <a:pt x="17" y="2"/>
                      </a:cubicBezTo>
                      <a:cubicBezTo>
                        <a:pt x="17" y="4"/>
                        <a:pt x="14" y="2"/>
                        <a:pt x="13" y="4"/>
                      </a:cubicBezTo>
                      <a:cubicBezTo>
                        <a:pt x="13" y="4"/>
                        <a:pt x="13" y="6"/>
                        <a:pt x="11" y="6"/>
                      </a:cubicBezTo>
                      <a:cubicBezTo>
                        <a:pt x="10" y="6"/>
                        <a:pt x="9" y="5"/>
                        <a:pt x="9" y="6"/>
                      </a:cubicBezTo>
                      <a:cubicBezTo>
                        <a:pt x="9" y="6"/>
                        <a:pt x="6" y="5"/>
                        <a:pt x="5" y="5"/>
                      </a:cubicBezTo>
                      <a:cubicBezTo>
                        <a:pt x="4" y="5"/>
                        <a:pt x="3" y="5"/>
                        <a:pt x="3" y="6"/>
                      </a:cubicBezTo>
                      <a:cubicBezTo>
                        <a:pt x="2" y="7"/>
                        <a:pt x="1" y="7"/>
                        <a:pt x="0" y="7"/>
                      </a:cubicBezTo>
                      <a:cubicBezTo>
                        <a:pt x="0" y="6"/>
                        <a:pt x="1" y="4"/>
                        <a:pt x="2" y="3"/>
                      </a:cubicBezTo>
                      <a:lnTo>
                        <a:pt x="2" y="3"/>
                      </a:lnTo>
                      <a:lnTo>
                        <a:pt x="2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24" name="Freeform 528"/>
                <p:cNvSpPr>
                  <a:spLocks/>
                </p:cNvSpPr>
                <p:nvPr>
                  <p:custDataLst>
                    <p:tags r:id="rId509"/>
                  </p:custDataLst>
                </p:nvPr>
              </p:nvSpPr>
              <p:spPr bwMode="gray">
                <a:xfrm>
                  <a:off x="7273024" y="4835415"/>
                  <a:ext cx="131155" cy="67618"/>
                </a:xfrm>
                <a:custGeom>
                  <a:avLst/>
                  <a:gdLst>
                    <a:gd name="T0" fmla="*/ 2 w 13"/>
                    <a:gd name="T1" fmla="*/ 2 h 6"/>
                    <a:gd name="T2" fmla="*/ 2 w 13"/>
                    <a:gd name="T3" fmla="*/ 1 h 6"/>
                    <a:gd name="T4" fmla="*/ 3 w 13"/>
                    <a:gd name="T5" fmla="*/ 0 h 6"/>
                    <a:gd name="T6" fmla="*/ 3 w 13"/>
                    <a:gd name="T7" fmla="*/ 0 h 6"/>
                    <a:gd name="T8" fmla="*/ 4 w 13"/>
                    <a:gd name="T9" fmla="*/ 0 h 6"/>
                    <a:gd name="T10" fmla="*/ 4 w 13"/>
                    <a:gd name="T11" fmla="*/ 0 h 6"/>
                    <a:gd name="T12" fmla="*/ 4 w 13"/>
                    <a:gd name="T13" fmla="*/ 1 h 6"/>
                    <a:gd name="T14" fmla="*/ 9 w 13"/>
                    <a:gd name="T15" fmla="*/ 0 h 6"/>
                    <a:gd name="T16" fmla="*/ 9 w 13"/>
                    <a:gd name="T17" fmla="*/ 0 h 6"/>
                    <a:gd name="T18" fmla="*/ 12 w 13"/>
                    <a:gd name="T19" fmla="*/ 1 h 6"/>
                    <a:gd name="T20" fmla="*/ 12 w 13"/>
                    <a:gd name="T21" fmla="*/ 1 h 6"/>
                    <a:gd name="T22" fmla="*/ 12 w 13"/>
                    <a:gd name="T23" fmla="*/ 2 h 6"/>
                    <a:gd name="T24" fmla="*/ 13 w 13"/>
                    <a:gd name="T25" fmla="*/ 2 h 6"/>
                    <a:gd name="T26" fmla="*/ 13 w 13"/>
                    <a:gd name="T27" fmla="*/ 2 h 6"/>
                    <a:gd name="T28" fmla="*/ 13 w 13"/>
                    <a:gd name="T29" fmla="*/ 3 h 6"/>
                    <a:gd name="T30" fmla="*/ 13 w 13"/>
                    <a:gd name="T31" fmla="*/ 3 h 6"/>
                    <a:gd name="T32" fmla="*/ 11 w 13"/>
                    <a:gd name="T33" fmla="*/ 5 h 6"/>
                    <a:gd name="T34" fmla="*/ 11 w 13"/>
                    <a:gd name="T35" fmla="*/ 5 h 6"/>
                    <a:gd name="T36" fmla="*/ 8 w 13"/>
                    <a:gd name="T37" fmla="*/ 5 h 6"/>
                    <a:gd name="T38" fmla="*/ 8 w 13"/>
                    <a:gd name="T39" fmla="*/ 5 h 6"/>
                    <a:gd name="T40" fmla="*/ 4 w 13"/>
                    <a:gd name="T41" fmla="*/ 6 h 6"/>
                    <a:gd name="T42" fmla="*/ 2 w 13"/>
                    <a:gd name="T43" fmla="*/ 5 h 6"/>
                    <a:gd name="T44" fmla="*/ 1 w 13"/>
                    <a:gd name="T45" fmla="*/ 6 h 6"/>
                    <a:gd name="T46" fmla="*/ 1 w 13"/>
                    <a:gd name="T47" fmla="*/ 6 h 6"/>
                    <a:gd name="T48" fmla="*/ 0 w 13"/>
                    <a:gd name="T49" fmla="*/ 6 h 6"/>
                    <a:gd name="T50" fmla="*/ 0 w 13"/>
                    <a:gd name="T51" fmla="*/ 6 h 6"/>
                    <a:gd name="T52" fmla="*/ 2 w 13"/>
                    <a:gd name="T53" fmla="*/ 2 h 6"/>
                    <a:gd name="T54" fmla="*/ 2 w 13"/>
                    <a:gd name="T55" fmla="*/ 2 h 6"/>
                    <a:gd name="T56" fmla="*/ 2 w 13"/>
                    <a:gd name="T5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3" h="6">
                      <a:moveTo>
                        <a:pt x="2" y="2"/>
                      </a:moveTo>
                      <a:cubicBezTo>
                        <a:pt x="2" y="2"/>
                        <a:pt x="2" y="2"/>
                        <a:pt x="2" y="1"/>
                      </a:cubicBezTo>
                      <a:cubicBezTo>
                        <a:pt x="2" y="1"/>
                        <a:pt x="2" y="0"/>
                        <a:pt x="3" y="0"/>
                      </a:cubicBez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ubicBezTo>
                        <a:pt x="4" y="0"/>
                        <a:pt x="3" y="1"/>
                        <a:pt x="4" y="1"/>
                      </a:cubicBezTo>
                      <a:cubicBezTo>
                        <a:pt x="4" y="1"/>
                        <a:pt x="9" y="1"/>
                        <a:pt x="9" y="0"/>
                      </a:cubicBezTo>
                      <a:lnTo>
                        <a:pt x="9" y="0"/>
                      </a:lnTo>
                      <a:lnTo>
                        <a:pt x="12" y="1"/>
                      </a:lnTo>
                      <a:lnTo>
                        <a:pt x="12" y="1"/>
                      </a:lnTo>
                      <a:cubicBezTo>
                        <a:pt x="12" y="1"/>
                        <a:pt x="12" y="1"/>
                        <a:pt x="12" y="2"/>
                      </a:cubicBezTo>
                      <a:cubicBezTo>
                        <a:pt x="12" y="2"/>
                        <a:pt x="13" y="2"/>
                        <a:pt x="13" y="2"/>
                      </a:cubicBezTo>
                      <a:lnTo>
                        <a:pt x="13" y="2"/>
                      </a:lnTo>
                      <a:lnTo>
                        <a:pt x="13" y="3"/>
                      </a:lnTo>
                      <a:lnTo>
                        <a:pt x="13" y="3"/>
                      </a:lnTo>
                      <a:cubicBezTo>
                        <a:pt x="12" y="4"/>
                        <a:pt x="12" y="4"/>
                        <a:pt x="11" y="5"/>
                      </a:cubicBezTo>
                      <a:lnTo>
                        <a:pt x="11" y="5"/>
                      </a:lnTo>
                      <a:lnTo>
                        <a:pt x="8" y="5"/>
                      </a:lnTo>
                      <a:lnTo>
                        <a:pt x="8" y="5"/>
                      </a:lnTo>
                      <a:cubicBezTo>
                        <a:pt x="7" y="6"/>
                        <a:pt x="6" y="6"/>
                        <a:pt x="4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2" y="6"/>
                        <a:pt x="1" y="6"/>
                        <a:pt x="1" y="6"/>
                      </a:cubicBezTo>
                      <a:lnTo>
                        <a:pt x="1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cubicBezTo>
                        <a:pt x="0" y="5"/>
                        <a:pt x="2" y="3"/>
                        <a:pt x="2" y="2"/>
                      </a:cubicBezTo>
                      <a:lnTo>
                        <a:pt x="2" y="2"/>
                      </a:lnTo>
                      <a:lnTo>
                        <a:pt x="2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25" name="Freeform 529"/>
                <p:cNvSpPr>
                  <a:spLocks/>
                </p:cNvSpPr>
                <p:nvPr>
                  <p:custDataLst>
                    <p:tags r:id="rId510"/>
                  </p:custDataLst>
                </p:nvPr>
              </p:nvSpPr>
              <p:spPr bwMode="gray">
                <a:xfrm>
                  <a:off x="7102381" y="5228544"/>
                  <a:ext cx="39488" cy="22015"/>
                </a:xfrm>
                <a:custGeom>
                  <a:avLst/>
                  <a:gdLst>
                    <a:gd name="T0" fmla="*/ 1 w 4"/>
                    <a:gd name="T1" fmla="*/ 2 h 2"/>
                    <a:gd name="T2" fmla="*/ 1 w 4"/>
                    <a:gd name="T3" fmla="*/ 1 h 2"/>
                    <a:gd name="T4" fmla="*/ 3 w 4"/>
                    <a:gd name="T5" fmla="*/ 0 h 2"/>
                    <a:gd name="T6" fmla="*/ 2 w 4"/>
                    <a:gd name="T7" fmla="*/ 2 h 2"/>
                    <a:gd name="T8" fmla="*/ 1 w 4"/>
                    <a:gd name="T9" fmla="*/ 2 h 2"/>
                    <a:gd name="T10" fmla="*/ 1 w 4"/>
                    <a:gd name="T11" fmla="*/ 2 h 2"/>
                    <a:gd name="T12" fmla="*/ 1 w 4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2">
                      <a:moveTo>
                        <a:pt x="1" y="2"/>
                      </a:moveTo>
                      <a:cubicBezTo>
                        <a:pt x="0" y="2"/>
                        <a:pt x="1" y="2"/>
                        <a:pt x="1" y="1"/>
                      </a:cubicBezTo>
                      <a:cubicBezTo>
                        <a:pt x="1" y="0"/>
                        <a:pt x="3" y="0"/>
                        <a:pt x="3" y="0"/>
                      </a:cubicBezTo>
                      <a:cubicBezTo>
                        <a:pt x="4" y="1"/>
                        <a:pt x="3" y="2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26" name="Freeform 530"/>
                <p:cNvSpPr>
                  <a:spLocks/>
                </p:cNvSpPr>
                <p:nvPr>
                  <p:custDataLst>
                    <p:tags r:id="rId511"/>
                  </p:custDataLst>
                </p:nvPr>
              </p:nvSpPr>
              <p:spPr bwMode="gray">
                <a:xfrm>
                  <a:off x="6861225" y="5282010"/>
                  <a:ext cx="39488" cy="23588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4 w 4"/>
                    <a:gd name="T5" fmla="*/ 0 h 2"/>
                    <a:gd name="T6" fmla="*/ 4 w 4"/>
                    <a:gd name="T7" fmla="*/ 0 h 2"/>
                    <a:gd name="T8" fmla="*/ 1 w 4"/>
                    <a:gd name="T9" fmla="*/ 2 h 2"/>
                    <a:gd name="T10" fmla="*/ 0 w 4"/>
                    <a:gd name="T11" fmla="*/ 2 h 2"/>
                    <a:gd name="T12" fmla="*/ 0 w 4"/>
                    <a:gd name="T13" fmla="*/ 2 h 2"/>
                    <a:gd name="T14" fmla="*/ 0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2"/>
                        <a:pt x="3" y="2"/>
                        <a:pt x="1" y="2"/>
                      </a:cubicBezTo>
                      <a:cubicBezTo>
                        <a:pt x="1" y="2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27" name="Freeform 531"/>
                <p:cNvSpPr>
                  <a:spLocks/>
                </p:cNvSpPr>
                <p:nvPr>
                  <p:custDataLst>
                    <p:tags r:id="rId512"/>
                  </p:custDataLst>
                </p:nvPr>
              </p:nvSpPr>
              <p:spPr bwMode="gray">
                <a:xfrm>
                  <a:off x="6830199" y="5305597"/>
                  <a:ext cx="9871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1 w 1"/>
                    <a:gd name="T5" fmla="*/ 0 h 1"/>
                    <a:gd name="T6" fmla="*/ 1 w 1"/>
                    <a:gd name="T7" fmla="*/ 0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ubicBezTo>
                        <a:pt x="0" y="0"/>
                        <a:pt x="0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28" name="Freeform 532"/>
                <p:cNvSpPr>
                  <a:spLocks/>
                </p:cNvSpPr>
                <p:nvPr>
                  <p:custDataLst>
                    <p:tags r:id="rId513"/>
                  </p:custDataLst>
                </p:nvPr>
              </p:nvSpPr>
              <p:spPr bwMode="gray">
                <a:xfrm>
                  <a:off x="7031868" y="5294590"/>
                  <a:ext cx="100129" cy="78626"/>
                </a:xfrm>
                <a:custGeom>
                  <a:avLst/>
                  <a:gdLst>
                    <a:gd name="T0" fmla="*/ 0 w 10"/>
                    <a:gd name="T1" fmla="*/ 7 h 7"/>
                    <a:gd name="T2" fmla="*/ 1 w 10"/>
                    <a:gd name="T3" fmla="*/ 5 h 7"/>
                    <a:gd name="T4" fmla="*/ 1 w 10"/>
                    <a:gd name="T5" fmla="*/ 4 h 7"/>
                    <a:gd name="T6" fmla="*/ 4 w 10"/>
                    <a:gd name="T7" fmla="*/ 3 h 7"/>
                    <a:gd name="T8" fmla="*/ 6 w 10"/>
                    <a:gd name="T9" fmla="*/ 0 h 7"/>
                    <a:gd name="T10" fmla="*/ 9 w 10"/>
                    <a:gd name="T11" fmla="*/ 0 h 7"/>
                    <a:gd name="T12" fmla="*/ 9 w 10"/>
                    <a:gd name="T13" fmla="*/ 1 h 7"/>
                    <a:gd name="T14" fmla="*/ 10 w 10"/>
                    <a:gd name="T15" fmla="*/ 2 h 7"/>
                    <a:gd name="T16" fmla="*/ 0 w 10"/>
                    <a:gd name="T17" fmla="*/ 7 h 7"/>
                    <a:gd name="T18" fmla="*/ 0 w 10"/>
                    <a:gd name="T19" fmla="*/ 7 h 7"/>
                    <a:gd name="T20" fmla="*/ 0 w 10"/>
                    <a:gd name="T2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7">
                      <a:moveTo>
                        <a:pt x="0" y="7"/>
                      </a:move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3"/>
                        <a:pt x="4" y="3"/>
                        <a:pt x="4" y="3"/>
                      </a:cubicBezTo>
                      <a:cubicBezTo>
                        <a:pt x="5" y="2"/>
                        <a:pt x="6" y="1"/>
                        <a:pt x="6" y="0"/>
                      </a:cubicBezTo>
                      <a:cubicBezTo>
                        <a:pt x="8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1"/>
                      </a:cubicBezTo>
                      <a:cubicBezTo>
                        <a:pt x="9" y="1"/>
                        <a:pt x="10" y="1"/>
                        <a:pt x="10" y="2"/>
                      </a:cubicBezTo>
                      <a:cubicBezTo>
                        <a:pt x="8" y="4"/>
                        <a:pt x="3" y="7"/>
                        <a:pt x="0" y="7"/>
                      </a:cubicBezTo>
                      <a:lnTo>
                        <a:pt x="0" y="7"/>
                      </a:lnTo>
                      <a:lnTo>
                        <a:pt x="0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29" name="Freeform 533"/>
                <p:cNvSpPr>
                  <a:spLocks/>
                </p:cNvSpPr>
                <p:nvPr>
                  <p:custDataLst>
                    <p:tags r:id="rId514"/>
                  </p:custDataLst>
                </p:nvPr>
              </p:nvSpPr>
              <p:spPr bwMode="gray">
                <a:xfrm>
                  <a:off x="6710326" y="4577525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30" name="Freeform 534"/>
                <p:cNvSpPr>
                  <a:spLocks/>
                </p:cNvSpPr>
                <p:nvPr>
                  <p:custDataLst>
                    <p:tags r:id="rId515"/>
                  </p:custDataLst>
                </p:nvPr>
              </p:nvSpPr>
              <p:spPr bwMode="gray">
                <a:xfrm>
                  <a:off x="6378912" y="4577523"/>
                  <a:ext cx="9871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31" name="Freeform 535"/>
                <p:cNvSpPr>
                  <a:spLocks/>
                </p:cNvSpPr>
                <p:nvPr>
                  <p:custDataLst>
                    <p:tags r:id="rId516"/>
                  </p:custDataLst>
                </p:nvPr>
              </p:nvSpPr>
              <p:spPr bwMode="gray">
                <a:xfrm>
                  <a:off x="6378912" y="4577525"/>
                  <a:ext cx="9871" cy="1571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32" name="Freeform 536"/>
                <p:cNvSpPr>
                  <a:spLocks/>
                </p:cNvSpPr>
                <p:nvPr>
                  <p:custDataLst>
                    <p:tags r:id="rId517"/>
                  </p:custDataLst>
                </p:nvPr>
              </p:nvSpPr>
              <p:spPr bwMode="gray">
                <a:xfrm>
                  <a:off x="6347886" y="4522485"/>
                  <a:ext cx="9871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33" name="Freeform 537"/>
                <p:cNvSpPr>
                  <a:spLocks/>
                </p:cNvSpPr>
                <p:nvPr>
                  <p:custDataLst>
                    <p:tags r:id="rId518"/>
                  </p:custDataLst>
                </p:nvPr>
              </p:nvSpPr>
              <p:spPr bwMode="gray">
                <a:xfrm>
                  <a:off x="7202511" y="4846424"/>
                  <a:ext cx="70513" cy="77053"/>
                </a:xfrm>
                <a:custGeom>
                  <a:avLst/>
                  <a:gdLst>
                    <a:gd name="T0" fmla="*/ 0 w 7"/>
                    <a:gd name="T1" fmla="*/ 5 h 7"/>
                    <a:gd name="T2" fmla="*/ 1 w 7"/>
                    <a:gd name="T3" fmla="*/ 2 h 7"/>
                    <a:gd name="T4" fmla="*/ 3 w 7"/>
                    <a:gd name="T5" fmla="*/ 2 h 7"/>
                    <a:gd name="T6" fmla="*/ 3 w 7"/>
                    <a:gd name="T7" fmla="*/ 3 h 7"/>
                    <a:gd name="T8" fmla="*/ 6 w 7"/>
                    <a:gd name="T9" fmla="*/ 0 h 7"/>
                    <a:gd name="T10" fmla="*/ 7 w 7"/>
                    <a:gd name="T11" fmla="*/ 0 h 7"/>
                    <a:gd name="T12" fmla="*/ 7 w 7"/>
                    <a:gd name="T13" fmla="*/ 1 h 7"/>
                    <a:gd name="T14" fmla="*/ 3 w 7"/>
                    <a:gd name="T15" fmla="*/ 7 h 7"/>
                    <a:gd name="T16" fmla="*/ 2 w 7"/>
                    <a:gd name="T17" fmla="*/ 6 h 7"/>
                    <a:gd name="T18" fmla="*/ 2 w 7"/>
                    <a:gd name="T19" fmla="*/ 5 h 7"/>
                    <a:gd name="T20" fmla="*/ 0 w 7"/>
                    <a:gd name="T21" fmla="*/ 5 h 7"/>
                    <a:gd name="T22" fmla="*/ 0 w 7"/>
                    <a:gd name="T23" fmla="*/ 5 h 7"/>
                    <a:gd name="T24" fmla="*/ 0 w 7"/>
                    <a:gd name="T25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7">
                      <a:moveTo>
                        <a:pt x="0" y="5"/>
                      </a:moveTo>
                      <a:cubicBezTo>
                        <a:pt x="1" y="4"/>
                        <a:pt x="1" y="3"/>
                        <a:pt x="1" y="2"/>
                      </a:cubicBezTo>
                      <a:cubicBezTo>
                        <a:pt x="2" y="2"/>
                        <a:pt x="2" y="2"/>
                        <a:pt x="3" y="2"/>
                      </a:cubicBezTo>
                      <a:cubicBezTo>
                        <a:pt x="3" y="2"/>
                        <a:pt x="3" y="3"/>
                        <a:pt x="3" y="3"/>
                      </a:cubicBezTo>
                      <a:cubicBezTo>
                        <a:pt x="4" y="3"/>
                        <a:pt x="6" y="0"/>
                        <a:pt x="6" y="0"/>
                      </a:cubicBezTo>
                      <a:cubicBezTo>
                        <a:pt x="6" y="0"/>
                        <a:pt x="7" y="0"/>
                        <a:pt x="7" y="0"/>
                      </a:cubicBezTo>
                      <a:cubicBezTo>
                        <a:pt x="7" y="0"/>
                        <a:pt x="7" y="1"/>
                        <a:pt x="7" y="1"/>
                      </a:cubicBezTo>
                      <a:cubicBezTo>
                        <a:pt x="7" y="2"/>
                        <a:pt x="5" y="7"/>
                        <a:pt x="3" y="7"/>
                      </a:cubicBezTo>
                      <a:cubicBezTo>
                        <a:pt x="2" y="7"/>
                        <a:pt x="2" y="6"/>
                        <a:pt x="2" y="6"/>
                      </a:cubicBezTo>
                      <a:cubicBezTo>
                        <a:pt x="2" y="6"/>
                        <a:pt x="2" y="5"/>
                        <a:pt x="2" y="5"/>
                      </a:cubicBezTo>
                      <a:cubicBezTo>
                        <a:pt x="1" y="5"/>
                        <a:pt x="1" y="5"/>
                        <a:pt x="0" y="5"/>
                      </a:cubicBezTo>
                      <a:lnTo>
                        <a:pt x="0" y="5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34" name="Freeform 538"/>
                <p:cNvSpPr>
                  <a:spLocks/>
                </p:cNvSpPr>
                <p:nvPr>
                  <p:custDataLst>
                    <p:tags r:id="rId519"/>
                  </p:custDataLst>
                </p:nvPr>
              </p:nvSpPr>
              <p:spPr bwMode="gray">
                <a:xfrm>
                  <a:off x="7102381" y="4846424"/>
                  <a:ext cx="110001" cy="77053"/>
                </a:xfrm>
                <a:custGeom>
                  <a:avLst/>
                  <a:gdLst>
                    <a:gd name="T0" fmla="*/ 0 w 11"/>
                    <a:gd name="T1" fmla="*/ 6 h 7"/>
                    <a:gd name="T2" fmla="*/ 0 w 11"/>
                    <a:gd name="T3" fmla="*/ 5 h 7"/>
                    <a:gd name="T4" fmla="*/ 2 w 11"/>
                    <a:gd name="T5" fmla="*/ 4 h 7"/>
                    <a:gd name="T6" fmla="*/ 1 w 11"/>
                    <a:gd name="T7" fmla="*/ 2 h 7"/>
                    <a:gd name="T8" fmla="*/ 3 w 11"/>
                    <a:gd name="T9" fmla="*/ 1 h 7"/>
                    <a:gd name="T10" fmla="*/ 4 w 11"/>
                    <a:gd name="T11" fmla="*/ 2 h 7"/>
                    <a:gd name="T12" fmla="*/ 4 w 11"/>
                    <a:gd name="T13" fmla="*/ 3 h 7"/>
                    <a:gd name="T14" fmla="*/ 5 w 11"/>
                    <a:gd name="T15" fmla="*/ 4 h 7"/>
                    <a:gd name="T16" fmla="*/ 9 w 11"/>
                    <a:gd name="T17" fmla="*/ 0 h 7"/>
                    <a:gd name="T18" fmla="*/ 11 w 11"/>
                    <a:gd name="T19" fmla="*/ 1 h 7"/>
                    <a:gd name="T20" fmla="*/ 7 w 11"/>
                    <a:gd name="T21" fmla="*/ 4 h 7"/>
                    <a:gd name="T22" fmla="*/ 3 w 11"/>
                    <a:gd name="T23" fmla="*/ 7 h 7"/>
                    <a:gd name="T24" fmla="*/ 0 w 11"/>
                    <a:gd name="T25" fmla="*/ 6 h 7"/>
                    <a:gd name="T26" fmla="*/ 0 w 11"/>
                    <a:gd name="T27" fmla="*/ 6 h 7"/>
                    <a:gd name="T28" fmla="*/ 0 w 11"/>
                    <a:gd name="T29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7">
                      <a:moveTo>
                        <a:pt x="0" y="6"/>
                      </a:move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0" y="4"/>
                        <a:pt x="2" y="4"/>
                        <a:pt x="2" y="4"/>
                      </a:cubicBezTo>
                      <a:cubicBezTo>
                        <a:pt x="2" y="3"/>
                        <a:pt x="1" y="2"/>
                        <a:pt x="1" y="2"/>
                      </a:cubicBezTo>
                      <a:cubicBezTo>
                        <a:pt x="1" y="2"/>
                        <a:pt x="3" y="1"/>
                        <a:pt x="3" y="1"/>
                      </a:cubicBezTo>
                      <a:cubicBezTo>
                        <a:pt x="3" y="1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3"/>
                      </a:cubicBezTo>
                      <a:cubicBezTo>
                        <a:pt x="4" y="3"/>
                        <a:pt x="4" y="4"/>
                        <a:pt x="5" y="4"/>
                      </a:cubicBezTo>
                      <a:cubicBezTo>
                        <a:pt x="5" y="1"/>
                        <a:pt x="6" y="0"/>
                        <a:pt x="9" y="0"/>
                      </a:cubicBezTo>
                      <a:cubicBezTo>
                        <a:pt x="9" y="0"/>
                        <a:pt x="11" y="1"/>
                        <a:pt x="11" y="1"/>
                      </a:cubicBezTo>
                      <a:cubicBezTo>
                        <a:pt x="11" y="2"/>
                        <a:pt x="8" y="2"/>
                        <a:pt x="7" y="4"/>
                      </a:cubicBezTo>
                      <a:cubicBezTo>
                        <a:pt x="6" y="6"/>
                        <a:pt x="5" y="7"/>
                        <a:pt x="3" y="7"/>
                      </a:cubicBezTo>
                      <a:cubicBezTo>
                        <a:pt x="1" y="7"/>
                        <a:pt x="1" y="6"/>
                        <a:pt x="0" y="6"/>
                      </a:cubicBezTo>
                      <a:lnTo>
                        <a:pt x="0" y="6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35" name="Freeform 539"/>
                <p:cNvSpPr>
                  <a:spLocks/>
                </p:cNvSpPr>
                <p:nvPr>
                  <p:custDataLst>
                    <p:tags r:id="rId520"/>
                  </p:custDataLst>
                </p:nvPr>
              </p:nvSpPr>
              <p:spPr bwMode="gray">
                <a:xfrm>
                  <a:off x="7061484" y="4857433"/>
                  <a:ext cx="50769" cy="34595"/>
                </a:xfrm>
                <a:custGeom>
                  <a:avLst/>
                  <a:gdLst>
                    <a:gd name="T0" fmla="*/ 0 w 5"/>
                    <a:gd name="T1" fmla="*/ 2 h 3"/>
                    <a:gd name="T2" fmla="*/ 3 w 5"/>
                    <a:gd name="T3" fmla="*/ 0 h 3"/>
                    <a:gd name="T4" fmla="*/ 5 w 5"/>
                    <a:gd name="T5" fmla="*/ 0 h 3"/>
                    <a:gd name="T6" fmla="*/ 5 w 5"/>
                    <a:gd name="T7" fmla="*/ 1 h 3"/>
                    <a:gd name="T8" fmla="*/ 3 w 5"/>
                    <a:gd name="T9" fmla="*/ 3 h 3"/>
                    <a:gd name="T10" fmla="*/ 0 w 5"/>
                    <a:gd name="T11" fmla="*/ 2 h 3"/>
                    <a:gd name="T12" fmla="*/ 0 w 5"/>
                    <a:gd name="T13" fmla="*/ 2 h 3"/>
                    <a:gd name="T14" fmla="*/ 0 w 5"/>
                    <a:gd name="T1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2" y="0"/>
                        <a:pt x="2" y="0"/>
                        <a:pt x="3" y="0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2"/>
                        <a:pt x="4" y="3"/>
                        <a:pt x="3" y="3"/>
                      </a:cubicBezTo>
                      <a:cubicBezTo>
                        <a:pt x="2" y="3"/>
                        <a:pt x="1" y="3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36" name="Freeform 540"/>
                <p:cNvSpPr>
                  <a:spLocks/>
                </p:cNvSpPr>
                <p:nvPr>
                  <p:custDataLst>
                    <p:tags r:id="rId521"/>
                  </p:custDataLst>
                </p:nvPr>
              </p:nvSpPr>
              <p:spPr bwMode="gray">
                <a:xfrm>
                  <a:off x="6679300" y="4621556"/>
                  <a:ext cx="31026" cy="34595"/>
                </a:xfrm>
                <a:custGeom>
                  <a:avLst/>
                  <a:gdLst>
                    <a:gd name="T0" fmla="*/ 1 w 3"/>
                    <a:gd name="T1" fmla="*/ 3 h 3"/>
                    <a:gd name="T2" fmla="*/ 3 w 3"/>
                    <a:gd name="T3" fmla="*/ 2 h 3"/>
                    <a:gd name="T4" fmla="*/ 0 w 3"/>
                    <a:gd name="T5" fmla="*/ 0 h 3"/>
                    <a:gd name="T6" fmla="*/ 1 w 3"/>
                    <a:gd name="T7" fmla="*/ 3 h 3"/>
                    <a:gd name="T8" fmla="*/ 1 w 3"/>
                    <a:gd name="T9" fmla="*/ 3 h 3"/>
                    <a:gd name="T10" fmla="*/ 1 w 3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3">
                      <a:moveTo>
                        <a:pt x="1" y="3"/>
                      </a:moveTo>
                      <a:cubicBezTo>
                        <a:pt x="2" y="3"/>
                        <a:pt x="3" y="2"/>
                        <a:pt x="3" y="2"/>
                      </a:cubicBezTo>
                      <a:cubicBezTo>
                        <a:pt x="2" y="0"/>
                        <a:pt x="1" y="1"/>
                        <a:pt x="0" y="0"/>
                      </a:cubicBezTo>
                      <a:cubicBezTo>
                        <a:pt x="0" y="2"/>
                        <a:pt x="1" y="3"/>
                        <a:pt x="1" y="3"/>
                      </a:cubicBezTo>
                      <a:lnTo>
                        <a:pt x="1" y="3"/>
                      </a:lnTo>
                      <a:lnTo>
                        <a:pt x="1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37" name="Freeform 541"/>
                <p:cNvSpPr>
                  <a:spLocks/>
                </p:cNvSpPr>
                <p:nvPr>
                  <p:custDataLst>
                    <p:tags r:id="rId522"/>
                  </p:custDataLst>
                </p:nvPr>
              </p:nvSpPr>
              <p:spPr bwMode="gray">
                <a:xfrm>
                  <a:off x="6720197" y="4667157"/>
                  <a:ext cx="50769" cy="34595"/>
                </a:xfrm>
                <a:custGeom>
                  <a:avLst/>
                  <a:gdLst>
                    <a:gd name="T0" fmla="*/ 0 w 5"/>
                    <a:gd name="T1" fmla="*/ 2 h 3"/>
                    <a:gd name="T2" fmla="*/ 2 w 5"/>
                    <a:gd name="T3" fmla="*/ 2 h 3"/>
                    <a:gd name="T4" fmla="*/ 5 w 5"/>
                    <a:gd name="T5" fmla="*/ 3 h 3"/>
                    <a:gd name="T6" fmla="*/ 5 w 5"/>
                    <a:gd name="T7" fmla="*/ 2 h 3"/>
                    <a:gd name="T8" fmla="*/ 0 w 5"/>
                    <a:gd name="T9" fmla="*/ 0 h 3"/>
                    <a:gd name="T10" fmla="*/ 0 w 5"/>
                    <a:gd name="T11" fmla="*/ 2 h 3"/>
                    <a:gd name="T12" fmla="*/ 0 w 5"/>
                    <a:gd name="T13" fmla="*/ 2 h 3"/>
                    <a:gd name="T14" fmla="*/ 0 w 5"/>
                    <a:gd name="T1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1" y="2"/>
                        <a:pt x="1" y="2"/>
                        <a:pt x="2" y="2"/>
                      </a:cubicBezTo>
                      <a:cubicBezTo>
                        <a:pt x="3" y="2"/>
                        <a:pt x="4" y="3"/>
                        <a:pt x="5" y="3"/>
                      </a:cubicBezTo>
                      <a:cubicBezTo>
                        <a:pt x="5" y="3"/>
                        <a:pt x="5" y="2"/>
                        <a:pt x="5" y="2"/>
                      </a:cubicBezTo>
                      <a:cubicBezTo>
                        <a:pt x="5" y="0"/>
                        <a:pt x="1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38" name="Freeform 542"/>
                <p:cNvSpPr>
                  <a:spLocks/>
                </p:cNvSpPr>
                <p:nvPr>
                  <p:custDataLst>
                    <p:tags r:id="rId523"/>
                  </p:custDataLst>
                </p:nvPr>
              </p:nvSpPr>
              <p:spPr bwMode="gray">
                <a:xfrm>
                  <a:off x="6720199" y="4678164"/>
                  <a:ext cx="1410" cy="12580"/>
                </a:xfrm>
                <a:custGeom>
                  <a:avLst/>
                  <a:gdLst>
                    <a:gd name="T0" fmla="*/ 0 h 8"/>
                    <a:gd name="T1" fmla="*/ 8 h 8"/>
                    <a:gd name="T2" fmla="*/ 8 h 8"/>
                    <a:gd name="T3" fmla="*/ 8 h 8"/>
                    <a:gd name="T4" fmla="*/ 8 h 8"/>
                    <a:gd name="T5" fmla="*/ 8 h 8"/>
                    <a:gd name="T6" fmla="*/ 0 h 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8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39" name="Freeform 543"/>
                <p:cNvSpPr>
                  <a:spLocks/>
                </p:cNvSpPr>
                <p:nvPr>
                  <p:custDataLst>
                    <p:tags r:id="rId524"/>
                  </p:custDataLst>
                </p:nvPr>
              </p:nvSpPr>
              <p:spPr bwMode="gray">
                <a:xfrm>
                  <a:off x="6720199" y="4678164"/>
                  <a:ext cx="1410" cy="12580"/>
                </a:xfrm>
                <a:custGeom>
                  <a:avLst/>
                  <a:gdLst>
                    <a:gd name="T0" fmla="*/ 0 h 8"/>
                    <a:gd name="T1" fmla="*/ 8 h 8"/>
                    <a:gd name="T2" fmla="*/ 8 h 8"/>
                    <a:gd name="T3" fmla="*/ 8 h 8"/>
                    <a:gd name="T4" fmla="*/ 8 h 8"/>
                    <a:gd name="T5" fmla="*/ 8 h 8"/>
                    <a:gd name="T6" fmla="*/ 0 h 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8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40" name="Freeform 544"/>
                <p:cNvSpPr>
                  <a:spLocks/>
                </p:cNvSpPr>
                <p:nvPr>
                  <p:custDataLst>
                    <p:tags r:id="rId525"/>
                  </p:custDataLst>
                </p:nvPr>
              </p:nvSpPr>
              <p:spPr bwMode="gray">
                <a:xfrm>
                  <a:off x="6649685" y="4398257"/>
                  <a:ext cx="29615" cy="124229"/>
                </a:xfrm>
                <a:custGeom>
                  <a:avLst/>
                  <a:gdLst>
                    <a:gd name="T0" fmla="*/ 2 w 3"/>
                    <a:gd name="T1" fmla="*/ 6 h 11"/>
                    <a:gd name="T2" fmla="*/ 1 w 3"/>
                    <a:gd name="T3" fmla="*/ 11 h 11"/>
                    <a:gd name="T4" fmla="*/ 0 w 3"/>
                    <a:gd name="T5" fmla="*/ 6 h 11"/>
                    <a:gd name="T6" fmla="*/ 1 w 3"/>
                    <a:gd name="T7" fmla="*/ 0 h 11"/>
                    <a:gd name="T8" fmla="*/ 2 w 3"/>
                    <a:gd name="T9" fmla="*/ 6 h 11"/>
                    <a:gd name="T10" fmla="*/ 2 w 3"/>
                    <a:gd name="T11" fmla="*/ 6 h 11"/>
                    <a:gd name="T12" fmla="*/ 2 w 3"/>
                    <a:gd name="T13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11">
                      <a:moveTo>
                        <a:pt x="2" y="6"/>
                      </a:moveTo>
                      <a:cubicBezTo>
                        <a:pt x="2" y="8"/>
                        <a:pt x="3" y="10"/>
                        <a:pt x="1" y="11"/>
                      </a:cubicBezTo>
                      <a:cubicBezTo>
                        <a:pt x="0" y="9"/>
                        <a:pt x="0" y="8"/>
                        <a:pt x="0" y="6"/>
                      </a:cubicBezTo>
                      <a:cubicBezTo>
                        <a:pt x="0" y="5"/>
                        <a:pt x="1" y="0"/>
                        <a:pt x="1" y="0"/>
                      </a:cubicBezTo>
                      <a:cubicBezTo>
                        <a:pt x="2" y="1"/>
                        <a:pt x="2" y="3"/>
                        <a:pt x="2" y="6"/>
                      </a:cubicBezTo>
                      <a:lnTo>
                        <a:pt x="2" y="6"/>
                      </a:lnTo>
                      <a:lnTo>
                        <a:pt x="2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41" name="Freeform 545"/>
                <p:cNvSpPr>
                  <a:spLocks/>
                </p:cNvSpPr>
                <p:nvPr>
                  <p:custDataLst>
                    <p:tags r:id="rId526"/>
                  </p:custDataLst>
                </p:nvPr>
              </p:nvSpPr>
              <p:spPr bwMode="gray">
                <a:xfrm>
                  <a:off x="6187116" y="4846424"/>
                  <a:ext cx="31026" cy="45603"/>
                </a:xfrm>
                <a:custGeom>
                  <a:avLst/>
                  <a:gdLst>
                    <a:gd name="T0" fmla="*/ 0 w 3"/>
                    <a:gd name="T1" fmla="*/ 1 h 4"/>
                    <a:gd name="T2" fmla="*/ 1 w 3"/>
                    <a:gd name="T3" fmla="*/ 0 h 4"/>
                    <a:gd name="T4" fmla="*/ 1 w 3"/>
                    <a:gd name="T5" fmla="*/ 0 h 4"/>
                    <a:gd name="T6" fmla="*/ 3 w 3"/>
                    <a:gd name="T7" fmla="*/ 0 h 4"/>
                    <a:gd name="T8" fmla="*/ 3 w 3"/>
                    <a:gd name="T9" fmla="*/ 0 h 4"/>
                    <a:gd name="T10" fmla="*/ 1 w 3"/>
                    <a:gd name="T11" fmla="*/ 4 h 4"/>
                    <a:gd name="T12" fmla="*/ 1 w 3"/>
                    <a:gd name="T13" fmla="*/ 4 h 4"/>
                    <a:gd name="T14" fmla="*/ 0 w 3"/>
                    <a:gd name="T15" fmla="*/ 1 h 4"/>
                    <a:gd name="T16" fmla="*/ 0 w 3"/>
                    <a:gd name="T1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ubicBezTo>
                        <a:pt x="3" y="1"/>
                        <a:pt x="2" y="3"/>
                        <a:pt x="1" y="4"/>
                      </a:cubicBezTo>
                      <a:lnTo>
                        <a:pt x="1" y="4"/>
                      </a:ln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42" name="Freeform 546"/>
                <p:cNvSpPr>
                  <a:spLocks/>
                </p:cNvSpPr>
                <p:nvPr>
                  <p:custDataLst>
                    <p:tags r:id="rId527"/>
                  </p:custDataLst>
                </p:nvPr>
              </p:nvSpPr>
              <p:spPr bwMode="gray">
                <a:xfrm>
                  <a:off x="6187116" y="4881018"/>
                  <a:ext cx="9871" cy="11009"/>
                </a:xfrm>
                <a:custGeom>
                  <a:avLst/>
                  <a:gdLst>
                    <a:gd name="T0" fmla="*/ 0 w 7"/>
                    <a:gd name="T1" fmla="*/ 7 h 7"/>
                    <a:gd name="T2" fmla="*/ 7 w 7"/>
                    <a:gd name="T3" fmla="*/ 7 h 7"/>
                    <a:gd name="T4" fmla="*/ 7 w 7"/>
                    <a:gd name="T5" fmla="*/ 7 h 7"/>
                    <a:gd name="T6" fmla="*/ 7 w 7"/>
                    <a:gd name="T7" fmla="*/ 7 h 7"/>
                    <a:gd name="T8" fmla="*/ 7 w 7"/>
                    <a:gd name="T9" fmla="*/ 7 h 7"/>
                    <a:gd name="T10" fmla="*/ 7 w 7"/>
                    <a:gd name="T11" fmla="*/ 0 h 7"/>
                    <a:gd name="T12" fmla="*/ 0 w 7"/>
                    <a:gd name="T1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7">
                      <a:moveTo>
                        <a:pt x="0" y="7"/>
                      </a:moveTo>
                      <a:lnTo>
                        <a:pt x="7" y="7"/>
                      </a:lnTo>
                      <a:lnTo>
                        <a:pt x="7" y="7"/>
                      </a:lnTo>
                      <a:lnTo>
                        <a:pt x="7" y="7"/>
                      </a:lnTo>
                      <a:lnTo>
                        <a:pt x="7" y="7"/>
                      </a:lnTo>
                      <a:lnTo>
                        <a:pt x="7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43" name="Freeform 547"/>
                <p:cNvSpPr>
                  <a:spLocks/>
                </p:cNvSpPr>
                <p:nvPr>
                  <p:custDataLst>
                    <p:tags r:id="rId528"/>
                  </p:custDataLst>
                </p:nvPr>
              </p:nvSpPr>
              <p:spPr bwMode="gray">
                <a:xfrm>
                  <a:off x="5824676" y="4588532"/>
                  <a:ext cx="71924" cy="33023"/>
                </a:xfrm>
                <a:custGeom>
                  <a:avLst/>
                  <a:gdLst>
                    <a:gd name="T0" fmla="*/ 3 w 7"/>
                    <a:gd name="T1" fmla="*/ 2 h 3"/>
                    <a:gd name="T2" fmla="*/ 2 w 7"/>
                    <a:gd name="T3" fmla="*/ 3 h 3"/>
                    <a:gd name="T4" fmla="*/ 0 w 7"/>
                    <a:gd name="T5" fmla="*/ 2 h 3"/>
                    <a:gd name="T6" fmla="*/ 2 w 7"/>
                    <a:gd name="T7" fmla="*/ 0 h 3"/>
                    <a:gd name="T8" fmla="*/ 7 w 7"/>
                    <a:gd name="T9" fmla="*/ 3 h 3"/>
                    <a:gd name="T10" fmla="*/ 7 w 7"/>
                    <a:gd name="T11" fmla="*/ 3 h 3"/>
                    <a:gd name="T12" fmla="*/ 6 w 7"/>
                    <a:gd name="T13" fmla="*/ 3 h 3"/>
                    <a:gd name="T14" fmla="*/ 6 w 7"/>
                    <a:gd name="T15" fmla="*/ 3 h 3"/>
                    <a:gd name="T16" fmla="*/ 3 w 7"/>
                    <a:gd name="T17" fmla="*/ 2 h 3"/>
                    <a:gd name="T18" fmla="*/ 3 w 7"/>
                    <a:gd name="T19" fmla="*/ 2 h 3"/>
                    <a:gd name="T20" fmla="*/ 3 w 7"/>
                    <a:gd name="T2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3">
                      <a:moveTo>
                        <a:pt x="3" y="2"/>
                      </a:moveTo>
                      <a:cubicBezTo>
                        <a:pt x="3" y="3"/>
                        <a:pt x="3" y="3"/>
                        <a:pt x="2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4" y="0"/>
                        <a:pt x="6" y="2"/>
                        <a:pt x="7" y="3"/>
                      </a:cubicBezTo>
                      <a:lnTo>
                        <a:pt x="7" y="3"/>
                      </a:lnTo>
                      <a:lnTo>
                        <a:pt x="6" y="3"/>
                      </a:lnTo>
                      <a:lnTo>
                        <a:pt x="6" y="3"/>
                      </a:lnTo>
                      <a:cubicBezTo>
                        <a:pt x="5" y="3"/>
                        <a:pt x="4" y="2"/>
                        <a:pt x="3" y="2"/>
                      </a:cubicBezTo>
                      <a:lnTo>
                        <a:pt x="3" y="2"/>
                      </a:lnTo>
                      <a:lnTo>
                        <a:pt x="3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44" name="Freeform 548"/>
                <p:cNvSpPr>
                  <a:spLocks/>
                </p:cNvSpPr>
                <p:nvPr>
                  <p:custDataLst>
                    <p:tags r:id="rId529"/>
                  </p:custDataLst>
                </p:nvPr>
              </p:nvSpPr>
              <p:spPr bwMode="gray">
                <a:xfrm>
                  <a:off x="5916343" y="4645142"/>
                  <a:ext cx="9871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1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45" name="Freeform 549"/>
                <p:cNvSpPr>
                  <a:spLocks/>
                </p:cNvSpPr>
                <p:nvPr>
                  <p:custDataLst>
                    <p:tags r:id="rId530"/>
                  </p:custDataLst>
                </p:nvPr>
              </p:nvSpPr>
              <p:spPr bwMode="gray">
                <a:xfrm>
                  <a:off x="6136345" y="4723767"/>
                  <a:ext cx="9871" cy="11009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46" name="Freeform 550"/>
                <p:cNvSpPr>
                  <a:spLocks/>
                </p:cNvSpPr>
                <p:nvPr>
                  <p:custDataLst>
                    <p:tags r:id="rId531"/>
                  </p:custDataLst>
                </p:nvPr>
              </p:nvSpPr>
              <p:spPr bwMode="gray">
                <a:xfrm>
                  <a:off x="5804932" y="4218991"/>
                  <a:ext cx="987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47" name="Freeform 551"/>
                <p:cNvSpPr>
                  <a:spLocks/>
                </p:cNvSpPr>
                <p:nvPr>
                  <p:custDataLst>
                    <p:tags r:id="rId532"/>
                  </p:custDataLst>
                </p:nvPr>
              </p:nvSpPr>
              <p:spPr bwMode="gray">
                <a:xfrm>
                  <a:off x="5804932" y="4218991"/>
                  <a:ext cx="9872" cy="1571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48" name="Freeform 552"/>
                <p:cNvSpPr>
                  <a:spLocks/>
                </p:cNvSpPr>
                <p:nvPr>
                  <p:custDataLst>
                    <p:tags r:id="rId533"/>
                  </p:custDataLst>
                </p:nvPr>
              </p:nvSpPr>
              <p:spPr bwMode="gray">
                <a:xfrm>
                  <a:off x="5804932" y="4218991"/>
                  <a:ext cx="9872" cy="1571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49" name="Freeform 553"/>
                <p:cNvSpPr>
                  <a:spLocks/>
                </p:cNvSpPr>
                <p:nvPr>
                  <p:custDataLst>
                    <p:tags r:id="rId534"/>
                  </p:custDataLst>
                </p:nvPr>
              </p:nvSpPr>
              <p:spPr bwMode="gray">
                <a:xfrm>
                  <a:off x="6046088" y="4241006"/>
                  <a:ext cx="1128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50" name="Freeform 554"/>
                <p:cNvSpPr>
                  <a:spLocks/>
                </p:cNvSpPr>
                <p:nvPr>
                  <p:custDataLst>
                    <p:tags r:id="rId535"/>
                  </p:custDataLst>
                </p:nvPr>
              </p:nvSpPr>
              <p:spPr bwMode="gray">
                <a:xfrm>
                  <a:off x="6036217" y="4241006"/>
                  <a:ext cx="21155" cy="1571"/>
                </a:xfrm>
                <a:custGeom>
                  <a:avLst/>
                  <a:gdLst>
                    <a:gd name="T0" fmla="*/ 0 w 15"/>
                    <a:gd name="T1" fmla="*/ 7 w 15"/>
                    <a:gd name="T2" fmla="*/ 7 w 15"/>
                    <a:gd name="T3" fmla="*/ 7 w 15"/>
                    <a:gd name="T4" fmla="*/ 7 w 15"/>
                    <a:gd name="T5" fmla="*/ 15 w 15"/>
                    <a:gd name="T6" fmla="*/ 0 w 1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5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51" name="Freeform 555"/>
                <p:cNvSpPr>
                  <a:spLocks/>
                </p:cNvSpPr>
                <p:nvPr>
                  <p:custDataLst>
                    <p:tags r:id="rId536"/>
                  </p:custDataLst>
                </p:nvPr>
              </p:nvSpPr>
              <p:spPr bwMode="gray">
                <a:xfrm>
                  <a:off x="6036217" y="4241006"/>
                  <a:ext cx="21155" cy="1571"/>
                </a:xfrm>
                <a:custGeom>
                  <a:avLst/>
                  <a:gdLst>
                    <a:gd name="T0" fmla="*/ 0 w 15"/>
                    <a:gd name="T1" fmla="*/ 7 w 15"/>
                    <a:gd name="T2" fmla="*/ 7 w 15"/>
                    <a:gd name="T3" fmla="*/ 7 w 15"/>
                    <a:gd name="T4" fmla="*/ 7 w 15"/>
                    <a:gd name="T5" fmla="*/ 15 w 15"/>
                    <a:gd name="T6" fmla="*/ 0 w 1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5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52" name="Freeform 556"/>
                <p:cNvSpPr>
                  <a:spLocks/>
                </p:cNvSpPr>
                <p:nvPr>
                  <p:custDataLst>
                    <p:tags r:id="rId537"/>
                  </p:custDataLst>
                </p:nvPr>
              </p:nvSpPr>
              <p:spPr bwMode="gray">
                <a:xfrm>
                  <a:off x="6146217" y="4252014"/>
                  <a:ext cx="9872" cy="23588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53" name="Freeform 557"/>
                <p:cNvSpPr>
                  <a:spLocks/>
                </p:cNvSpPr>
                <p:nvPr>
                  <p:custDataLst>
                    <p:tags r:id="rId538"/>
                  </p:custDataLst>
                </p:nvPr>
              </p:nvSpPr>
              <p:spPr bwMode="gray">
                <a:xfrm>
                  <a:off x="6136346" y="4263022"/>
                  <a:ext cx="19744" cy="1571"/>
                </a:xfrm>
                <a:custGeom>
                  <a:avLst/>
                  <a:gdLst>
                    <a:gd name="T0" fmla="*/ 0 w 14"/>
                    <a:gd name="T1" fmla="*/ 7 w 14"/>
                    <a:gd name="T2" fmla="*/ 7 w 14"/>
                    <a:gd name="T3" fmla="*/ 7 w 14"/>
                    <a:gd name="T4" fmla="*/ 7 w 14"/>
                    <a:gd name="T5" fmla="*/ 14 w 14"/>
                    <a:gd name="T6" fmla="*/ 0 w 1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4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54" name="Freeform 558"/>
                <p:cNvSpPr>
                  <a:spLocks/>
                </p:cNvSpPr>
                <p:nvPr>
                  <p:custDataLst>
                    <p:tags r:id="rId539"/>
                  </p:custDataLst>
                </p:nvPr>
              </p:nvSpPr>
              <p:spPr bwMode="gray">
                <a:xfrm>
                  <a:off x="6136346" y="4263022"/>
                  <a:ext cx="19744" cy="1571"/>
                </a:xfrm>
                <a:custGeom>
                  <a:avLst/>
                  <a:gdLst>
                    <a:gd name="T0" fmla="*/ 0 w 14"/>
                    <a:gd name="T1" fmla="*/ 7 w 14"/>
                    <a:gd name="T2" fmla="*/ 7 w 14"/>
                    <a:gd name="T3" fmla="*/ 7 w 14"/>
                    <a:gd name="T4" fmla="*/ 7 w 14"/>
                    <a:gd name="T5" fmla="*/ 14 w 14"/>
                    <a:gd name="T6" fmla="*/ 0 w 1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4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55" name="Freeform 559"/>
                <p:cNvSpPr>
                  <a:spLocks/>
                </p:cNvSpPr>
                <p:nvPr>
                  <p:custDataLst>
                    <p:tags r:id="rId540"/>
                  </p:custDataLst>
                </p:nvPr>
              </p:nvSpPr>
              <p:spPr bwMode="gray">
                <a:xfrm>
                  <a:off x="6196988" y="4297617"/>
                  <a:ext cx="987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56" name="Freeform 560"/>
                <p:cNvSpPr>
                  <a:spLocks/>
                </p:cNvSpPr>
                <p:nvPr>
                  <p:custDataLst>
                    <p:tags r:id="rId541"/>
                  </p:custDataLst>
                </p:nvPr>
              </p:nvSpPr>
              <p:spPr bwMode="gray">
                <a:xfrm>
                  <a:off x="6187116" y="4308623"/>
                  <a:ext cx="9871" cy="1573"/>
                </a:xfrm>
                <a:custGeom>
                  <a:avLst/>
                  <a:gdLst>
                    <a:gd name="T0" fmla="*/ 0 w 7"/>
                    <a:gd name="T1" fmla="*/ 7 w 7"/>
                    <a:gd name="T2" fmla="*/ 7 w 7"/>
                    <a:gd name="T3" fmla="*/ 7 w 7"/>
                    <a:gd name="T4" fmla="*/ 7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57" name="Freeform 561"/>
                <p:cNvSpPr>
                  <a:spLocks/>
                </p:cNvSpPr>
                <p:nvPr>
                  <p:custDataLst>
                    <p:tags r:id="rId542"/>
                  </p:custDataLst>
                </p:nvPr>
              </p:nvSpPr>
              <p:spPr bwMode="gray">
                <a:xfrm>
                  <a:off x="6187116" y="4308623"/>
                  <a:ext cx="9871" cy="1573"/>
                </a:xfrm>
                <a:custGeom>
                  <a:avLst/>
                  <a:gdLst>
                    <a:gd name="T0" fmla="*/ 0 w 7"/>
                    <a:gd name="T1" fmla="*/ 7 w 7"/>
                    <a:gd name="T2" fmla="*/ 7 w 7"/>
                    <a:gd name="T3" fmla="*/ 7 w 7"/>
                    <a:gd name="T4" fmla="*/ 7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58" name="Freeform 562"/>
                <p:cNvSpPr>
                  <a:spLocks/>
                </p:cNvSpPr>
                <p:nvPr>
                  <p:custDataLst>
                    <p:tags r:id="rId543"/>
                  </p:custDataLst>
                </p:nvPr>
              </p:nvSpPr>
              <p:spPr bwMode="gray">
                <a:xfrm>
                  <a:off x="5875445" y="4947065"/>
                  <a:ext cx="21155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59" name="Freeform 563"/>
                <p:cNvSpPr>
                  <a:spLocks/>
                </p:cNvSpPr>
                <p:nvPr>
                  <p:custDataLst>
                    <p:tags r:id="rId544"/>
                  </p:custDataLst>
                </p:nvPr>
              </p:nvSpPr>
              <p:spPr bwMode="gray">
                <a:xfrm>
                  <a:off x="5814804" y="4958073"/>
                  <a:ext cx="1974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60" name="Freeform 564"/>
                <p:cNvSpPr>
                  <a:spLocks/>
                </p:cNvSpPr>
                <p:nvPr>
                  <p:custDataLst>
                    <p:tags r:id="rId545"/>
                  </p:custDataLst>
                </p:nvPr>
              </p:nvSpPr>
              <p:spPr bwMode="gray">
                <a:xfrm>
                  <a:off x="6167372" y="4835415"/>
                  <a:ext cx="9871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61" name="Freeform 565"/>
                <p:cNvSpPr>
                  <a:spLocks/>
                </p:cNvSpPr>
                <p:nvPr>
                  <p:custDataLst>
                    <p:tags r:id="rId546"/>
                  </p:custDataLst>
                </p:nvPr>
              </p:nvSpPr>
              <p:spPr bwMode="gray">
                <a:xfrm>
                  <a:off x="7212383" y="3646595"/>
                  <a:ext cx="987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62" name="Freeform 566"/>
                <p:cNvSpPr>
                  <a:spLocks/>
                </p:cNvSpPr>
                <p:nvPr>
                  <p:custDataLst>
                    <p:tags r:id="rId547"/>
                  </p:custDataLst>
                </p:nvPr>
              </p:nvSpPr>
              <p:spPr bwMode="gray">
                <a:xfrm>
                  <a:off x="7212383" y="3657604"/>
                  <a:ext cx="9872" cy="1573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63" name="Freeform 567"/>
                <p:cNvSpPr>
                  <a:spLocks/>
                </p:cNvSpPr>
                <p:nvPr>
                  <p:custDataLst>
                    <p:tags r:id="rId548"/>
                  </p:custDataLst>
                </p:nvPr>
              </p:nvSpPr>
              <p:spPr bwMode="gray">
                <a:xfrm>
                  <a:off x="7212383" y="3657604"/>
                  <a:ext cx="9872" cy="1573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64" name="Freeform 568"/>
                <p:cNvSpPr>
                  <a:spLocks/>
                </p:cNvSpPr>
                <p:nvPr>
                  <p:custDataLst>
                    <p:tags r:id="rId549"/>
                  </p:custDataLst>
                </p:nvPr>
              </p:nvSpPr>
              <p:spPr bwMode="gray">
                <a:xfrm>
                  <a:off x="7071355" y="3637161"/>
                  <a:ext cx="11282" cy="20442"/>
                </a:xfrm>
                <a:custGeom>
                  <a:avLst/>
                  <a:gdLst>
                    <a:gd name="T0" fmla="*/ 0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  <a:gd name="T6" fmla="*/ 0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65" name="Freeform 569"/>
                <p:cNvSpPr>
                  <a:spLocks/>
                </p:cNvSpPr>
                <p:nvPr>
                  <p:custDataLst>
                    <p:tags r:id="rId550"/>
                  </p:custDataLst>
                </p:nvPr>
              </p:nvSpPr>
              <p:spPr bwMode="gray">
                <a:xfrm>
                  <a:off x="7112253" y="3626154"/>
                  <a:ext cx="9871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1 w 1"/>
                    <a:gd name="T7" fmla="*/ 0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1"/>
                      </a:ln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66" name="Freeform 570"/>
                <p:cNvSpPr>
                  <a:spLocks/>
                </p:cNvSpPr>
                <p:nvPr>
                  <p:custDataLst>
                    <p:tags r:id="rId551"/>
                  </p:custDataLst>
                </p:nvPr>
              </p:nvSpPr>
              <p:spPr bwMode="gray">
                <a:xfrm>
                  <a:off x="7182767" y="3657604"/>
                  <a:ext cx="19744" cy="34595"/>
                </a:xfrm>
                <a:custGeom>
                  <a:avLst/>
                  <a:gdLst>
                    <a:gd name="T0" fmla="*/ 2 w 2"/>
                    <a:gd name="T1" fmla="*/ 3 h 3"/>
                    <a:gd name="T2" fmla="*/ 2 w 2"/>
                    <a:gd name="T3" fmla="*/ 3 h 3"/>
                    <a:gd name="T4" fmla="*/ 0 w 2"/>
                    <a:gd name="T5" fmla="*/ 0 h 3"/>
                    <a:gd name="T6" fmla="*/ 2 w 2"/>
                    <a:gd name="T7" fmla="*/ 3 h 3"/>
                    <a:gd name="T8" fmla="*/ 2 w 2"/>
                    <a:gd name="T9" fmla="*/ 3 h 3"/>
                    <a:gd name="T10" fmla="*/ 2 w 2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2" y="3"/>
                      </a:move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2"/>
                        <a:pt x="1" y="1"/>
                        <a:pt x="0" y="0"/>
                      </a:cubicBezTo>
                      <a:cubicBezTo>
                        <a:pt x="0" y="2"/>
                        <a:pt x="1" y="3"/>
                        <a:pt x="2" y="3"/>
                      </a:cubicBezTo>
                      <a:lnTo>
                        <a:pt x="2" y="3"/>
                      </a:lnTo>
                      <a:lnTo>
                        <a:pt x="2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67" name="Freeform 571"/>
                <p:cNvSpPr>
                  <a:spLocks/>
                </p:cNvSpPr>
                <p:nvPr>
                  <p:custDataLst>
                    <p:tags r:id="rId552"/>
                  </p:custDataLst>
                </p:nvPr>
              </p:nvSpPr>
              <p:spPr bwMode="gray">
                <a:xfrm>
                  <a:off x="7192639" y="3692198"/>
                  <a:ext cx="9872" cy="1573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7 w 7"/>
                    <a:gd name="T4" fmla="*/ 7 w 7"/>
                    <a:gd name="T5" fmla="*/ 7 w 7"/>
                    <a:gd name="T6" fmla="*/ 7 w 7"/>
                    <a:gd name="T7" fmla="*/ 7 w 7"/>
                    <a:gd name="T8" fmla="*/ 7 w 7"/>
                    <a:gd name="T9" fmla="*/ 7 w 7"/>
                    <a:gd name="T10" fmla="*/ 0 w 7"/>
                    <a:gd name="T11" fmla="*/ 0 w 7"/>
                    <a:gd name="T12" fmla="*/ 0 w 7"/>
                    <a:gd name="T13" fmla="*/ 0 w 7"/>
                    <a:gd name="T14" fmla="*/ 0 w 7"/>
                    <a:gd name="T15" fmla="*/ 0 w 7"/>
                    <a:gd name="T16" fmla="*/ 0 w 7"/>
                    <a:gd name="T17" fmla="*/ 7 w 7"/>
                    <a:gd name="T18" fmla="*/ 7 w 7"/>
                    <a:gd name="T19" fmla="*/ 7 w 7"/>
                    <a:gd name="T20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68" name="Freeform 572"/>
                <p:cNvSpPr>
                  <a:spLocks/>
                </p:cNvSpPr>
                <p:nvPr>
                  <p:custDataLst>
                    <p:tags r:id="rId553"/>
                  </p:custDataLst>
                </p:nvPr>
              </p:nvSpPr>
              <p:spPr bwMode="gray">
                <a:xfrm>
                  <a:off x="7192639" y="3692198"/>
                  <a:ext cx="9872" cy="1573"/>
                </a:xfrm>
                <a:custGeom>
                  <a:avLst/>
                  <a:gdLst>
                    <a:gd name="T0" fmla="*/ 7 w 7"/>
                    <a:gd name="T1" fmla="*/ 7 w 7"/>
                    <a:gd name="T2" fmla="*/ 7 w 7"/>
                    <a:gd name="T3" fmla="*/ 7 w 7"/>
                    <a:gd name="T4" fmla="*/ 7 w 7"/>
                    <a:gd name="T5" fmla="*/ 0 w 7"/>
                    <a:gd name="T6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69" name="Freeform 573"/>
                <p:cNvSpPr>
                  <a:spLocks/>
                </p:cNvSpPr>
                <p:nvPr>
                  <p:custDataLst>
                    <p:tags r:id="rId554"/>
                  </p:custDataLst>
                </p:nvPr>
              </p:nvSpPr>
              <p:spPr bwMode="gray">
                <a:xfrm>
                  <a:off x="7192639" y="3692198"/>
                  <a:ext cx="9872" cy="1573"/>
                </a:xfrm>
                <a:custGeom>
                  <a:avLst/>
                  <a:gdLst>
                    <a:gd name="T0" fmla="*/ 7 w 7"/>
                    <a:gd name="T1" fmla="*/ 7 w 7"/>
                    <a:gd name="T2" fmla="*/ 7 w 7"/>
                    <a:gd name="T3" fmla="*/ 7 w 7"/>
                    <a:gd name="T4" fmla="*/ 7 w 7"/>
                    <a:gd name="T5" fmla="*/ 0 w 7"/>
                    <a:gd name="T6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70" name="Freeform 574"/>
                <p:cNvSpPr>
                  <a:spLocks/>
                </p:cNvSpPr>
                <p:nvPr>
                  <p:custDataLst>
                    <p:tags r:id="rId555"/>
                  </p:custDataLst>
                </p:nvPr>
              </p:nvSpPr>
              <p:spPr bwMode="gray">
                <a:xfrm>
                  <a:off x="7514180" y="3670183"/>
                  <a:ext cx="39488" cy="100641"/>
                </a:xfrm>
                <a:custGeom>
                  <a:avLst/>
                  <a:gdLst>
                    <a:gd name="T0" fmla="*/ 0 w 4"/>
                    <a:gd name="T1" fmla="*/ 3 h 9"/>
                    <a:gd name="T2" fmla="*/ 3 w 4"/>
                    <a:gd name="T3" fmla="*/ 9 h 9"/>
                    <a:gd name="T4" fmla="*/ 4 w 4"/>
                    <a:gd name="T5" fmla="*/ 7 h 9"/>
                    <a:gd name="T6" fmla="*/ 3 w 4"/>
                    <a:gd name="T7" fmla="*/ 6 h 9"/>
                    <a:gd name="T8" fmla="*/ 1 w 4"/>
                    <a:gd name="T9" fmla="*/ 0 h 9"/>
                    <a:gd name="T10" fmla="*/ 0 w 4"/>
                    <a:gd name="T11" fmla="*/ 3 h 9"/>
                    <a:gd name="T12" fmla="*/ 0 w 4"/>
                    <a:gd name="T13" fmla="*/ 3 h 9"/>
                    <a:gd name="T14" fmla="*/ 0 w 4"/>
                    <a:gd name="T15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9">
                      <a:moveTo>
                        <a:pt x="0" y="3"/>
                      </a:moveTo>
                      <a:cubicBezTo>
                        <a:pt x="0" y="5"/>
                        <a:pt x="3" y="9"/>
                        <a:pt x="3" y="9"/>
                      </a:cubicBezTo>
                      <a:cubicBezTo>
                        <a:pt x="3" y="9"/>
                        <a:pt x="4" y="8"/>
                        <a:pt x="4" y="7"/>
                      </a:cubicBezTo>
                      <a:cubicBezTo>
                        <a:pt x="4" y="6"/>
                        <a:pt x="3" y="6"/>
                        <a:pt x="3" y="6"/>
                      </a:cubicBezTo>
                      <a:cubicBezTo>
                        <a:pt x="2" y="4"/>
                        <a:pt x="2" y="2"/>
                        <a:pt x="1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71" name="Freeform 575"/>
                <p:cNvSpPr>
                  <a:spLocks/>
                </p:cNvSpPr>
                <p:nvPr>
                  <p:custDataLst>
                    <p:tags r:id="rId556"/>
                  </p:custDataLst>
                </p:nvPr>
              </p:nvSpPr>
              <p:spPr bwMode="gray">
                <a:xfrm>
                  <a:off x="7433796" y="3637161"/>
                  <a:ext cx="170642" cy="33022"/>
                </a:xfrm>
                <a:custGeom>
                  <a:avLst/>
                  <a:gdLst>
                    <a:gd name="T0" fmla="*/ 0 w 17"/>
                    <a:gd name="T1" fmla="*/ 1 h 3"/>
                    <a:gd name="T2" fmla="*/ 3 w 17"/>
                    <a:gd name="T3" fmla="*/ 3 h 3"/>
                    <a:gd name="T4" fmla="*/ 4 w 17"/>
                    <a:gd name="T5" fmla="*/ 2 h 3"/>
                    <a:gd name="T6" fmla="*/ 4 w 17"/>
                    <a:gd name="T7" fmla="*/ 2 h 3"/>
                    <a:gd name="T8" fmla="*/ 8 w 17"/>
                    <a:gd name="T9" fmla="*/ 2 h 3"/>
                    <a:gd name="T10" fmla="*/ 8 w 17"/>
                    <a:gd name="T11" fmla="*/ 2 h 3"/>
                    <a:gd name="T12" fmla="*/ 17 w 17"/>
                    <a:gd name="T13" fmla="*/ 0 h 3"/>
                    <a:gd name="T14" fmla="*/ 17 w 17"/>
                    <a:gd name="T15" fmla="*/ 0 h 3"/>
                    <a:gd name="T16" fmla="*/ 9 w 17"/>
                    <a:gd name="T17" fmla="*/ 0 h 3"/>
                    <a:gd name="T18" fmla="*/ 9 w 17"/>
                    <a:gd name="T19" fmla="*/ 0 h 3"/>
                    <a:gd name="T20" fmla="*/ 0 w 17"/>
                    <a:gd name="T21" fmla="*/ 1 h 3"/>
                    <a:gd name="T22" fmla="*/ 0 w 17"/>
                    <a:gd name="T23" fmla="*/ 1 h 3"/>
                    <a:gd name="T24" fmla="*/ 0 w 17"/>
                    <a:gd name="T2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" h="3">
                      <a:moveTo>
                        <a:pt x="0" y="1"/>
                      </a:moveTo>
                      <a:cubicBezTo>
                        <a:pt x="1" y="2"/>
                        <a:pt x="1" y="3"/>
                        <a:pt x="3" y="3"/>
                      </a:cubicBezTo>
                      <a:cubicBezTo>
                        <a:pt x="4" y="3"/>
                        <a:pt x="4" y="2"/>
                        <a:pt x="4" y="2"/>
                      </a:cubicBezTo>
                      <a:lnTo>
                        <a:pt x="4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cubicBezTo>
                        <a:pt x="11" y="1"/>
                        <a:pt x="15" y="3"/>
                        <a:pt x="17" y="0"/>
                      </a:cubicBezTo>
                      <a:lnTo>
                        <a:pt x="17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cubicBezTo>
                        <a:pt x="5" y="1"/>
                        <a:pt x="3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72" name="Freeform 576"/>
                <p:cNvSpPr>
                  <a:spLocks/>
                </p:cNvSpPr>
                <p:nvPr>
                  <p:custDataLst>
                    <p:tags r:id="rId557"/>
                  </p:custDataLst>
                </p:nvPr>
              </p:nvSpPr>
              <p:spPr bwMode="gray">
                <a:xfrm>
                  <a:off x="7273024" y="3602566"/>
                  <a:ext cx="150898" cy="78626"/>
                </a:xfrm>
                <a:custGeom>
                  <a:avLst/>
                  <a:gdLst>
                    <a:gd name="T0" fmla="*/ 12 w 15"/>
                    <a:gd name="T1" fmla="*/ 3 h 7"/>
                    <a:gd name="T2" fmla="*/ 13 w 15"/>
                    <a:gd name="T3" fmla="*/ 2 h 7"/>
                    <a:gd name="T4" fmla="*/ 15 w 15"/>
                    <a:gd name="T5" fmla="*/ 3 h 7"/>
                    <a:gd name="T6" fmla="*/ 9 w 15"/>
                    <a:gd name="T7" fmla="*/ 5 h 7"/>
                    <a:gd name="T8" fmla="*/ 3 w 15"/>
                    <a:gd name="T9" fmla="*/ 7 h 7"/>
                    <a:gd name="T10" fmla="*/ 0 w 15"/>
                    <a:gd name="T11" fmla="*/ 2 h 7"/>
                    <a:gd name="T12" fmla="*/ 5 w 15"/>
                    <a:gd name="T13" fmla="*/ 0 h 7"/>
                    <a:gd name="T14" fmla="*/ 5 w 15"/>
                    <a:gd name="T15" fmla="*/ 0 h 7"/>
                    <a:gd name="T16" fmla="*/ 12 w 15"/>
                    <a:gd name="T17" fmla="*/ 3 h 7"/>
                    <a:gd name="T18" fmla="*/ 12 w 15"/>
                    <a:gd name="T1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5" h="7">
                      <a:moveTo>
                        <a:pt x="12" y="3"/>
                      </a:moveTo>
                      <a:cubicBezTo>
                        <a:pt x="12" y="3"/>
                        <a:pt x="13" y="2"/>
                        <a:pt x="13" y="2"/>
                      </a:cubicBezTo>
                      <a:cubicBezTo>
                        <a:pt x="14" y="3"/>
                        <a:pt x="15" y="2"/>
                        <a:pt x="15" y="3"/>
                      </a:cubicBezTo>
                      <a:cubicBezTo>
                        <a:pt x="15" y="5"/>
                        <a:pt x="11" y="5"/>
                        <a:pt x="9" y="5"/>
                      </a:cubicBezTo>
                      <a:cubicBezTo>
                        <a:pt x="6" y="5"/>
                        <a:pt x="5" y="7"/>
                        <a:pt x="3" y="7"/>
                      </a:cubicBezTo>
                      <a:cubicBezTo>
                        <a:pt x="1" y="7"/>
                        <a:pt x="0" y="4"/>
                        <a:pt x="0" y="2"/>
                      </a:cubicBezTo>
                      <a:cubicBezTo>
                        <a:pt x="0" y="2"/>
                        <a:pt x="4" y="0"/>
                        <a:pt x="5" y="0"/>
                      </a:cubicBezTo>
                      <a:lnTo>
                        <a:pt x="5" y="0"/>
                      </a:lnTo>
                      <a:lnTo>
                        <a:pt x="12" y="3"/>
                      </a:lnTo>
                      <a:lnTo>
                        <a:pt x="12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73" name="Freeform 577"/>
                <p:cNvSpPr>
                  <a:spLocks/>
                </p:cNvSpPr>
                <p:nvPr>
                  <p:custDataLst>
                    <p:tags r:id="rId558"/>
                  </p:custDataLst>
                </p:nvPr>
              </p:nvSpPr>
              <p:spPr bwMode="gray">
                <a:xfrm>
                  <a:off x="7253280" y="3670185"/>
                  <a:ext cx="19744" cy="2201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1 h 2"/>
                    <a:gd name="T4" fmla="*/ 0 w 2"/>
                    <a:gd name="T5" fmla="*/ 0 h 2"/>
                    <a:gd name="T6" fmla="*/ 2 w 2"/>
                    <a:gd name="T7" fmla="*/ 2 h 2"/>
                    <a:gd name="T8" fmla="*/ 2 w 2"/>
                    <a:gd name="T9" fmla="*/ 2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2" y="2"/>
                      </a:cubicBezTo>
                      <a:lnTo>
                        <a:pt x="2" y="2"/>
                      </a:lnTo>
                      <a:lnTo>
                        <a:pt x="2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74" name="Freeform 578"/>
                <p:cNvSpPr>
                  <a:spLocks/>
                </p:cNvSpPr>
                <p:nvPr>
                  <p:custDataLst>
                    <p:tags r:id="rId559"/>
                  </p:custDataLst>
                </p:nvPr>
              </p:nvSpPr>
              <p:spPr bwMode="gray">
                <a:xfrm>
                  <a:off x="7031867" y="3512931"/>
                  <a:ext cx="119874" cy="102214"/>
                </a:xfrm>
                <a:custGeom>
                  <a:avLst/>
                  <a:gdLst>
                    <a:gd name="T0" fmla="*/ 2 w 12"/>
                    <a:gd name="T1" fmla="*/ 7 h 9"/>
                    <a:gd name="T2" fmla="*/ 0 w 12"/>
                    <a:gd name="T3" fmla="*/ 5 h 9"/>
                    <a:gd name="T4" fmla="*/ 6 w 12"/>
                    <a:gd name="T5" fmla="*/ 0 h 9"/>
                    <a:gd name="T6" fmla="*/ 6 w 12"/>
                    <a:gd name="T7" fmla="*/ 4 h 9"/>
                    <a:gd name="T8" fmla="*/ 8 w 12"/>
                    <a:gd name="T9" fmla="*/ 3 h 9"/>
                    <a:gd name="T10" fmla="*/ 7 w 12"/>
                    <a:gd name="T11" fmla="*/ 1 h 9"/>
                    <a:gd name="T12" fmla="*/ 8 w 12"/>
                    <a:gd name="T13" fmla="*/ 1 h 9"/>
                    <a:gd name="T14" fmla="*/ 12 w 12"/>
                    <a:gd name="T15" fmla="*/ 4 h 9"/>
                    <a:gd name="T16" fmla="*/ 9 w 12"/>
                    <a:gd name="T17" fmla="*/ 6 h 9"/>
                    <a:gd name="T18" fmla="*/ 8 w 12"/>
                    <a:gd name="T19" fmla="*/ 6 h 9"/>
                    <a:gd name="T20" fmla="*/ 6 w 12"/>
                    <a:gd name="T21" fmla="*/ 9 h 9"/>
                    <a:gd name="T22" fmla="*/ 5 w 12"/>
                    <a:gd name="T23" fmla="*/ 5 h 9"/>
                    <a:gd name="T24" fmla="*/ 6 w 12"/>
                    <a:gd name="T25" fmla="*/ 3 h 9"/>
                    <a:gd name="T26" fmla="*/ 2 w 12"/>
                    <a:gd name="T27" fmla="*/ 7 h 9"/>
                    <a:gd name="T28" fmla="*/ 2 w 12"/>
                    <a:gd name="T29" fmla="*/ 7 h 9"/>
                    <a:gd name="T30" fmla="*/ 2 w 12"/>
                    <a:gd name="T31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" h="9">
                      <a:moveTo>
                        <a:pt x="2" y="7"/>
                      </a:moveTo>
                      <a:cubicBezTo>
                        <a:pt x="0" y="7"/>
                        <a:pt x="0" y="6"/>
                        <a:pt x="0" y="5"/>
                      </a:cubicBezTo>
                      <a:cubicBezTo>
                        <a:pt x="0" y="1"/>
                        <a:pt x="3" y="0"/>
                        <a:pt x="6" y="0"/>
                      </a:cubicBezTo>
                      <a:cubicBezTo>
                        <a:pt x="7" y="0"/>
                        <a:pt x="6" y="4"/>
                        <a:pt x="6" y="4"/>
                      </a:cubicBezTo>
                      <a:cubicBezTo>
                        <a:pt x="7" y="4"/>
                        <a:pt x="8" y="3"/>
                        <a:pt x="8" y="3"/>
                      </a:cubicBezTo>
                      <a:cubicBezTo>
                        <a:pt x="8" y="2"/>
                        <a:pt x="7" y="2"/>
                        <a:pt x="7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0" y="1"/>
                        <a:pt x="11" y="3"/>
                        <a:pt x="12" y="4"/>
                      </a:cubicBezTo>
                      <a:cubicBezTo>
                        <a:pt x="12" y="5"/>
                        <a:pt x="11" y="6"/>
                        <a:pt x="9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6" y="6"/>
                        <a:pt x="7" y="8"/>
                        <a:pt x="6" y="9"/>
                      </a:cubicBezTo>
                      <a:cubicBezTo>
                        <a:pt x="5" y="8"/>
                        <a:pt x="5" y="6"/>
                        <a:pt x="5" y="5"/>
                      </a:cubicBezTo>
                      <a:cubicBezTo>
                        <a:pt x="5" y="4"/>
                        <a:pt x="6" y="3"/>
                        <a:pt x="6" y="3"/>
                      </a:cubicBezTo>
                      <a:cubicBezTo>
                        <a:pt x="4" y="4"/>
                        <a:pt x="4" y="7"/>
                        <a:pt x="2" y="7"/>
                      </a:cubicBezTo>
                      <a:lnTo>
                        <a:pt x="2" y="7"/>
                      </a:lnTo>
                      <a:lnTo>
                        <a:pt x="2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75" name="Freeform 579"/>
                <p:cNvSpPr>
                  <a:spLocks/>
                </p:cNvSpPr>
                <p:nvPr>
                  <p:custDataLst>
                    <p:tags r:id="rId560"/>
                  </p:custDataLst>
                </p:nvPr>
              </p:nvSpPr>
              <p:spPr bwMode="gray">
                <a:xfrm>
                  <a:off x="6830199" y="3333666"/>
                  <a:ext cx="19744" cy="11009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  <a:gd name="T6" fmla="*/ 0 w 2"/>
                    <a:gd name="T7" fmla="*/ 1 h 1"/>
                    <a:gd name="T8" fmla="*/ 0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76" name="Freeform 580"/>
                <p:cNvSpPr>
                  <a:spLocks/>
                </p:cNvSpPr>
                <p:nvPr>
                  <p:custDataLst>
                    <p:tags r:id="rId561"/>
                  </p:custDataLst>
                </p:nvPr>
              </p:nvSpPr>
              <p:spPr bwMode="gray">
                <a:xfrm>
                  <a:off x="6990971" y="3390278"/>
                  <a:ext cx="9871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77" name="Freeform 581"/>
                <p:cNvSpPr>
                  <a:spLocks/>
                </p:cNvSpPr>
                <p:nvPr>
                  <p:custDataLst>
                    <p:tags r:id="rId562"/>
                  </p:custDataLst>
                </p:nvPr>
              </p:nvSpPr>
              <p:spPr bwMode="gray">
                <a:xfrm>
                  <a:off x="6910584" y="3344673"/>
                  <a:ext cx="1128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78" name="Freeform 582"/>
                <p:cNvSpPr>
                  <a:spLocks/>
                </p:cNvSpPr>
                <p:nvPr>
                  <p:custDataLst>
                    <p:tags r:id="rId563"/>
                  </p:custDataLst>
                </p:nvPr>
              </p:nvSpPr>
              <p:spPr bwMode="gray">
                <a:xfrm>
                  <a:off x="6951484" y="3344673"/>
                  <a:ext cx="8461" cy="23588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2 h 2"/>
                    <a:gd name="T4" fmla="*/ 1 w 1"/>
                    <a:gd name="T5" fmla="*/ 0 h 2"/>
                    <a:gd name="T6" fmla="*/ 0 w 1"/>
                    <a:gd name="T7" fmla="*/ 0 h 2"/>
                    <a:gd name="T8" fmla="*/ 0 w 1"/>
                    <a:gd name="T9" fmla="*/ 0 h 2"/>
                    <a:gd name="T10" fmla="*/ 0 w 1"/>
                    <a:gd name="T11" fmla="*/ 0 h 2"/>
                    <a:gd name="T12" fmla="*/ 0 w 1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1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79" name="Freeform 583"/>
                <p:cNvSpPr>
                  <a:spLocks/>
                </p:cNvSpPr>
                <p:nvPr>
                  <p:custDataLst>
                    <p:tags r:id="rId564"/>
                  </p:custDataLst>
                </p:nvPr>
              </p:nvSpPr>
              <p:spPr bwMode="gray">
                <a:xfrm>
                  <a:off x="6077114" y="3794412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80" name="Freeform 584"/>
                <p:cNvSpPr>
                  <a:spLocks/>
                </p:cNvSpPr>
                <p:nvPr>
                  <p:custDataLst>
                    <p:tags r:id="rId565"/>
                  </p:custDataLst>
                </p:nvPr>
              </p:nvSpPr>
              <p:spPr bwMode="gray">
                <a:xfrm>
                  <a:off x="6347887" y="2863486"/>
                  <a:ext cx="19744" cy="34595"/>
                </a:xfrm>
                <a:custGeom>
                  <a:avLst/>
                  <a:gdLst>
                    <a:gd name="T0" fmla="*/ 0 w 2"/>
                    <a:gd name="T1" fmla="*/ 2 h 3"/>
                    <a:gd name="T2" fmla="*/ 2 w 2"/>
                    <a:gd name="T3" fmla="*/ 0 h 3"/>
                    <a:gd name="T4" fmla="*/ 2 w 2"/>
                    <a:gd name="T5" fmla="*/ 3 h 3"/>
                    <a:gd name="T6" fmla="*/ 0 w 2"/>
                    <a:gd name="T7" fmla="*/ 2 h 3"/>
                    <a:gd name="T8" fmla="*/ 0 w 2"/>
                    <a:gd name="T9" fmla="*/ 2 h 3"/>
                    <a:gd name="T10" fmla="*/ 0 w 2"/>
                    <a:gd name="T1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1" y="1"/>
                        <a:pt x="2" y="0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81" name="Freeform 585"/>
                <p:cNvSpPr>
                  <a:spLocks/>
                </p:cNvSpPr>
                <p:nvPr>
                  <p:custDataLst>
                    <p:tags r:id="rId566"/>
                  </p:custDataLst>
                </p:nvPr>
              </p:nvSpPr>
              <p:spPr bwMode="gray">
                <a:xfrm>
                  <a:off x="7865338" y="2806875"/>
                  <a:ext cx="101540" cy="122656"/>
                </a:xfrm>
                <a:custGeom>
                  <a:avLst/>
                  <a:gdLst>
                    <a:gd name="T0" fmla="*/ 3 w 10"/>
                    <a:gd name="T1" fmla="*/ 11 h 11"/>
                    <a:gd name="T2" fmla="*/ 3 w 10"/>
                    <a:gd name="T3" fmla="*/ 8 h 11"/>
                    <a:gd name="T4" fmla="*/ 0 w 10"/>
                    <a:gd name="T5" fmla="*/ 5 h 11"/>
                    <a:gd name="T6" fmla="*/ 1 w 10"/>
                    <a:gd name="T7" fmla="*/ 5 h 11"/>
                    <a:gd name="T8" fmla="*/ 2 w 10"/>
                    <a:gd name="T9" fmla="*/ 6 h 11"/>
                    <a:gd name="T10" fmla="*/ 4 w 10"/>
                    <a:gd name="T11" fmla="*/ 4 h 11"/>
                    <a:gd name="T12" fmla="*/ 8 w 10"/>
                    <a:gd name="T13" fmla="*/ 0 h 11"/>
                    <a:gd name="T14" fmla="*/ 10 w 10"/>
                    <a:gd name="T15" fmla="*/ 4 h 11"/>
                    <a:gd name="T16" fmla="*/ 9 w 10"/>
                    <a:gd name="T17" fmla="*/ 5 h 11"/>
                    <a:gd name="T18" fmla="*/ 9 w 10"/>
                    <a:gd name="T19" fmla="*/ 7 h 11"/>
                    <a:gd name="T20" fmla="*/ 3 w 10"/>
                    <a:gd name="T21" fmla="*/ 11 h 11"/>
                    <a:gd name="T22" fmla="*/ 3 w 10"/>
                    <a:gd name="T23" fmla="*/ 11 h 11"/>
                    <a:gd name="T24" fmla="*/ 3 w 10"/>
                    <a:gd name="T25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1">
                      <a:moveTo>
                        <a:pt x="3" y="11"/>
                      </a:moveTo>
                      <a:cubicBezTo>
                        <a:pt x="3" y="10"/>
                        <a:pt x="3" y="9"/>
                        <a:pt x="3" y="8"/>
                      </a:cubicBezTo>
                      <a:cubicBezTo>
                        <a:pt x="3" y="6"/>
                        <a:pt x="1" y="7"/>
                        <a:pt x="0" y="5"/>
                      </a:cubicBez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1" y="5"/>
                        <a:pt x="2" y="6"/>
                        <a:pt x="2" y="6"/>
                      </a:cubicBezTo>
                      <a:cubicBezTo>
                        <a:pt x="3" y="6"/>
                        <a:pt x="4" y="4"/>
                        <a:pt x="4" y="4"/>
                      </a:cubicBezTo>
                      <a:cubicBezTo>
                        <a:pt x="4" y="2"/>
                        <a:pt x="6" y="0"/>
                        <a:pt x="8" y="0"/>
                      </a:cubicBezTo>
                      <a:cubicBezTo>
                        <a:pt x="8" y="0"/>
                        <a:pt x="10" y="4"/>
                        <a:pt x="10" y="4"/>
                      </a:cubicBezTo>
                      <a:cubicBezTo>
                        <a:pt x="10" y="5"/>
                        <a:pt x="9" y="5"/>
                        <a:pt x="9" y="5"/>
                      </a:cubicBezTo>
                      <a:cubicBezTo>
                        <a:pt x="8" y="6"/>
                        <a:pt x="9" y="7"/>
                        <a:pt x="9" y="7"/>
                      </a:cubicBezTo>
                      <a:cubicBezTo>
                        <a:pt x="8" y="10"/>
                        <a:pt x="5" y="11"/>
                        <a:pt x="3" y="11"/>
                      </a:cubicBezTo>
                      <a:lnTo>
                        <a:pt x="3" y="11"/>
                      </a:lnTo>
                      <a:lnTo>
                        <a:pt x="3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82" name="Freeform 586"/>
                <p:cNvSpPr>
                  <a:spLocks/>
                </p:cNvSpPr>
                <p:nvPr>
                  <p:custDataLst>
                    <p:tags r:id="rId567"/>
                  </p:custDataLst>
                </p:nvPr>
              </p:nvSpPr>
              <p:spPr bwMode="gray">
                <a:xfrm>
                  <a:off x="7814568" y="2887072"/>
                  <a:ext cx="11282" cy="11009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83" name="Freeform 587"/>
                <p:cNvSpPr>
                  <a:spLocks/>
                </p:cNvSpPr>
                <p:nvPr>
                  <p:custDataLst>
                    <p:tags r:id="rId568"/>
                  </p:custDataLst>
                </p:nvPr>
              </p:nvSpPr>
              <p:spPr bwMode="gray">
                <a:xfrm>
                  <a:off x="7755337" y="3278628"/>
                  <a:ext cx="9871" cy="33022"/>
                </a:xfrm>
                <a:custGeom>
                  <a:avLst/>
                  <a:gdLst>
                    <a:gd name="T0" fmla="*/ 0 w 1"/>
                    <a:gd name="T1" fmla="*/ 3 h 3"/>
                    <a:gd name="T2" fmla="*/ 0 w 1"/>
                    <a:gd name="T3" fmla="*/ 0 h 3"/>
                    <a:gd name="T4" fmla="*/ 1 w 1"/>
                    <a:gd name="T5" fmla="*/ 0 h 3"/>
                    <a:gd name="T6" fmla="*/ 1 w 1"/>
                    <a:gd name="T7" fmla="*/ 3 h 3"/>
                    <a:gd name="T8" fmla="*/ 0 w 1"/>
                    <a:gd name="T9" fmla="*/ 3 h 3"/>
                    <a:gd name="T10" fmla="*/ 0 w 1"/>
                    <a:gd name="T11" fmla="*/ 3 h 3"/>
                    <a:gd name="T12" fmla="*/ 0 w 1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cubicBezTo>
                        <a:pt x="0" y="3"/>
                        <a:pt x="0" y="1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1" y="3"/>
                        <a:pt x="0" y="3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84" name="Freeform 588"/>
                <p:cNvSpPr>
                  <a:spLocks/>
                </p:cNvSpPr>
                <p:nvPr>
                  <p:custDataLst>
                    <p:tags r:id="rId569"/>
                  </p:custDataLst>
                </p:nvPr>
              </p:nvSpPr>
              <p:spPr bwMode="gray">
                <a:xfrm>
                  <a:off x="7714439" y="3423299"/>
                  <a:ext cx="21155" cy="34595"/>
                </a:xfrm>
                <a:custGeom>
                  <a:avLst/>
                  <a:gdLst>
                    <a:gd name="T0" fmla="*/ 0 w 2"/>
                    <a:gd name="T1" fmla="*/ 2 h 3"/>
                    <a:gd name="T2" fmla="*/ 1 w 2"/>
                    <a:gd name="T3" fmla="*/ 0 h 3"/>
                    <a:gd name="T4" fmla="*/ 2 w 2"/>
                    <a:gd name="T5" fmla="*/ 2 h 3"/>
                    <a:gd name="T6" fmla="*/ 0 w 2"/>
                    <a:gd name="T7" fmla="*/ 2 h 3"/>
                    <a:gd name="T8" fmla="*/ 0 w 2"/>
                    <a:gd name="T9" fmla="*/ 2 h 3"/>
                    <a:gd name="T10" fmla="*/ 0 w 2"/>
                    <a:gd name="T1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2" y="2"/>
                      </a:cubicBezTo>
                      <a:cubicBezTo>
                        <a:pt x="1" y="3"/>
                        <a:pt x="0" y="3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85" name="Freeform 589"/>
                <p:cNvSpPr>
                  <a:spLocks/>
                </p:cNvSpPr>
                <p:nvPr>
                  <p:custDataLst>
                    <p:tags r:id="rId570"/>
                  </p:custDataLst>
                </p:nvPr>
              </p:nvSpPr>
              <p:spPr bwMode="gray">
                <a:xfrm>
                  <a:off x="7714439" y="3344673"/>
                  <a:ext cx="21155" cy="56611"/>
                </a:xfrm>
                <a:custGeom>
                  <a:avLst/>
                  <a:gdLst>
                    <a:gd name="T0" fmla="*/ 0 w 2"/>
                    <a:gd name="T1" fmla="*/ 5 h 5"/>
                    <a:gd name="T2" fmla="*/ 0 w 2"/>
                    <a:gd name="T3" fmla="*/ 3 h 5"/>
                    <a:gd name="T4" fmla="*/ 1 w 2"/>
                    <a:gd name="T5" fmla="*/ 0 h 5"/>
                    <a:gd name="T6" fmla="*/ 2 w 2"/>
                    <a:gd name="T7" fmla="*/ 1 h 5"/>
                    <a:gd name="T8" fmla="*/ 2 w 2"/>
                    <a:gd name="T9" fmla="*/ 3 h 5"/>
                    <a:gd name="T10" fmla="*/ 0 w 2"/>
                    <a:gd name="T11" fmla="*/ 5 h 5"/>
                    <a:gd name="T12" fmla="*/ 0 w 2"/>
                    <a:gd name="T13" fmla="*/ 5 h 5"/>
                    <a:gd name="T14" fmla="*/ 0 w 2"/>
                    <a:gd name="T1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5">
                      <a:moveTo>
                        <a:pt x="0" y="5"/>
                      </a:move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0" y="2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2" y="1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2" y="4"/>
                        <a:pt x="1" y="4"/>
                        <a:pt x="0" y="5"/>
                      </a:cubicBezTo>
                      <a:lnTo>
                        <a:pt x="0" y="5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86" name="Freeform 590"/>
                <p:cNvSpPr>
                  <a:spLocks/>
                </p:cNvSpPr>
                <p:nvPr>
                  <p:custDataLst>
                    <p:tags r:id="rId571"/>
                  </p:custDataLst>
                </p:nvPr>
              </p:nvSpPr>
              <p:spPr bwMode="gray">
                <a:xfrm>
                  <a:off x="7745465" y="3368262"/>
                  <a:ext cx="90258" cy="99068"/>
                </a:xfrm>
                <a:custGeom>
                  <a:avLst/>
                  <a:gdLst>
                    <a:gd name="T0" fmla="*/ 5 w 9"/>
                    <a:gd name="T1" fmla="*/ 7 h 9"/>
                    <a:gd name="T2" fmla="*/ 3 w 9"/>
                    <a:gd name="T3" fmla="*/ 7 h 9"/>
                    <a:gd name="T4" fmla="*/ 1 w 9"/>
                    <a:gd name="T5" fmla="*/ 4 h 9"/>
                    <a:gd name="T6" fmla="*/ 0 w 9"/>
                    <a:gd name="T7" fmla="*/ 2 h 9"/>
                    <a:gd name="T8" fmla="*/ 1 w 9"/>
                    <a:gd name="T9" fmla="*/ 0 h 9"/>
                    <a:gd name="T10" fmla="*/ 2 w 9"/>
                    <a:gd name="T11" fmla="*/ 1 h 9"/>
                    <a:gd name="T12" fmla="*/ 4 w 9"/>
                    <a:gd name="T13" fmla="*/ 0 h 9"/>
                    <a:gd name="T14" fmla="*/ 6 w 9"/>
                    <a:gd name="T15" fmla="*/ 2 h 9"/>
                    <a:gd name="T16" fmla="*/ 5 w 9"/>
                    <a:gd name="T17" fmla="*/ 5 h 9"/>
                    <a:gd name="T18" fmla="*/ 9 w 9"/>
                    <a:gd name="T19" fmla="*/ 7 h 9"/>
                    <a:gd name="T20" fmla="*/ 7 w 9"/>
                    <a:gd name="T21" fmla="*/ 9 h 9"/>
                    <a:gd name="T22" fmla="*/ 5 w 9"/>
                    <a:gd name="T23" fmla="*/ 7 h 9"/>
                    <a:gd name="T24" fmla="*/ 5 w 9"/>
                    <a:gd name="T25" fmla="*/ 7 h 9"/>
                    <a:gd name="T26" fmla="*/ 5 w 9"/>
                    <a:gd name="T27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9">
                      <a:moveTo>
                        <a:pt x="5" y="7"/>
                      </a:moveTo>
                      <a:cubicBezTo>
                        <a:pt x="4" y="8"/>
                        <a:pt x="4" y="7"/>
                        <a:pt x="3" y="7"/>
                      </a:cubicBezTo>
                      <a:cubicBezTo>
                        <a:pt x="2" y="7"/>
                        <a:pt x="1" y="5"/>
                        <a:pt x="1" y="4"/>
                      </a:cubicBezTo>
                      <a:cubicBezTo>
                        <a:pt x="0" y="3"/>
                        <a:pt x="0" y="3"/>
                        <a:pt x="0" y="2"/>
                      </a:cubicBezTo>
                      <a:cubicBezTo>
                        <a:pt x="0" y="2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5" y="0"/>
                        <a:pt x="6" y="2"/>
                        <a:pt x="6" y="2"/>
                      </a:cubicBezTo>
                      <a:cubicBezTo>
                        <a:pt x="6" y="4"/>
                        <a:pt x="5" y="3"/>
                        <a:pt x="5" y="5"/>
                      </a:cubicBezTo>
                      <a:cubicBezTo>
                        <a:pt x="5" y="7"/>
                        <a:pt x="9" y="5"/>
                        <a:pt x="9" y="7"/>
                      </a:cubicBezTo>
                      <a:cubicBezTo>
                        <a:pt x="9" y="8"/>
                        <a:pt x="8" y="9"/>
                        <a:pt x="7" y="9"/>
                      </a:cubicBezTo>
                      <a:cubicBezTo>
                        <a:pt x="6" y="9"/>
                        <a:pt x="5" y="8"/>
                        <a:pt x="5" y="7"/>
                      </a:cubicBezTo>
                      <a:lnTo>
                        <a:pt x="5" y="7"/>
                      </a:lnTo>
                      <a:lnTo>
                        <a:pt x="5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87" name="Freeform 591"/>
                <p:cNvSpPr>
                  <a:spLocks/>
                </p:cNvSpPr>
                <p:nvPr>
                  <p:custDataLst>
                    <p:tags r:id="rId572"/>
                  </p:custDataLst>
                </p:nvPr>
              </p:nvSpPr>
              <p:spPr bwMode="gray">
                <a:xfrm>
                  <a:off x="7796235" y="3446886"/>
                  <a:ext cx="1410" cy="11009"/>
                </a:xfrm>
                <a:custGeom>
                  <a:avLst/>
                  <a:gdLst>
                    <a:gd name="T0" fmla="*/ 7 h 7"/>
                    <a:gd name="T1" fmla="*/ 0 h 7"/>
                    <a:gd name="T2" fmla="*/ 0 h 7"/>
                    <a:gd name="T3" fmla="*/ 0 h 7"/>
                    <a:gd name="T4" fmla="*/ 0 h 7"/>
                    <a:gd name="T5" fmla="*/ 0 h 7"/>
                    <a:gd name="T6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88" name="Freeform 592"/>
                <p:cNvSpPr>
                  <a:spLocks/>
                </p:cNvSpPr>
                <p:nvPr>
                  <p:custDataLst>
                    <p:tags r:id="rId573"/>
                  </p:custDataLst>
                </p:nvPr>
              </p:nvSpPr>
              <p:spPr bwMode="gray">
                <a:xfrm>
                  <a:off x="7433796" y="2459348"/>
                  <a:ext cx="9871" cy="12580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89" name="Freeform 593"/>
                <p:cNvSpPr>
                  <a:spLocks/>
                </p:cNvSpPr>
                <p:nvPr>
                  <p:custDataLst>
                    <p:tags r:id="rId574"/>
                  </p:custDataLst>
                </p:nvPr>
              </p:nvSpPr>
              <p:spPr bwMode="gray">
                <a:xfrm>
                  <a:off x="7916108" y="3501925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90" name="Freeform 594"/>
                <p:cNvSpPr>
                  <a:spLocks/>
                </p:cNvSpPr>
                <p:nvPr>
                  <p:custDataLst>
                    <p:tags r:id="rId575"/>
                  </p:custDataLst>
                </p:nvPr>
              </p:nvSpPr>
              <p:spPr bwMode="gray">
                <a:xfrm>
                  <a:off x="7896364" y="3478337"/>
                  <a:ext cx="19744" cy="23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1"/>
                        <a:pt x="2" y="2"/>
                        <a:pt x="1" y="2"/>
                      </a:cubicBezTo>
                      <a:cubicBezTo>
                        <a:pt x="1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91" name="Freeform 595"/>
                <p:cNvSpPr>
                  <a:spLocks/>
                </p:cNvSpPr>
                <p:nvPr>
                  <p:custDataLst>
                    <p:tags r:id="rId576"/>
                  </p:custDataLst>
                </p:nvPr>
              </p:nvSpPr>
              <p:spPr bwMode="gray">
                <a:xfrm>
                  <a:off x="7735593" y="3143392"/>
                  <a:ext cx="9871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92" name="Freeform 596"/>
                <p:cNvSpPr>
                  <a:spLocks/>
                </p:cNvSpPr>
                <p:nvPr>
                  <p:custDataLst>
                    <p:tags r:id="rId577"/>
                  </p:custDataLst>
                </p:nvPr>
              </p:nvSpPr>
              <p:spPr bwMode="gray">
                <a:xfrm>
                  <a:off x="7735593" y="3143392"/>
                  <a:ext cx="9871" cy="1571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93" name="Freeform 597"/>
                <p:cNvSpPr>
                  <a:spLocks/>
                </p:cNvSpPr>
                <p:nvPr>
                  <p:custDataLst>
                    <p:tags r:id="rId578"/>
                  </p:custDataLst>
                </p:nvPr>
              </p:nvSpPr>
              <p:spPr bwMode="gray">
                <a:xfrm>
                  <a:off x="7735593" y="3143392"/>
                  <a:ext cx="9871" cy="1571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94" name="Freeform 598"/>
                <p:cNvSpPr>
                  <a:spLocks/>
                </p:cNvSpPr>
                <p:nvPr>
                  <p:custDataLst>
                    <p:tags r:id="rId579"/>
                  </p:custDataLst>
                </p:nvPr>
              </p:nvSpPr>
              <p:spPr bwMode="gray">
                <a:xfrm>
                  <a:off x="7755337" y="3165406"/>
                  <a:ext cx="9871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95" name="Freeform 599"/>
                <p:cNvSpPr>
                  <a:spLocks/>
                </p:cNvSpPr>
                <p:nvPr>
                  <p:custDataLst>
                    <p:tags r:id="rId580"/>
                  </p:custDataLst>
                </p:nvPr>
              </p:nvSpPr>
              <p:spPr bwMode="gray">
                <a:xfrm>
                  <a:off x="7745465" y="3233025"/>
                  <a:ext cx="9872" cy="23588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96" name="Freeform 600"/>
                <p:cNvSpPr>
                  <a:spLocks/>
                </p:cNvSpPr>
                <p:nvPr>
                  <p:custDataLst>
                    <p:tags r:id="rId581"/>
                  </p:custDataLst>
                </p:nvPr>
              </p:nvSpPr>
              <p:spPr bwMode="gray">
                <a:xfrm>
                  <a:off x="7694696" y="3344673"/>
                  <a:ext cx="9872" cy="1100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97" name="Freeform 601"/>
                <p:cNvSpPr>
                  <a:spLocks/>
                </p:cNvSpPr>
                <p:nvPr>
                  <p:custDataLst>
                    <p:tags r:id="rId582"/>
                  </p:custDataLst>
                </p:nvPr>
              </p:nvSpPr>
              <p:spPr bwMode="gray">
                <a:xfrm>
                  <a:off x="7694696" y="3344675"/>
                  <a:ext cx="9872" cy="1571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98" name="Freeform 602"/>
                <p:cNvSpPr>
                  <a:spLocks/>
                </p:cNvSpPr>
                <p:nvPr>
                  <p:custDataLst>
                    <p:tags r:id="rId583"/>
                  </p:custDataLst>
                </p:nvPr>
              </p:nvSpPr>
              <p:spPr bwMode="gray">
                <a:xfrm>
                  <a:off x="7694696" y="3344675"/>
                  <a:ext cx="9872" cy="1571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699" name="Freeform 603"/>
                <p:cNvSpPr>
                  <a:spLocks/>
                </p:cNvSpPr>
                <p:nvPr>
                  <p:custDataLst>
                    <p:tags r:id="rId584"/>
                  </p:custDataLst>
                </p:nvPr>
              </p:nvSpPr>
              <p:spPr bwMode="gray">
                <a:xfrm>
                  <a:off x="7714439" y="3322658"/>
                  <a:ext cx="21155" cy="11008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2 w 2"/>
                    <a:gd name="T5" fmla="*/ 1 h 1"/>
                    <a:gd name="T6" fmla="*/ 1 w 2"/>
                    <a:gd name="T7" fmla="*/ 1 h 1"/>
                    <a:gd name="T8" fmla="*/ 0 w 2"/>
                    <a:gd name="T9" fmla="*/ 1 h 1"/>
                    <a:gd name="T10" fmla="*/ 0 w 2"/>
                    <a:gd name="T11" fmla="*/ 1 h 1"/>
                    <a:gd name="T12" fmla="*/ 0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2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00" name="Freeform 604"/>
                <p:cNvSpPr>
                  <a:spLocks/>
                </p:cNvSpPr>
                <p:nvPr>
                  <p:custDataLst>
                    <p:tags r:id="rId585"/>
                  </p:custDataLst>
                </p:nvPr>
              </p:nvSpPr>
              <p:spPr bwMode="gray">
                <a:xfrm>
                  <a:off x="7765208" y="2898080"/>
                  <a:ext cx="231285" cy="569250"/>
                </a:xfrm>
                <a:custGeom>
                  <a:avLst/>
                  <a:gdLst>
                    <a:gd name="T0" fmla="*/ 12 w 23"/>
                    <a:gd name="T1" fmla="*/ 49 h 51"/>
                    <a:gd name="T2" fmla="*/ 7 w 23"/>
                    <a:gd name="T3" fmla="*/ 43 h 51"/>
                    <a:gd name="T4" fmla="*/ 3 w 23"/>
                    <a:gd name="T5" fmla="*/ 35 h 51"/>
                    <a:gd name="T6" fmla="*/ 4 w 23"/>
                    <a:gd name="T7" fmla="*/ 31 h 51"/>
                    <a:gd name="T8" fmla="*/ 3 w 23"/>
                    <a:gd name="T9" fmla="*/ 30 h 51"/>
                    <a:gd name="T10" fmla="*/ 1 w 23"/>
                    <a:gd name="T11" fmla="*/ 25 h 51"/>
                    <a:gd name="T12" fmla="*/ 3 w 23"/>
                    <a:gd name="T13" fmla="*/ 23 h 51"/>
                    <a:gd name="T14" fmla="*/ 0 w 23"/>
                    <a:gd name="T15" fmla="*/ 17 h 51"/>
                    <a:gd name="T16" fmla="*/ 1 w 23"/>
                    <a:gd name="T17" fmla="*/ 13 h 51"/>
                    <a:gd name="T18" fmla="*/ 5 w 23"/>
                    <a:gd name="T19" fmla="*/ 4 h 51"/>
                    <a:gd name="T20" fmla="*/ 9 w 23"/>
                    <a:gd name="T21" fmla="*/ 0 h 51"/>
                    <a:gd name="T22" fmla="*/ 9 w 23"/>
                    <a:gd name="T23" fmla="*/ 0 h 51"/>
                    <a:gd name="T24" fmla="*/ 10 w 23"/>
                    <a:gd name="T25" fmla="*/ 0 h 51"/>
                    <a:gd name="T26" fmla="*/ 10 w 23"/>
                    <a:gd name="T27" fmla="*/ 0 h 51"/>
                    <a:gd name="T28" fmla="*/ 7 w 23"/>
                    <a:gd name="T29" fmla="*/ 5 h 51"/>
                    <a:gd name="T30" fmla="*/ 8 w 23"/>
                    <a:gd name="T31" fmla="*/ 7 h 51"/>
                    <a:gd name="T32" fmla="*/ 10 w 23"/>
                    <a:gd name="T33" fmla="*/ 11 h 51"/>
                    <a:gd name="T34" fmla="*/ 3 w 23"/>
                    <a:gd name="T35" fmla="*/ 21 h 51"/>
                    <a:gd name="T36" fmla="*/ 6 w 23"/>
                    <a:gd name="T37" fmla="*/ 22 h 51"/>
                    <a:gd name="T38" fmla="*/ 8 w 23"/>
                    <a:gd name="T39" fmla="*/ 21 h 51"/>
                    <a:gd name="T40" fmla="*/ 8 w 23"/>
                    <a:gd name="T41" fmla="*/ 19 h 51"/>
                    <a:gd name="T42" fmla="*/ 9 w 23"/>
                    <a:gd name="T43" fmla="*/ 17 h 51"/>
                    <a:gd name="T44" fmla="*/ 12 w 23"/>
                    <a:gd name="T45" fmla="*/ 17 h 51"/>
                    <a:gd name="T46" fmla="*/ 10 w 23"/>
                    <a:gd name="T47" fmla="*/ 15 h 51"/>
                    <a:gd name="T48" fmla="*/ 12 w 23"/>
                    <a:gd name="T49" fmla="*/ 13 h 51"/>
                    <a:gd name="T50" fmla="*/ 18 w 23"/>
                    <a:gd name="T51" fmla="*/ 10 h 51"/>
                    <a:gd name="T52" fmla="*/ 21 w 23"/>
                    <a:gd name="T53" fmla="*/ 14 h 51"/>
                    <a:gd name="T54" fmla="*/ 16 w 23"/>
                    <a:gd name="T55" fmla="*/ 21 h 51"/>
                    <a:gd name="T56" fmla="*/ 13 w 23"/>
                    <a:gd name="T57" fmla="*/ 24 h 51"/>
                    <a:gd name="T58" fmla="*/ 20 w 23"/>
                    <a:gd name="T59" fmla="*/ 29 h 51"/>
                    <a:gd name="T60" fmla="*/ 23 w 23"/>
                    <a:gd name="T61" fmla="*/ 32 h 51"/>
                    <a:gd name="T62" fmla="*/ 22 w 23"/>
                    <a:gd name="T63" fmla="*/ 32 h 51"/>
                    <a:gd name="T64" fmla="*/ 20 w 23"/>
                    <a:gd name="T65" fmla="*/ 31 h 51"/>
                    <a:gd name="T66" fmla="*/ 18 w 23"/>
                    <a:gd name="T67" fmla="*/ 31 h 51"/>
                    <a:gd name="T68" fmla="*/ 17 w 23"/>
                    <a:gd name="T69" fmla="*/ 30 h 51"/>
                    <a:gd name="T70" fmla="*/ 9 w 23"/>
                    <a:gd name="T71" fmla="*/ 28 h 51"/>
                    <a:gd name="T72" fmla="*/ 7 w 23"/>
                    <a:gd name="T73" fmla="*/ 30 h 51"/>
                    <a:gd name="T74" fmla="*/ 7 w 23"/>
                    <a:gd name="T75" fmla="*/ 30 h 51"/>
                    <a:gd name="T76" fmla="*/ 8 w 23"/>
                    <a:gd name="T77" fmla="*/ 33 h 51"/>
                    <a:gd name="T78" fmla="*/ 8 w 23"/>
                    <a:gd name="T79" fmla="*/ 33 h 51"/>
                    <a:gd name="T80" fmla="*/ 8 w 23"/>
                    <a:gd name="T81" fmla="*/ 35 h 51"/>
                    <a:gd name="T82" fmla="*/ 15 w 23"/>
                    <a:gd name="T83" fmla="*/ 51 h 51"/>
                    <a:gd name="T84" fmla="*/ 12 w 23"/>
                    <a:gd name="T85" fmla="*/ 49 h 51"/>
                    <a:gd name="T86" fmla="*/ 12 w 23"/>
                    <a:gd name="T87" fmla="*/ 49 h 51"/>
                    <a:gd name="T88" fmla="*/ 12 w 23"/>
                    <a:gd name="T89" fmla="*/ 49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3" h="51">
                      <a:moveTo>
                        <a:pt x="12" y="49"/>
                      </a:moveTo>
                      <a:cubicBezTo>
                        <a:pt x="9" y="49"/>
                        <a:pt x="7" y="46"/>
                        <a:pt x="7" y="43"/>
                      </a:cubicBezTo>
                      <a:cubicBezTo>
                        <a:pt x="4" y="42"/>
                        <a:pt x="3" y="38"/>
                        <a:pt x="3" y="35"/>
                      </a:cubicBezTo>
                      <a:cubicBezTo>
                        <a:pt x="3" y="33"/>
                        <a:pt x="4" y="32"/>
                        <a:pt x="4" y="31"/>
                      </a:cubicBezTo>
                      <a:cubicBezTo>
                        <a:pt x="4" y="31"/>
                        <a:pt x="3" y="30"/>
                        <a:pt x="3" y="30"/>
                      </a:cubicBezTo>
                      <a:cubicBezTo>
                        <a:pt x="2" y="29"/>
                        <a:pt x="1" y="26"/>
                        <a:pt x="1" y="25"/>
                      </a:cubicBezTo>
                      <a:cubicBezTo>
                        <a:pt x="1" y="24"/>
                        <a:pt x="2" y="24"/>
                        <a:pt x="3" y="23"/>
                      </a:cubicBezTo>
                      <a:cubicBezTo>
                        <a:pt x="1" y="22"/>
                        <a:pt x="0" y="19"/>
                        <a:pt x="0" y="17"/>
                      </a:cubicBezTo>
                      <a:cubicBezTo>
                        <a:pt x="0" y="15"/>
                        <a:pt x="0" y="14"/>
                        <a:pt x="1" y="13"/>
                      </a:cubicBezTo>
                      <a:cubicBezTo>
                        <a:pt x="2" y="9"/>
                        <a:pt x="2" y="6"/>
                        <a:pt x="5" y="4"/>
                      </a:cubicBezTo>
                      <a:cubicBezTo>
                        <a:pt x="6" y="2"/>
                        <a:pt x="7" y="1"/>
                        <a:pt x="9" y="0"/>
                      </a:cubicBez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cubicBezTo>
                        <a:pt x="10" y="2"/>
                        <a:pt x="7" y="3"/>
                        <a:pt x="7" y="5"/>
                      </a:cubicBezTo>
                      <a:cubicBezTo>
                        <a:pt x="7" y="6"/>
                        <a:pt x="8" y="7"/>
                        <a:pt x="8" y="7"/>
                      </a:cubicBezTo>
                      <a:cubicBezTo>
                        <a:pt x="9" y="7"/>
                        <a:pt x="10" y="10"/>
                        <a:pt x="10" y="11"/>
                      </a:cubicBezTo>
                      <a:cubicBezTo>
                        <a:pt x="10" y="17"/>
                        <a:pt x="3" y="16"/>
                        <a:pt x="3" y="21"/>
                      </a:cubicBezTo>
                      <a:cubicBezTo>
                        <a:pt x="3" y="22"/>
                        <a:pt x="5" y="22"/>
                        <a:pt x="6" y="22"/>
                      </a:cubicBezTo>
                      <a:cubicBezTo>
                        <a:pt x="7" y="22"/>
                        <a:pt x="8" y="22"/>
                        <a:pt x="8" y="21"/>
                      </a:cubicBezTo>
                      <a:cubicBezTo>
                        <a:pt x="8" y="20"/>
                        <a:pt x="8" y="19"/>
                        <a:pt x="8" y="19"/>
                      </a:cubicBezTo>
                      <a:cubicBezTo>
                        <a:pt x="8" y="19"/>
                        <a:pt x="8" y="18"/>
                        <a:pt x="9" y="17"/>
                      </a:cubicBezTo>
                      <a:cubicBezTo>
                        <a:pt x="10" y="17"/>
                        <a:pt x="12" y="18"/>
                        <a:pt x="12" y="17"/>
                      </a:cubicBezTo>
                      <a:cubicBezTo>
                        <a:pt x="12" y="15"/>
                        <a:pt x="10" y="15"/>
                        <a:pt x="10" y="15"/>
                      </a:cubicBezTo>
                      <a:cubicBezTo>
                        <a:pt x="10" y="14"/>
                        <a:pt x="11" y="14"/>
                        <a:pt x="12" y="13"/>
                      </a:cubicBezTo>
                      <a:cubicBezTo>
                        <a:pt x="14" y="12"/>
                        <a:pt x="15" y="10"/>
                        <a:pt x="18" y="10"/>
                      </a:cubicBezTo>
                      <a:cubicBezTo>
                        <a:pt x="21" y="10"/>
                        <a:pt x="21" y="12"/>
                        <a:pt x="21" y="14"/>
                      </a:cubicBezTo>
                      <a:cubicBezTo>
                        <a:pt x="21" y="17"/>
                        <a:pt x="18" y="19"/>
                        <a:pt x="16" y="21"/>
                      </a:cubicBezTo>
                      <a:cubicBezTo>
                        <a:pt x="14" y="21"/>
                        <a:pt x="13" y="22"/>
                        <a:pt x="13" y="24"/>
                      </a:cubicBezTo>
                      <a:cubicBezTo>
                        <a:pt x="13" y="27"/>
                        <a:pt x="20" y="25"/>
                        <a:pt x="20" y="29"/>
                      </a:cubicBezTo>
                      <a:cubicBezTo>
                        <a:pt x="20" y="31"/>
                        <a:pt x="22" y="31"/>
                        <a:pt x="23" y="32"/>
                      </a:cubicBezTo>
                      <a:cubicBezTo>
                        <a:pt x="23" y="32"/>
                        <a:pt x="22" y="32"/>
                        <a:pt x="22" y="32"/>
                      </a:cubicBezTo>
                      <a:cubicBezTo>
                        <a:pt x="21" y="32"/>
                        <a:pt x="21" y="32"/>
                        <a:pt x="20" y="31"/>
                      </a:cubicBezTo>
                      <a:cubicBezTo>
                        <a:pt x="20" y="31"/>
                        <a:pt x="19" y="31"/>
                        <a:pt x="18" y="31"/>
                      </a:cubicBezTo>
                      <a:cubicBezTo>
                        <a:pt x="18" y="31"/>
                        <a:pt x="17" y="30"/>
                        <a:pt x="17" y="30"/>
                      </a:cubicBezTo>
                      <a:cubicBezTo>
                        <a:pt x="16" y="29"/>
                        <a:pt x="9" y="28"/>
                        <a:pt x="9" y="28"/>
                      </a:cubicBezTo>
                      <a:cubicBezTo>
                        <a:pt x="8" y="28"/>
                        <a:pt x="7" y="29"/>
                        <a:pt x="7" y="30"/>
                      </a:cubicBezTo>
                      <a:lnTo>
                        <a:pt x="7" y="30"/>
                      </a:lnTo>
                      <a:lnTo>
                        <a:pt x="8" y="33"/>
                      </a:lnTo>
                      <a:lnTo>
                        <a:pt x="8" y="33"/>
                      </a:lnTo>
                      <a:cubicBezTo>
                        <a:pt x="8" y="33"/>
                        <a:pt x="8" y="34"/>
                        <a:pt x="8" y="35"/>
                      </a:cubicBezTo>
                      <a:cubicBezTo>
                        <a:pt x="8" y="42"/>
                        <a:pt x="13" y="47"/>
                        <a:pt x="15" y="51"/>
                      </a:cubicBezTo>
                      <a:cubicBezTo>
                        <a:pt x="14" y="50"/>
                        <a:pt x="12" y="51"/>
                        <a:pt x="12" y="49"/>
                      </a:cubicBezTo>
                      <a:lnTo>
                        <a:pt x="12" y="49"/>
                      </a:lnTo>
                      <a:lnTo>
                        <a:pt x="12" y="49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01" name="Freeform 605"/>
                <p:cNvSpPr>
                  <a:spLocks/>
                </p:cNvSpPr>
                <p:nvPr>
                  <p:custDataLst>
                    <p:tags r:id="rId586"/>
                  </p:custDataLst>
                </p:nvPr>
              </p:nvSpPr>
              <p:spPr bwMode="gray">
                <a:xfrm>
                  <a:off x="7643925" y="2448342"/>
                  <a:ext cx="40898" cy="102214"/>
                </a:xfrm>
                <a:custGeom>
                  <a:avLst/>
                  <a:gdLst>
                    <a:gd name="T0" fmla="*/ 1 w 4"/>
                    <a:gd name="T1" fmla="*/ 6 h 9"/>
                    <a:gd name="T2" fmla="*/ 0 w 4"/>
                    <a:gd name="T3" fmla="*/ 3 h 9"/>
                    <a:gd name="T4" fmla="*/ 0 w 4"/>
                    <a:gd name="T5" fmla="*/ 3 h 9"/>
                    <a:gd name="T6" fmla="*/ 1 w 4"/>
                    <a:gd name="T7" fmla="*/ 0 h 9"/>
                    <a:gd name="T8" fmla="*/ 2 w 4"/>
                    <a:gd name="T9" fmla="*/ 0 h 9"/>
                    <a:gd name="T10" fmla="*/ 2 w 4"/>
                    <a:gd name="T11" fmla="*/ 0 h 9"/>
                    <a:gd name="T12" fmla="*/ 4 w 4"/>
                    <a:gd name="T13" fmla="*/ 5 h 9"/>
                    <a:gd name="T14" fmla="*/ 3 w 4"/>
                    <a:gd name="T15" fmla="*/ 6 h 9"/>
                    <a:gd name="T16" fmla="*/ 3 w 4"/>
                    <a:gd name="T17" fmla="*/ 9 h 9"/>
                    <a:gd name="T18" fmla="*/ 1 w 4"/>
                    <a:gd name="T19" fmla="*/ 9 h 9"/>
                    <a:gd name="T20" fmla="*/ 1 w 4"/>
                    <a:gd name="T21" fmla="*/ 9 h 9"/>
                    <a:gd name="T22" fmla="*/ 0 w 4"/>
                    <a:gd name="T23" fmla="*/ 9 h 9"/>
                    <a:gd name="T24" fmla="*/ 0 w 4"/>
                    <a:gd name="T25" fmla="*/ 9 h 9"/>
                    <a:gd name="T26" fmla="*/ 1 w 4"/>
                    <a:gd name="T27" fmla="*/ 6 h 9"/>
                    <a:gd name="T28" fmla="*/ 1 w 4"/>
                    <a:gd name="T29" fmla="*/ 6 h 9"/>
                    <a:gd name="T30" fmla="*/ 1 w 4"/>
                    <a:gd name="T31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" h="9">
                      <a:moveTo>
                        <a:pt x="1" y="6"/>
                      </a:moveTo>
                      <a:cubicBezTo>
                        <a:pt x="1" y="5"/>
                        <a:pt x="0" y="4"/>
                        <a:pt x="0" y="3"/>
                      </a:cubicBez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ubicBezTo>
                        <a:pt x="3" y="2"/>
                        <a:pt x="4" y="3"/>
                        <a:pt x="4" y="5"/>
                      </a:cubicBezTo>
                      <a:cubicBezTo>
                        <a:pt x="4" y="5"/>
                        <a:pt x="3" y="6"/>
                        <a:pt x="3" y="6"/>
                      </a:cubicBezTo>
                      <a:cubicBezTo>
                        <a:pt x="2" y="7"/>
                        <a:pt x="3" y="8"/>
                        <a:pt x="3" y="9"/>
                      </a:cubicBezTo>
                      <a:cubicBezTo>
                        <a:pt x="3" y="9"/>
                        <a:pt x="2" y="9"/>
                        <a:pt x="1" y="9"/>
                      </a:cubicBezTo>
                      <a:lnTo>
                        <a:pt x="1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cubicBezTo>
                        <a:pt x="0" y="7"/>
                        <a:pt x="1" y="7"/>
                        <a:pt x="1" y="6"/>
                      </a:cubicBezTo>
                      <a:lnTo>
                        <a:pt x="1" y="6"/>
                      </a:lnTo>
                      <a:lnTo>
                        <a:pt x="1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02" name="Freeform 606"/>
                <p:cNvSpPr>
                  <a:spLocks/>
                </p:cNvSpPr>
                <p:nvPr>
                  <p:custDataLst>
                    <p:tags r:id="rId587"/>
                  </p:custDataLst>
                </p:nvPr>
              </p:nvSpPr>
              <p:spPr bwMode="gray">
                <a:xfrm>
                  <a:off x="7454948" y="2627609"/>
                  <a:ext cx="28206" cy="45602"/>
                </a:xfrm>
                <a:custGeom>
                  <a:avLst/>
                  <a:gdLst>
                    <a:gd name="T0" fmla="*/ 2 w 3"/>
                    <a:gd name="T1" fmla="*/ 4 h 4"/>
                    <a:gd name="T2" fmla="*/ 3 w 3"/>
                    <a:gd name="T3" fmla="*/ 3 h 4"/>
                    <a:gd name="T4" fmla="*/ 0 w 3"/>
                    <a:gd name="T5" fmla="*/ 0 h 4"/>
                    <a:gd name="T6" fmla="*/ 2 w 3"/>
                    <a:gd name="T7" fmla="*/ 4 h 4"/>
                    <a:gd name="T8" fmla="*/ 2 w 3"/>
                    <a:gd name="T9" fmla="*/ 4 h 4"/>
                    <a:gd name="T10" fmla="*/ 2 w 3"/>
                    <a:gd name="T1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4">
                      <a:moveTo>
                        <a:pt x="2" y="4"/>
                      </a:moveTo>
                      <a:cubicBezTo>
                        <a:pt x="2" y="4"/>
                        <a:pt x="2" y="3"/>
                        <a:pt x="3" y="3"/>
                      </a:cubicBezTo>
                      <a:cubicBezTo>
                        <a:pt x="2" y="2"/>
                        <a:pt x="2" y="1"/>
                        <a:pt x="0" y="0"/>
                      </a:cubicBezTo>
                      <a:cubicBezTo>
                        <a:pt x="0" y="1"/>
                        <a:pt x="1" y="4"/>
                        <a:pt x="2" y="4"/>
                      </a:cubicBezTo>
                      <a:lnTo>
                        <a:pt x="2" y="4"/>
                      </a:lnTo>
                      <a:lnTo>
                        <a:pt x="2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03" name="Freeform 607"/>
                <p:cNvSpPr>
                  <a:spLocks/>
                </p:cNvSpPr>
                <p:nvPr>
                  <p:custDataLst>
                    <p:tags r:id="rId588"/>
                  </p:custDataLst>
                </p:nvPr>
              </p:nvSpPr>
              <p:spPr bwMode="gray">
                <a:xfrm>
                  <a:off x="4689407" y="2515959"/>
                  <a:ext cx="60642" cy="100641"/>
                </a:xfrm>
                <a:custGeom>
                  <a:avLst/>
                  <a:gdLst>
                    <a:gd name="T0" fmla="*/ 2 w 6"/>
                    <a:gd name="T1" fmla="*/ 9 h 9"/>
                    <a:gd name="T2" fmla="*/ 2 w 6"/>
                    <a:gd name="T3" fmla="*/ 7 h 9"/>
                    <a:gd name="T4" fmla="*/ 2 w 6"/>
                    <a:gd name="T5" fmla="*/ 7 h 9"/>
                    <a:gd name="T6" fmla="*/ 0 w 6"/>
                    <a:gd name="T7" fmla="*/ 3 h 9"/>
                    <a:gd name="T8" fmla="*/ 3 w 6"/>
                    <a:gd name="T9" fmla="*/ 0 h 9"/>
                    <a:gd name="T10" fmla="*/ 3 w 6"/>
                    <a:gd name="T11" fmla="*/ 0 h 9"/>
                    <a:gd name="T12" fmla="*/ 4 w 6"/>
                    <a:gd name="T13" fmla="*/ 0 h 9"/>
                    <a:gd name="T14" fmla="*/ 4 w 6"/>
                    <a:gd name="T15" fmla="*/ 0 h 9"/>
                    <a:gd name="T16" fmla="*/ 6 w 6"/>
                    <a:gd name="T17" fmla="*/ 4 h 9"/>
                    <a:gd name="T18" fmla="*/ 2 w 6"/>
                    <a:gd name="T19" fmla="*/ 9 h 9"/>
                    <a:gd name="T20" fmla="*/ 2 w 6"/>
                    <a:gd name="T21" fmla="*/ 9 h 9"/>
                    <a:gd name="T22" fmla="*/ 2 w 6"/>
                    <a:gd name="T23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9">
                      <a:moveTo>
                        <a:pt x="2" y="9"/>
                      </a:moveTo>
                      <a:lnTo>
                        <a:pt x="2" y="7"/>
                      </a:lnTo>
                      <a:lnTo>
                        <a:pt x="2" y="7"/>
                      </a:lnTo>
                      <a:cubicBezTo>
                        <a:pt x="2" y="6"/>
                        <a:pt x="0" y="5"/>
                        <a:pt x="0" y="3"/>
                      </a:cubicBezTo>
                      <a:cubicBezTo>
                        <a:pt x="0" y="2"/>
                        <a:pt x="3" y="1"/>
                        <a:pt x="3" y="0"/>
                      </a:cubicBez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ubicBezTo>
                        <a:pt x="4" y="2"/>
                        <a:pt x="6" y="2"/>
                        <a:pt x="6" y="4"/>
                      </a:cubicBezTo>
                      <a:cubicBezTo>
                        <a:pt x="6" y="8"/>
                        <a:pt x="5" y="9"/>
                        <a:pt x="2" y="9"/>
                      </a:cubicBezTo>
                      <a:lnTo>
                        <a:pt x="2" y="9"/>
                      </a:lnTo>
                      <a:lnTo>
                        <a:pt x="2" y="9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04" name="Freeform 608"/>
                <p:cNvSpPr>
                  <a:spLocks/>
                </p:cNvSpPr>
                <p:nvPr>
                  <p:custDataLst>
                    <p:tags r:id="rId589"/>
                  </p:custDataLst>
                </p:nvPr>
              </p:nvSpPr>
              <p:spPr bwMode="gray">
                <a:xfrm>
                  <a:off x="4699279" y="2594585"/>
                  <a:ext cx="21155" cy="1573"/>
                </a:xfrm>
                <a:custGeom>
                  <a:avLst/>
                  <a:gdLst>
                    <a:gd name="T0" fmla="*/ 0 w 15"/>
                    <a:gd name="T1" fmla="*/ 7 w 15"/>
                    <a:gd name="T2" fmla="*/ 7 w 15"/>
                    <a:gd name="T3" fmla="*/ 7 w 15"/>
                    <a:gd name="T4" fmla="*/ 7 w 15"/>
                    <a:gd name="T5" fmla="*/ 15 w 15"/>
                    <a:gd name="T6" fmla="*/ 0 w 1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5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05" name="Freeform 609"/>
                <p:cNvSpPr>
                  <a:spLocks/>
                </p:cNvSpPr>
                <p:nvPr>
                  <p:custDataLst>
                    <p:tags r:id="rId590"/>
                  </p:custDataLst>
                </p:nvPr>
              </p:nvSpPr>
              <p:spPr bwMode="gray">
                <a:xfrm>
                  <a:off x="4699279" y="2616600"/>
                  <a:ext cx="21155" cy="1573"/>
                </a:xfrm>
                <a:custGeom>
                  <a:avLst/>
                  <a:gdLst>
                    <a:gd name="T0" fmla="*/ 0 w 15"/>
                    <a:gd name="T1" fmla="*/ 7 w 15"/>
                    <a:gd name="T2" fmla="*/ 7 w 15"/>
                    <a:gd name="T3" fmla="*/ 7 w 15"/>
                    <a:gd name="T4" fmla="*/ 7 w 15"/>
                    <a:gd name="T5" fmla="*/ 15 w 15"/>
                    <a:gd name="T6" fmla="*/ 0 w 1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5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06" name="Freeform 610"/>
                <p:cNvSpPr>
                  <a:spLocks/>
                </p:cNvSpPr>
                <p:nvPr>
                  <p:custDataLst>
                    <p:tags r:id="rId591"/>
                  </p:custDataLst>
                </p:nvPr>
              </p:nvSpPr>
              <p:spPr bwMode="gray">
                <a:xfrm>
                  <a:off x="4699279" y="2616600"/>
                  <a:ext cx="21155" cy="1573"/>
                </a:xfrm>
                <a:custGeom>
                  <a:avLst/>
                  <a:gdLst>
                    <a:gd name="T0" fmla="*/ 0 w 15"/>
                    <a:gd name="T1" fmla="*/ 7 w 15"/>
                    <a:gd name="T2" fmla="*/ 7 w 15"/>
                    <a:gd name="T3" fmla="*/ 7 w 15"/>
                    <a:gd name="T4" fmla="*/ 7 w 15"/>
                    <a:gd name="T5" fmla="*/ 15 w 15"/>
                    <a:gd name="T6" fmla="*/ 0 w 1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5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07" name="Freeform 611"/>
                <p:cNvSpPr>
                  <a:spLocks/>
                </p:cNvSpPr>
                <p:nvPr>
                  <p:custDataLst>
                    <p:tags r:id="rId592"/>
                  </p:custDataLst>
                </p:nvPr>
              </p:nvSpPr>
              <p:spPr bwMode="gray">
                <a:xfrm>
                  <a:off x="4820562" y="3602566"/>
                  <a:ext cx="19744" cy="12580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2 w 2"/>
                    <a:gd name="T5" fmla="*/ 1 h 1"/>
                    <a:gd name="T6" fmla="*/ 1 w 2"/>
                    <a:gd name="T7" fmla="*/ 1 h 1"/>
                    <a:gd name="T8" fmla="*/ 0 w 2"/>
                    <a:gd name="T9" fmla="*/ 1 h 1"/>
                    <a:gd name="T10" fmla="*/ 0 w 2"/>
                    <a:gd name="T11" fmla="*/ 1 h 1"/>
                    <a:gd name="T12" fmla="*/ 0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08" name="Freeform 612"/>
                <p:cNvSpPr>
                  <a:spLocks/>
                </p:cNvSpPr>
                <p:nvPr>
                  <p:custDataLst>
                    <p:tags r:id="rId593"/>
                  </p:custDataLst>
                </p:nvPr>
              </p:nvSpPr>
              <p:spPr bwMode="gray">
                <a:xfrm>
                  <a:off x="5685059" y="4634136"/>
                  <a:ext cx="19744" cy="22015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09" name="Freeform 613"/>
                <p:cNvSpPr>
                  <a:spLocks/>
                </p:cNvSpPr>
                <p:nvPr>
                  <p:custDataLst>
                    <p:tags r:id="rId594"/>
                  </p:custDataLst>
                </p:nvPr>
              </p:nvSpPr>
              <p:spPr bwMode="gray">
                <a:xfrm>
                  <a:off x="5714674" y="4645142"/>
                  <a:ext cx="21155" cy="11009"/>
                </a:xfrm>
                <a:custGeom>
                  <a:avLst/>
                  <a:gdLst>
                    <a:gd name="T0" fmla="*/ 0 w 2"/>
                    <a:gd name="T1" fmla="*/ 1 h 1"/>
                    <a:gd name="T2" fmla="*/ 1 w 2"/>
                    <a:gd name="T3" fmla="*/ 0 h 1"/>
                    <a:gd name="T4" fmla="*/ 2 w 2"/>
                    <a:gd name="T5" fmla="*/ 1 h 1"/>
                    <a:gd name="T6" fmla="*/ 1 w 2"/>
                    <a:gd name="T7" fmla="*/ 1 h 1"/>
                    <a:gd name="T8" fmla="*/ 0 w 2"/>
                    <a:gd name="T9" fmla="*/ 1 h 1"/>
                    <a:gd name="T10" fmla="*/ 0 w 2"/>
                    <a:gd name="T11" fmla="*/ 1 h 1"/>
                    <a:gd name="T12" fmla="*/ 0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10" name="Freeform 614"/>
                <p:cNvSpPr>
                  <a:spLocks/>
                </p:cNvSpPr>
                <p:nvPr>
                  <p:custDataLst>
                    <p:tags r:id="rId595"/>
                  </p:custDataLst>
                </p:nvPr>
              </p:nvSpPr>
              <p:spPr bwMode="gray">
                <a:xfrm>
                  <a:off x="5714674" y="4656150"/>
                  <a:ext cx="9872" cy="1571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11" name="Freeform 615"/>
                <p:cNvSpPr>
                  <a:spLocks/>
                </p:cNvSpPr>
                <p:nvPr>
                  <p:custDataLst>
                    <p:tags r:id="rId596"/>
                  </p:custDataLst>
                </p:nvPr>
              </p:nvSpPr>
              <p:spPr bwMode="gray">
                <a:xfrm>
                  <a:off x="5714674" y="4656150"/>
                  <a:ext cx="9872" cy="1571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12" name="Freeform 616"/>
                <p:cNvSpPr>
                  <a:spLocks/>
                </p:cNvSpPr>
                <p:nvPr>
                  <p:custDataLst>
                    <p:tags r:id="rId597"/>
                  </p:custDataLst>
                </p:nvPr>
              </p:nvSpPr>
              <p:spPr bwMode="gray">
                <a:xfrm>
                  <a:off x="3754397" y="4308624"/>
                  <a:ext cx="50769" cy="34595"/>
                </a:xfrm>
                <a:custGeom>
                  <a:avLst/>
                  <a:gdLst>
                    <a:gd name="T0" fmla="*/ 0 w 5"/>
                    <a:gd name="T1" fmla="*/ 0 h 3"/>
                    <a:gd name="T2" fmla="*/ 2 w 5"/>
                    <a:gd name="T3" fmla="*/ 2 h 3"/>
                    <a:gd name="T4" fmla="*/ 3 w 5"/>
                    <a:gd name="T5" fmla="*/ 3 h 3"/>
                    <a:gd name="T6" fmla="*/ 5 w 5"/>
                    <a:gd name="T7" fmla="*/ 2 h 3"/>
                    <a:gd name="T8" fmla="*/ 5 w 5"/>
                    <a:gd name="T9" fmla="*/ 1 h 3"/>
                    <a:gd name="T10" fmla="*/ 0 w 5"/>
                    <a:gd name="T11" fmla="*/ 0 h 3"/>
                    <a:gd name="T12" fmla="*/ 0 w 5"/>
                    <a:gd name="T13" fmla="*/ 0 h 3"/>
                    <a:gd name="T14" fmla="*/ 0 w 5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cubicBezTo>
                        <a:pt x="0" y="1"/>
                        <a:pt x="1" y="2"/>
                        <a:pt x="2" y="2"/>
                      </a:cubicBezTo>
                      <a:cubicBezTo>
                        <a:pt x="2" y="3"/>
                        <a:pt x="3" y="3"/>
                        <a:pt x="3" y="3"/>
                      </a:cubicBezTo>
                      <a:cubicBezTo>
                        <a:pt x="4" y="3"/>
                        <a:pt x="4" y="2"/>
                        <a:pt x="5" y="2"/>
                      </a:cubicBezTo>
                      <a:cubicBezTo>
                        <a:pt x="4" y="2"/>
                        <a:pt x="4" y="1"/>
                        <a:pt x="5" y="1"/>
                      </a:cubicBezTo>
                      <a:cubicBezTo>
                        <a:pt x="3" y="1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13" name="Freeform 617"/>
                <p:cNvSpPr>
                  <a:spLocks/>
                </p:cNvSpPr>
                <p:nvPr>
                  <p:custDataLst>
                    <p:tags r:id="rId598"/>
                  </p:custDataLst>
                </p:nvPr>
              </p:nvSpPr>
              <p:spPr bwMode="gray">
                <a:xfrm>
                  <a:off x="3944784" y="3099362"/>
                  <a:ext cx="21154" cy="20442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1 h 2"/>
                    <a:gd name="T4" fmla="*/ 2 w 2"/>
                    <a:gd name="T5" fmla="*/ 1 h 2"/>
                    <a:gd name="T6" fmla="*/ 2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0 w 2"/>
                    <a:gd name="T13" fmla="*/ 1 h 2"/>
                    <a:gd name="T14" fmla="*/ 0 w 2"/>
                    <a:gd name="T15" fmla="*/ 1 h 2"/>
                    <a:gd name="T16" fmla="*/ 0 w 2"/>
                    <a:gd name="T1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14" name="Freeform 618"/>
                <p:cNvSpPr>
                  <a:spLocks/>
                </p:cNvSpPr>
                <p:nvPr>
                  <p:custDataLst>
                    <p:tags r:id="rId599"/>
                  </p:custDataLst>
                </p:nvPr>
              </p:nvSpPr>
              <p:spPr bwMode="gray">
                <a:xfrm>
                  <a:off x="3944785" y="3143392"/>
                  <a:ext cx="31026" cy="45602"/>
                </a:xfrm>
                <a:custGeom>
                  <a:avLst/>
                  <a:gdLst>
                    <a:gd name="T0" fmla="*/ 0 w 3"/>
                    <a:gd name="T1" fmla="*/ 0 h 4"/>
                    <a:gd name="T2" fmla="*/ 3 w 3"/>
                    <a:gd name="T3" fmla="*/ 4 h 4"/>
                    <a:gd name="T4" fmla="*/ 3 w 3"/>
                    <a:gd name="T5" fmla="*/ 4 h 4"/>
                    <a:gd name="T6" fmla="*/ 3 w 3"/>
                    <a:gd name="T7" fmla="*/ 1 h 4"/>
                    <a:gd name="T8" fmla="*/ 3 w 3"/>
                    <a:gd name="T9" fmla="*/ 1 h 4"/>
                    <a:gd name="T10" fmla="*/ 0 w 3"/>
                    <a:gd name="T11" fmla="*/ 0 h 4"/>
                    <a:gd name="T12" fmla="*/ 0 w 3"/>
                    <a:gd name="T13" fmla="*/ 0 h 4"/>
                    <a:gd name="T14" fmla="*/ 0 w 3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cubicBezTo>
                        <a:pt x="0" y="2"/>
                        <a:pt x="1" y="4"/>
                        <a:pt x="3" y="4"/>
                      </a:cubicBezTo>
                      <a:lnTo>
                        <a:pt x="3" y="4"/>
                      </a:lnTo>
                      <a:lnTo>
                        <a:pt x="3" y="1"/>
                      </a:lnTo>
                      <a:lnTo>
                        <a:pt x="3" y="1"/>
                      </a:lnTo>
                      <a:cubicBezTo>
                        <a:pt x="2" y="0"/>
                        <a:pt x="1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15" name="Freeform 619"/>
                <p:cNvSpPr>
                  <a:spLocks/>
                </p:cNvSpPr>
                <p:nvPr>
                  <p:custDataLst>
                    <p:tags r:id="rId600"/>
                  </p:custDataLst>
                </p:nvPr>
              </p:nvSpPr>
              <p:spPr bwMode="gray">
                <a:xfrm>
                  <a:off x="3965938" y="3188994"/>
                  <a:ext cx="9872" cy="1573"/>
                </a:xfrm>
                <a:custGeom>
                  <a:avLst/>
                  <a:gdLst>
                    <a:gd name="T0" fmla="*/ 0 w 7"/>
                    <a:gd name="T1" fmla="*/ 7 w 7"/>
                    <a:gd name="T2" fmla="*/ 7 w 7"/>
                    <a:gd name="T3" fmla="*/ 7 w 7"/>
                    <a:gd name="T4" fmla="*/ 7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16" name="Freeform 620"/>
                <p:cNvSpPr>
                  <a:spLocks/>
                </p:cNvSpPr>
                <p:nvPr>
                  <p:custDataLst>
                    <p:tags r:id="rId601"/>
                  </p:custDataLst>
                </p:nvPr>
              </p:nvSpPr>
              <p:spPr bwMode="gray">
                <a:xfrm>
                  <a:off x="3944784" y="3143392"/>
                  <a:ext cx="9871" cy="1571"/>
                </a:xfrm>
                <a:custGeom>
                  <a:avLst/>
                  <a:gdLst>
                    <a:gd name="T0" fmla="*/ 7 w 7"/>
                    <a:gd name="T1" fmla="*/ 0 w 7"/>
                    <a:gd name="T2" fmla="*/ 0 w 7"/>
                    <a:gd name="T3" fmla="*/ 0 w 7"/>
                    <a:gd name="T4" fmla="*/ 0 w 7"/>
                    <a:gd name="T5" fmla="*/ 0 w 7"/>
                    <a:gd name="T6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17" name="Freeform 621"/>
                <p:cNvSpPr>
                  <a:spLocks/>
                </p:cNvSpPr>
                <p:nvPr>
                  <p:custDataLst>
                    <p:tags r:id="rId602"/>
                  </p:custDataLst>
                </p:nvPr>
              </p:nvSpPr>
              <p:spPr bwMode="gray">
                <a:xfrm>
                  <a:off x="3944784" y="3143392"/>
                  <a:ext cx="9871" cy="1571"/>
                </a:xfrm>
                <a:custGeom>
                  <a:avLst/>
                  <a:gdLst>
                    <a:gd name="T0" fmla="*/ 7 w 7"/>
                    <a:gd name="T1" fmla="*/ 0 w 7"/>
                    <a:gd name="T2" fmla="*/ 0 w 7"/>
                    <a:gd name="T3" fmla="*/ 0 w 7"/>
                    <a:gd name="T4" fmla="*/ 0 w 7"/>
                    <a:gd name="T5" fmla="*/ 0 w 7"/>
                    <a:gd name="T6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18" name="Freeform 622"/>
                <p:cNvSpPr>
                  <a:spLocks/>
                </p:cNvSpPr>
                <p:nvPr>
                  <p:custDataLst>
                    <p:tags r:id="rId603"/>
                  </p:custDataLst>
                </p:nvPr>
              </p:nvSpPr>
              <p:spPr bwMode="gray">
                <a:xfrm>
                  <a:off x="4115426" y="3299070"/>
                  <a:ext cx="91668" cy="69191"/>
                </a:xfrm>
                <a:custGeom>
                  <a:avLst/>
                  <a:gdLst>
                    <a:gd name="T0" fmla="*/ 0 w 9"/>
                    <a:gd name="T1" fmla="*/ 4 h 6"/>
                    <a:gd name="T2" fmla="*/ 3 w 9"/>
                    <a:gd name="T3" fmla="*/ 0 h 6"/>
                    <a:gd name="T4" fmla="*/ 4 w 9"/>
                    <a:gd name="T5" fmla="*/ 1 h 6"/>
                    <a:gd name="T6" fmla="*/ 9 w 9"/>
                    <a:gd name="T7" fmla="*/ 5 h 6"/>
                    <a:gd name="T8" fmla="*/ 8 w 9"/>
                    <a:gd name="T9" fmla="*/ 6 h 6"/>
                    <a:gd name="T10" fmla="*/ 4 w 9"/>
                    <a:gd name="T11" fmla="*/ 4 h 6"/>
                    <a:gd name="T12" fmla="*/ 0 w 9"/>
                    <a:gd name="T13" fmla="*/ 6 h 6"/>
                    <a:gd name="T14" fmla="*/ 1 w 9"/>
                    <a:gd name="T15" fmla="*/ 4 h 6"/>
                    <a:gd name="T16" fmla="*/ 1 w 9"/>
                    <a:gd name="T17" fmla="*/ 4 h 6"/>
                    <a:gd name="T18" fmla="*/ 0 w 9"/>
                    <a:gd name="T19" fmla="*/ 4 h 6"/>
                    <a:gd name="T20" fmla="*/ 0 w 9"/>
                    <a:gd name="T21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" h="6">
                      <a:moveTo>
                        <a:pt x="0" y="4"/>
                      </a:moveTo>
                      <a:cubicBezTo>
                        <a:pt x="2" y="3"/>
                        <a:pt x="1" y="0"/>
                        <a:pt x="3" y="0"/>
                      </a:cubicBezTo>
                      <a:cubicBezTo>
                        <a:pt x="3" y="0"/>
                        <a:pt x="4" y="1"/>
                        <a:pt x="4" y="1"/>
                      </a:cubicBezTo>
                      <a:cubicBezTo>
                        <a:pt x="5" y="2"/>
                        <a:pt x="9" y="4"/>
                        <a:pt x="9" y="5"/>
                      </a:cubicBezTo>
                      <a:cubicBezTo>
                        <a:pt x="9" y="6"/>
                        <a:pt x="8" y="6"/>
                        <a:pt x="8" y="6"/>
                      </a:cubicBezTo>
                      <a:cubicBezTo>
                        <a:pt x="6" y="6"/>
                        <a:pt x="5" y="4"/>
                        <a:pt x="4" y="4"/>
                      </a:cubicBezTo>
                      <a:cubicBezTo>
                        <a:pt x="2" y="4"/>
                        <a:pt x="2" y="6"/>
                        <a:pt x="0" y="6"/>
                      </a:cubicBezTo>
                      <a:cubicBezTo>
                        <a:pt x="0" y="5"/>
                        <a:pt x="1" y="5"/>
                        <a:pt x="1" y="4"/>
                      </a:cubicBezTo>
                      <a:lnTo>
                        <a:pt x="1" y="4"/>
                      </a:ln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19" name="Freeform 623"/>
                <p:cNvSpPr>
                  <a:spLocks/>
                </p:cNvSpPr>
                <p:nvPr>
                  <p:custDataLst>
                    <p:tags r:id="rId604"/>
                  </p:custDataLst>
                </p:nvPr>
              </p:nvSpPr>
              <p:spPr bwMode="gray">
                <a:xfrm>
                  <a:off x="4105555" y="3244033"/>
                  <a:ext cx="9871" cy="12580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20" name="Freeform 624"/>
                <p:cNvSpPr>
                  <a:spLocks/>
                </p:cNvSpPr>
                <p:nvPr>
                  <p:custDataLst>
                    <p:tags r:id="rId605"/>
                  </p:custDataLst>
                </p:nvPr>
              </p:nvSpPr>
              <p:spPr bwMode="gray">
                <a:xfrm>
                  <a:off x="4166196" y="3154400"/>
                  <a:ext cx="11282" cy="22015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21" name="Freeform 625"/>
                <p:cNvSpPr>
                  <a:spLocks/>
                </p:cNvSpPr>
                <p:nvPr>
                  <p:custDataLst>
                    <p:tags r:id="rId606"/>
                  </p:custDataLst>
                </p:nvPr>
              </p:nvSpPr>
              <p:spPr bwMode="gray">
                <a:xfrm>
                  <a:off x="4085811" y="3200003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22" name="Freeform 626"/>
                <p:cNvSpPr>
                  <a:spLocks/>
                </p:cNvSpPr>
                <p:nvPr>
                  <p:custDataLst>
                    <p:tags r:id="rId607"/>
                  </p:custDataLst>
                </p:nvPr>
              </p:nvSpPr>
              <p:spPr bwMode="gray">
                <a:xfrm>
                  <a:off x="4115426" y="3267620"/>
                  <a:ext cx="11282" cy="20443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1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23" name="Freeform 627"/>
                <p:cNvSpPr>
                  <a:spLocks/>
                </p:cNvSpPr>
                <p:nvPr>
                  <p:custDataLst>
                    <p:tags r:id="rId608"/>
                  </p:custDataLst>
                </p:nvPr>
              </p:nvSpPr>
              <p:spPr bwMode="gray">
                <a:xfrm>
                  <a:off x="3916578" y="3176415"/>
                  <a:ext cx="28206" cy="34595"/>
                </a:xfrm>
                <a:custGeom>
                  <a:avLst/>
                  <a:gdLst>
                    <a:gd name="T0" fmla="*/ 0 w 3"/>
                    <a:gd name="T1" fmla="*/ 2 h 3"/>
                    <a:gd name="T2" fmla="*/ 1 w 3"/>
                    <a:gd name="T3" fmla="*/ 3 h 3"/>
                    <a:gd name="T4" fmla="*/ 3 w 3"/>
                    <a:gd name="T5" fmla="*/ 3 h 3"/>
                    <a:gd name="T6" fmla="*/ 3 w 3"/>
                    <a:gd name="T7" fmla="*/ 3 h 3"/>
                    <a:gd name="T8" fmla="*/ 3 w 3"/>
                    <a:gd name="T9" fmla="*/ 2 h 3"/>
                    <a:gd name="T10" fmla="*/ 2 w 3"/>
                    <a:gd name="T11" fmla="*/ 0 h 3"/>
                    <a:gd name="T12" fmla="*/ 0 w 3"/>
                    <a:gd name="T13" fmla="*/ 2 h 3"/>
                    <a:gd name="T14" fmla="*/ 0 w 3"/>
                    <a:gd name="T15" fmla="*/ 2 h 3"/>
                    <a:gd name="T16" fmla="*/ 0 w 3"/>
                    <a:gd name="T1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0" y="2"/>
                      </a:moveTo>
                      <a:lnTo>
                        <a:pt x="1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1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24" name="Freeform 628"/>
                <p:cNvSpPr>
                  <a:spLocks/>
                </p:cNvSpPr>
                <p:nvPr>
                  <p:custDataLst>
                    <p:tags r:id="rId609"/>
                  </p:custDataLst>
                </p:nvPr>
              </p:nvSpPr>
              <p:spPr bwMode="gray">
                <a:xfrm>
                  <a:off x="3934912" y="3211010"/>
                  <a:ext cx="19744" cy="1573"/>
                </a:xfrm>
                <a:custGeom>
                  <a:avLst/>
                  <a:gdLst>
                    <a:gd name="T0" fmla="*/ 0 w 14"/>
                    <a:gd name="T1" fmla="*/ 7 w 14"/>
                    <a:gd name="T2" fmla="*/ 7 w 14"/>
                    <a:gd name="T3" fmla="*/ 7 w 14"/>
                    <a:gd name="T4" fmla="*/ 7 w 14"/>
                    <a:gd name="T5" fmla="*/ 14 w 14"/>
                    <a:gd name="T6" fmla="*/ 0 w 1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4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25" name="Freeform 629"/>
                <p:cNvSpPr>
                  <a:spLocks/>
                </p:cNvSpPr>
                <p:nvPr>
                  <p:custDataLst>
                    <p:tags r:id="rId610"/>
                  </p:custDataLst>
                </p:nvPr>
              </p:nvSpPr>
              <p:spPr bwMode="gray">
                <a:xfrm>
                  <a:off x="3916578" y="3188996"/>
                  <a:ext cx="0" cy="22015"/>
                </a:xfrm>
                <a:custGeom>
                  <a:avLst/>
                  <a:gdLst>
                    <a:gd name="T0" fmla="*/ 0 h 14"/>
                    <a:gd name="T1" fmla="*/ 7 h 14"/>
                    <a:gd name="T2" fmla="*/ 7 h 14"/>
                    <a:gd name="T3" fmla="*/ 7 h 14"/>
                    <a:gd name="T4" fmla="*/ 7 h 14"/>
                    <a:gd name="T5" fmla="*/ 14 h 14"/>
                    <a:gd name="T6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26" name="Freeform 630"/>
                <p:cNvSpPr>
                  <a:spLocks/>
                </p:cNvSpPr>
                <p:nvPr>
                  <p:custDataLst>
                    <p:tags r:id="rId611"/>
                  </p:custDataLst>
                </p:nvPr>
              </p:nvSpPr>
              <p:spPr bwMode="gray">
                <a:xfrm>
                  <a:off x="3916578" y="3188996"/>
                  <a:ext cx="0" cy="22015"/>
                </a:xfrm>
                <a:custGeom>
                  <a:avLst/>
                  <a:gdLst>
                    <a:gd name="T0" fmla="*/ 0 h 14"/>
                    <a:gd name="T1" fmla="*/ 7 h 14"/>
                    <a:gd name="T2" fmla="*/ 7 h 14"/>
                    <a:gd name="T3" fmla="*/ 7 h 14"/>
                    <a:gd name="T4" fmla="*/ 7 h 14"/>
                    <a:gd name="T5" fmla="*/ 14 h 14"/>
                    <a:gd name="T6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27" name="Freeform 631"/>
                <p:cNvSpPr>
                  <a:spLocks/>
                </p:cNvSpPr>
                <p:nvPr>
                  <p:custDataLst>
                    <p:tags r:id="rId612"/>
                  </p:custDataLst>
                </p:nvPr>
              </p:nvSpPr>
              <p:spPr bwMode="gray">
                <a:xfrm>
                  <a:off x="4077349" y="3088354"/>
                  <a:ext cx="88846" cy="55039"/>
                </a:xfrm>
                <a:custGeom>
                  <a:avLst/>
                  <a:gdLst>
                    <a:gd name="T0" fmla="*/ 2 w 9"/>
                    <a:gd name="T1" fmla="*/ 0 h 5"/>
                    <a:gd name="T2" fmla="*/ 4 w 9"/>
                    <a:gd name="T3" fmla="*/ 2 h 5"/>
                    <a:gd name="T4" fmla="*/ 7 w 9"/>
                    <a:gd name="T5" fmla="*/ 5 h 5"/>
                    <a:gd name="T6" fmla="*/ 9 w 9"/>
                    <a:gd name="T7" fmla="*/ 3 h 5"/>
                    <a:gd name="T8" fmla="*/ 6 w 9"/>
                    <a:gd name="T9" fmla="*/ 0 h 5"/>
                    <a:gd name="T10" fmla="*/ 2 w 9"/>
                    <a:gd name="T11" fmla="*/ 0 h 5"/>
                    <a:gd name="T12" fmla="*/ 2 w 9"/>
                    <a:gd name="T13" fmla="*/ 0 h 5"/>
                    <a:gd name="T14" fmla="*/ 2 w 9"/>
                    <a:gd name="T1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5">
                      <a:moveTo>
                        <a:pt x="2" y="0"/>
                      </a:moveTo>
                      <a:cubicBezTo>
                        <a:pt x="0" y="4"/>
                        <a:pt x="4" y="1"/>
                        <a:pt x="4" y="2"/>
                      </a:cubicBezTo>
                      <a:cubicBezTo>
                        <a:pt x="4" y="3"/>
                        <a:pt x="5" y="5"/>
                        <a:pt x="7" y="5"/>
                      </a:cubicBezTo>
                      <a:cubicBezTo>
                        <a:pt x="7" y="5"/>
                        <a:pt x="9" y="3"/>
                        <a:pt x="9" y="3"/>
                      </a:cubicBezTo>
                      <a:cubicBezTo>
                        <a:pt x="8" y="2"/>
                        <a:pt x="6" y="1"/>
                        <a:pt x="6" y="0"/>
                      </a:cubicBezTo>
                      <a:cubicBezTo>
                        <a:pt x="6" y="0"/>
                        <a:pt x="2" y="1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28" name="Freeform 632"/>
                <p:cNvSpPr>
                  <a:spLocks/>
                </p:cNvSpPr>
                <p:nvPr>
                  <p:custDataLst>
                    <p:tags r:id="rId613"/>
                  </p:custDataLst>
                </p:nvPr>
              </p:nvSpPr>
              <p:spPr bwMode="gray">
                <a:xfrm>
                  <a:off x="4126710" y="3154400"/>
                  <a:ext cx="9872" cy="22015"/>
                </a:xfrm>
                <a:custGeom>
                  <a:avLst/>
                  <a:gdLst>
                    <a:gd name="T0" fmla="*/ 7 w 7"/>
                    <a:gd name="T1" fmla="*/ 0 h 14"/>
                    <a:gd name="T2" fmla="*/ 7 w 7"/>
                    <a:gd name="T3" fmla="*/ 7 h 14"/>
                    <a:gd name="T4" fmla="*/ 7 w 7"/>
                    <a:gd name="T5" fmla="*/ 7 h 14"/>
                    <a:gd name="T6" fmla="*/ 7 w 7"/>
                    <a:gd name="T7" fmla="*/ 7 h 14"/>
                    <a:gd name="T8" fmla="*/ 7 w 7"/>
                    <a:gd name="T9" fmla="*/ 7 h 14"/>
                    <a:gd name="T10" fmla="*/ 0 w 7"/>
                    <a:gd name="T11" fmla="*/ 14 h 14"/>
                    <a:gd name="T12" fmla="*/ 7 w 7"/>
                    <a:gd name="T13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14">
                      <a:moveTo>
                        <a:pt x="7" y="0"/>
                      </a:moveTo>
                      <a:lnTo>
                        <a:pt x="7" y="7"/>
                      </a:lnTo>
                      <a:lnTo>
                        <a:pt x="7" y="7"/>
                      </a:lnTo>
                      <a:lnTo>
                        <a:pt x="7" y="7"/>
                      </a:lnTo>
                      <a:lnTo>
                        <a:pt x="7" y="7"/>
                      </a:lnTo>
                      <a:lnTo>
                        <a:pt x="0" y="14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29" name="Freeform 633"/>
                <p:cNvSpPr>
                  <a:spLocks/>
                </p:cNvSpPr>
                <p:nvPr>
                  <p:custDataLst>
                    <p:tags r:id="rId614"/>
                  </p:custDataLst>
                </p:nvPr>
              </p:nvSpPr>
              <p:spPr bwMode="gray">
                <a:xfrm>
                  <a:off x="4126710" y="3154400"/>
                  <a:ext cx="9872" cy="22015"/>
                </a:xfrm>
                <a:custGeom>
                  <a:avLst/>
                  <a:gdLst>
                    <a:gd name="T0" fmla="*/ 7 w 7"/>
                    <a:gd name="T1" fmla="*/ 0 h 14"/>
                    <a:gd name="T2" fmla="*/ 7 w 7"/>
                    <a:gd name="T3" fmla="*/ 7 h 14"/>
                    <a:gd name="T4" fmla="*/ 7 w 7"/>
                    <a:gd name="T5" fmla="*/ 7 h 14"/>
                    <a:gd name="T6" fmla="*/ 7 w 7"/>
                    <a:gd name="T7" fmla="*/ 7 h 14"/>
                    <a:gd name="T8" fmla="*/ 7 w 7"/>
                    <a:gd name="T9" fmla="*/ 7 h 14"/>
                    <a:gd name="T10" fmla="*/ 0 w 7"/>
                    <a:gd name="T11" fmla="*/ 14 h 14"/>
                    <a:gd name="T12" fmla="*/ 7 w 7"/>
                    <a:gd name="T13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14">
                      <a:moveTo>
                        <a:pt x="7" y="0"/>
                      </a:moveTo>
                      <a:lnTo>
                        <a:pt x="7" y="7"/>
                      </a:lnTo>
                      <a:lnTo>
                        <a:pt x="7" y="7"/>
                      </a:lnTo>
                      <a:lnTo>
                        <a:pt x="7" y="7"/>
                      </a:lnTo>
                      <a:lnTo>
                        <a:pt x="7" y="7"/>
                      </a:lnTo>
                      <a:lnTo>
                        <a:pt x="0" y="14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30" name="Freeform 634"/>
                <p:cNvSpPr>
                  <a:spLocks/>
                </p:cNvSpPr>
                <p:nvPr>
                  <p:custDataLst>
                    <p:tags r:id="rId615"/>
                  </p:custDataLst>
                </p:nvPr>
              </p:nvSpPr>
              <p:spPr bwMode="gray">
                <a:xfrm>
                  <a:off x="4046324" y="3088353"/>
                  <a:ext cx="31026" cy="20443"/>
                </a:xfrm>
                <a:custGeom>
                  <a:avLst/>
                  <a:gdLst>
                    <a:gd name="T0" fmla="*/ 0 w 3"/>
                    <a:gd name="T1" fmla="*/ 1 h 2"/>
                    <a:gd name="T2" fmla="*/ 1 w 3"/>
                    <a:gd name="T3" fmla="*/ 0 h 2"/>
                    <a:gd name="T4" fmla="*/ 1 w 3"/>
                    <a:gd name="T5" fmla="*/ 0 h 2"/>
                    <a:gd name="T6" fmla="*/ 3 w 3"/>
                    <a:gd name="T7" fmla="*/ 0 h 2"/>
                    <a:gd name="T8" fmla="*/ 3 w 3"/>
                    <a:gd name="T9" fmla="*/ 1 h 2"/>
                    <a:gd name="T10" fmla="*/ 3 w 3"/>
                    <a:gd name="T11" fmla="*/ 1 h 2"/>
                    <a:gd name="T12" fmla="*/ 1 w 3"/>
                    <a:gd name="T13" fmla="*/ 2 h 2"/>
                    <a:gd name="T14" fmla="*/ 0 w 3"/>
                    <a:gd name="T15" fmla="*/ 1 h 2"/>
                    <a:gd name="T16" fmla="*/ 0 w 3"/>
                    <a:gd name="T17" fmla="*/ 1 h 2"/>
                    <a:gd name="T18" fmla="*/ 0 w 3"/>
                    <a:gd name="T1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31" name="Freeform 635"/>
                <p:cNvSpPr>
                  <a:spLocks/>
                </p:cNvSpPr>
                <p:nvPr>
                  <p:custDataLst>
                    <p:tags r:id="rId616"/>
                  </p:custDataLst>
                </p:nvPr>
              </p:nvSpPr>
              <p:spPr bwMode="gray">
                <a:xfrm>
                  <a:off x="4056195" y="3077348"/>
                  <a:ext cx="1410" cy="22015"/>
                </a:xfrm>
                <a:custGeom>
                  <a:avLst/>
                  <a:gdLst>
                    <a:gd name="T0" fmla="*/ 0 h 14"/>
                    <a:gd name="T1" fmla="*/ 7 h 14"/>
                    <a:gd name="T2" fmla="*/ 7 h 14"/>
                    <a:gd name="T3" fmla="*/ 7 h 14"/>
                    <a:gd name="T4" fmla="*/ 7 h 14"/>
                    <a:gd name="T5" fmla="*/ 14 h 14"/>
                    <a:gd name="T6" fmla="*/ 0 h 1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14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32" name="Freeform 636"/>
                <p:cNvSpPr>
                  <a:spLocks/>
                </p:cNvSpPr>
                <p:nvPr>
                  <p:custDataLst>
                    <p:tags r:id="rId617"/>
                  </p:custDataLst>
                </p:nvPr>
              </p:nvSpPr>
              <p:spPr bwMode="gray">
                <a:xfrm>
                  <a:off x="4066068" y="3132385"/>
                  <a:ext cx="19744" cy="11009"/>
                </a:xfrm>
                <a:custGeom>
                  <a:avLst/>
                  <a:gdLst>
                    <a:gd name="T0" fmla="*/ 2 w 2"/>
                    <a:gd name="T1" fmla="*/ 1 h 1"/>
                    <a:gd name="T2" fmla="*/ 2 w 2"/>
                    <a:gd name="T3" fmla="*/ 1 h 1"/>
                    <a:gd name="T4" fmla="*/ 0 w 2"/>
                    <a:gd name="T5" fmla="*/ 0 h 1"/>
                    <a:gd name="T6" fmla="*/ 1 w 2"/>
                    <a:gd name="T7" fmla="*/ 0 h 1"/>
                    <a:gd name="T8" fmla="*/ 2 w 2"/>
                    <a:gd name="T9" fmla="*/ 1 h 1"/>
                    <a:gd name="T10" fmla="*/ 2 w 2"/>
                    <a:gd name="T11" fmla="*/ 1 h 1"/>
                    <a:gd name="T12" fmla="*/ 2 w 2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lnTo>
                        <a:pt x="2" y="1"/>
                      </a:lnTo>
                      <a:lnTo>
                        <a:pt x="2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33" name="Freeform 637"/>
                <p:cNvSpPr>
                  <a:spLocks/>
                </p:cNvSpPr>
                <p:nvPr>
                  <p:custDataLst>
                    <p:tags r:id="rId618"/>
                  </p:custDataLst>
                </p:nvPr>
              </p:nvSpPr>
              <p:spPr bwMode="gray">
                <a:xfrm>
                  <a:off x="4026580" y="3108796"/>
                  <a:ext cx="9871" cy="1100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0 w 1"/>
                    <a:gd name="T5" fmla="*/ 1 h 1"/>
                    <a:gd name="T6" fmla="*/ 1 w 1"/>
                    <a:gd name="T7" fmla="*/ 1 h 1"/>
                    <a:gd name="T8" fmla="*/ 1 w 1"/>
                    <a:gd name="T9" fmla="*/ 1 h 1"/>
                    <a:gd name="T10" fmla="*/ 1 w 1"/>
                    <a:gd name="T11" fmla="*/ 0 h 1"/>
                    <a:gd name="T12" fmla="*/ 1 w 1"/>
                    <a:gd name="T13" fmla="*/ 0 h 1"/>
                    <a:gd name="T14" fmla="*/ 1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ubicBezTo>
                        <a:pt x="1" y="1"/>
                        <a:pt x="1" y="1"/>
                        <a:pt x="1" y="0"/>
                      </a:cubicBez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34" name="Freeform 638"/>
                <p:cNvSpPr>
                  <a:spLocks/>
                </p:cNvSpPr>
                <p:nvPr>
                  <p:custDataLst>
                    <p:tags r:id="rId619"/>
                  </p:custDataLst>
                </p:nvPr>
              </p:nvSpPr>
              <p:spPr bwMode="gray">
                <a:xfrm>
                  <a:off x="4910820" y="3478337"/>
                  <a:ext cx="59231" cy="69191"/>
                </a:xfrm>
                <a:custGeom>
                  <a:avLst/>
                  <a:gdLst>
                    <a:gd name="T0" fmla="*/ 2 w 6"/>
                    <a:gd name="T1" fmla="*/ 0 h 6"/>
                    <a:gd name="T2" fmla="*/ 1 w 6"/>
                    <a:gd name="T3" fmla="*/ 4 h 6"/>
                    <a:gd name="T4" fmla="*/ 0 w 6"/>
                    <a:gd name="T5" fmla="*/ 4 h 6"/>
                    <a:gd name="T6" fmla="*/ 0 w 6"/>
                    <a:gd name="T7" fmla="*/ 4 h 6"/>
                    <a:gd name="T8" fmla="*/ 0 w 6"/>
                    <a:gd name="T9" fmla="*/ 5 h 6"/>
                    <a:gd name="T10" fmla="*/ 0 w 6"/>
                    <a:gd name="T11" fmla="*/ 5 h 6"/>
                    <a:gd name="T12" fmla="*/ 3 w 6"/>
                    <a:gd name="T13" fmla="*/ 6 h 6"/>
                    <a:gd name="T14" fmla="*/ 6 w 6"/>
                    <a:gd name="T15" fmla="*/ 3 h 6"/>
                    <a:gd name="T16" fmla="*/ 2 w 6"/>
                    <a:gd name="T17" fmla="*/ 0 h 6"/>
                    <a:gd name="T18" fmla="*/ 2 w 6"/>
                    <a:gd name="T19" fmla="*/ 0 h 6"/>
                    <a:gd name="T20" fmla="*/ 2 w 6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6">
                      <a:moveTo>
                        <a:pt x="2" y="0"/>
                      </a:moveTo>
                      <a:cubicBezTo>
                        <a:pt x="1" y="1"/>
                        <a:pt x="1" y="2"/>
                        <a:pt x="1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cubicBezTo>
                        <a:pt x="1" y="5"/>
                        <a:pt x="2" y="6"/>
                        <a:pt x="3" y="6"/>
                      </a:cubicBezTo>
                      <a:cubicBezTo>
                        <a:pt x="4" y="6"/>
                        <a:pt x="6" y="4"/>
                        <a:pt x="6" y="3"/>
                      </a:cubicBezTo>
                      <a:cubicBezTo>
                        <a:pt x="6" y="1"/>
                        <a:pt x="4" y="1"/>
                        <a:pt x="2" y="0"/>
                      </a:cubicBez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35" name="Freeform 639"/>
                <p:cNvSpPr>
                  <a:spLocks/>
                </p:cNvSpPr>
                <p:nvPr>
                  <p:custDataLst>
                    <p:tags r:id="rId620"/>
                  </p:custDataLst>
                </p:nvPr>
              </p:nvSpPr>
              <p:spPr bwMode="gray">
                <a:xfrm>
                  <a:off x="6237885" y="2627609"/>
                  <a:ext cx="19744" cy="34595"/>
                </a:xfrm>
                <a:custGeom>
                  <a:avLst/>
                  <a:gdLst>
                    <a:gd name="T0" fmla="*/ 0 w 2"/>
                    <a:gd name="T1" fmla="*/ 2 h 3"/>
                    <a:gd name="T2" fmla="*/ 1 w 2"/>
                    <a:gd name="T3" fmla="*/ 0 h 3"/>
                    <a:gd name="T4" fmla="*/ 2 w 2"/>
                    <a:gd name="T5" fmla="*/ 2 h 3"/>
                    <a:gd name="T6" fmla="*/ 1 w 2"/>
                    <a:gd name="T7" fmla="*/ 3 h 3"/>
                    <a:gd name="T8" fmla="*/ 0 w 2"/>
                    <a:gd name="T9" fmla="*/ 2 h 3"/>
                    <a:gd name="T10" fmla="*/ 0 w 2"/>
                    <a:gd name="T11" fmla="*/ 2 h 3"/>
                    <a:gd name="T12" fmla="*/ 0 w 2"/>
                    <a:gd name="T1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2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2" y="1"/>
                        <a:pt x="2" y="2"/>
                      </a:cubicBezTo>
                      <a:cubicBezTo>
                        <a:pt x="2" y="2"/>
                        <a:pt x="1" y="3"/>
                        <a:pt x="1" y="3"/>
                      </a:cubicBezTo>
                      <a:cubicBezTo>
                        <a:pt x="0" y="3"/>
                        <a:pt x="0" y="2"/>
                        <a:pt x="0" y="2"/>
                      </a:cubicBez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36" name="Freeform 640"/>
                <p:cNvSpPr>
                  <a:spLocks/>
                </p:cNvSpPr>
                <p:nvPr>
                  <p:custDataLst>
                    <p:tags r:id="rId621"/>
                  </p:custDataLst>
                </p:nvPr>
              </p:nvSpPr>
              <p:spPr bwMode="gray">
                <a:xfrm>
                  <a:off x="6146217" y="2638614"/>
                  <a:ext cx="9872" cy="1573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37" name="Freeform 641"/>
                <p:cNvSpPr>
                  <a:spLocks/>
                </p:cNvSpPr>
                <p:nvPr>
                  <p:custDataLst>
                    <p:tags r:id="rId622"/>
                  </p:custDataLst>
                </p:nvPr>
              </p:nvSpPr>
              <p:spPr bwMode="gray">
                <a:xfrm>
                  <a:off x="6146217" y="2638614"/>
                  <a:ext cx="9872" cy="1573"/>
                </a:xfrm>
                <a:custGeom>
                  <a:avLst/>
                  <a:gdLst>
                    <a:gd name="T0" fmla="*/ 0 w 7"/>
                    <a:gd name="T1" fmla="*/ 0 w 7"/>
                    <a:gd name="T2" fmla="*/ 0 w 7"/>
                    <a:gd name="T3" fmla="*/ 0 w 7"/>
                    <a:gd name="T4" fmla="*/ 0 w 7"/>
                    <a:gd name="T5" fmla="*/ 7 w 7"/>
                    <a:gd name="T6" fmla="*/ 0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38" name="Freeform 642"/>
                <p:cNvSpPr>
                  <a:spLocks/>
                </p:cNvSpPr>
                <p:nvPr>
                  <p:custDataLst>
                    <p:tags r:id="rId623"/>
                  </p:custDataLst>
                </p:nvPr>
              </p:nvSpPr>
              <p:spPr bwMode="gray">
                <a:xfrm>
                  <a:off x="6218141" y="2493944"/>
                  <a:ext cx="39488" cy="56611"/>
                </a:xfrm>
                <a:custGeom>
                  <a:avLst/>
                  <a:gdLst>
                    <a:gd name="T0" fmla="*/ 1 w 4"/>
                    <a:gd name="T1" fmla="*/ 0 h 5"/>
                    <a:gd name="T2" fmla="*/ 4 w 4"/>
                    <a:gd name="T3" fmla="*/ 2 h 5"/>
                    <a:gd name="T4" fmla="*/ 4 w 4"/>
                    <a:gd name="T5" fmla="*/ 2 h 5"/>
                    <a:gd name="T6" fmla="*/ 4 w 4"/>
                    <a:gd name="T7" fmla="*/ 5 h 5"/>
                    <a:gd name="T8" fmla="*/ 4 w 4"/>
                    <a:gd name="T9" fmla="*/ 5 h 5"/>
                    <a:gd name="T10" fmla="*/ 3 w 4"/>
                    <a:gd name="T11" fmla="*/ 5 h 5"/>
                    <a:gd name="T12" fmla="*/ 3 w 4"/>
                    <a:gd name="T13" fmla="*/ 5 h 5"/>
                    <a:gd name="T14" fmla="*/ 0 w 4"/>
                    <a:gd name="T15" fmla="*/ 1 h 5"/>
                    <a:gd name="T16" fmla="*/ 0 w 4"/>
                    <a:gd name="T17" fmla="*/ 1 h 5"/>
                    <a:gd name="T18" fmla="*/ 1 w 4"/>
                    <a:gd name="T19" fmla="*/ 0 h 5"/>
                    <a:gd name="T20" fmla="*/ 1 w 4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1" y="0"/>
                      </a:moveTo>
                      <a:cubicBezTo>
                        <a:pt x="2" y="1"/>
                        <a:pt x="2" y="2"/>
                        <a:pt x="4" y="2"/>
                      </a:cubicBezTo>
                      <a:lnTo>
                        <a:pt x="4" y="2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ubicBezTo>
                        <a:pt x="2" y="4"/>
                        <a:pt x="1" y="2"/>
                        <a:pt x="0" y="1"/>
                      </a:cubicBez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39" name="Freeform 643"/>
                <p:cNvSpPr>
                  <a:spLocks/>
                </p:cNvSpPr>
                <p:nvPr>
                  <p:custDataLst>
                    <p:tags r:id="rId624"/>
                  </p:custDataLst>
                </p:nvPr>
              </p:nvSpPr>
              <p:spPr bwMode="gray">
                <a:xfrm>
                  <a:off x="5955831" y="3939084"/>
                  <a:ext cx="50769" cy="122656"/>
                </a:xfrm>
                <a:custGeom>
                  <a:avLst/>
                  <a:gdLst>
                    <a:gd name="T0" fmla="*/ 1 w 5"/>
                    <a:gd name="T1" fmla="*/ 11 h 11"/>
                    <a:gd name="T2" fmla="*/ 0 w 5"/>
                    <a:gd name="T3" fmla="*/ 6 h 11"/>
                    <a:gd name="T4" fmla="*/ 3 w 5"/>
                    <a:gd name="T5" fmla="*/ 0 h 11"/>
                    <a:gd name="T6" fmla="*/ 5 w 5"/>
                    <a:gd name="T7" fmla="*/ 3 h 11"/>
                    <a:gd name="T8" fmla="*/ 4 w 5"/>
                    <a:gd name="T9" fmla="*/ 6 h 11"/>
                    <a:gd name="T10" fmla="*/ 4 w 5"/>
                    <a:gd name="T11" fmla="*/ 8 h 11"/>
                    <a:gd name="T12" fmla="*/ 1 w 5"/>
                    <a:gd name="T13" fmla="*/ 11 h 11"/>
                    <a:gd name="T14" fmla="*/ 1 w 5"/>
                    <a:gd name="T15" fmla="*/ 11 h 11"/>
                    <a:gd name="T16" fmla="*/ 1 w 5"/>
                    <a:gd name="T17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11">
                      <a:moveTo>
                        <a:pt x="1" y="11"/>
                      </a:moveTo>
                      <a:cubicBezTo>
                        <a:pt x="1" y="11"/>
                        <a:pt x="0" y="6"/>
                        <a:pt x="0" y="6"/>
                      </a:cubicBezTo>
                      <a:cubicBezTo>
                        <a:pt x="0" y="4"/>
                        <a:pt x="1" y="0"/>
                        <a:pt x="3" y="0"/>
                      </a:cubicBezTo>
                      <a:cubicBezTo>
                        <a:pt x="3" y="0"/>
                        <a:pt x="5" y="1"/>
                        <a:pt x="5" y="3"/>
                      </a:cubicBezTo>
                      <a:cubicBezTo>
                        <a:pt x="5" y="4"/>
                        <a:pt x="4" y="6"/>
                        <a:pt x="4" y="6"/>
                      </a:cubicBezTo>
                      <a:cubicBezTo>
                        <a:pt x="4" y="7"/>
                        <a:pt x="4" y="7"/>
                        <a:pt x="4" y="8"/>
                      </a:cubicBezTo>
                      <a:cubicBezTo>
                        <a:pt x="4" y="10"/>
                        <a:pt x="3" y="11"/>
                        <a:pt x="1" y="11"/>
                      </a:cubicBezTo>
                      <a:lnTo>
                        <a:pt x="1" y="11"/>
                      </a:lnTo>
                      <a:lnTo>
                        <a:pt x="1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40" name="Freeform 644"/>
                <p:cNvSpPr>
                  <a:spLocks/>
                </p:cNvSpPr>
                <p:nvPr>
                  <p:custDataLst>
                    <p:tags r:id="rId625"/>
                  </p:custDataLst>
                </p:nvPr>
              </p:nvSpPr>
              <p:spPr bwMode="gray">
                <a:xfrm>
                  <a:off x="3805167" y="3099362"/>
                  <a:ext cx="90258" cy="66046"/>
                </a:xfrm>
                <a:custGeom>
                  <a:avLst/>
                  <a:gdLst>
                    <a:gd name="T0" fmla="*/ 0 w 9"/>
                    <a:gd name="T1" fmla="*/ 4 h 6"/>
                    <a:gd name="T2" fmla="*/ 4 w 9"/>
                    <a:gd name="T3" fmla="*/ 5 h 6"/>
                    <a:gd name="T4" fmla="*/ 7 w 9"/>
                    <a:gd name="T5" fmla="*/ 5 h 6"/>
                    <a:gd name="T6" fmla="*/ 9 w 9"/>
                    <a:gd name="T7" fmla="*/ 6 h 6"/>
                    <a:gd name="T8" fmla="*/ 9 w 9"/>
                    <a:gd name="T9" fmla="*/ 6 h 6"/>
                    <a:gd name="T10" fmla="*/ 9 w 9"/>
                    <a:gd name="T11" fmla="*/ 4 h 6"/>
                    <a:gd name="T12" fmla="*/ 6 w 9"/>
                    <a:gd name="T13" fmla="*/ 2 h 6"/>
                    <a:gd name="T14" fmla="*/ 3 w 9"/>
                    <a:gd name="T15" fmla="*/ 2 h 6"/>
                    <a:gd name="T16" fmla="*/ 1 w 9"/>
                    <a:gd name="T17" fmla="*/ 0 h 6"/>
                    <a:gd name="T18" fmla="*/ 0 w 9"/>
                    <a:gd name="T19" fmla="*/ 4 h 6"/>
                    <a:gd name="T20" fmla="*/ 0 w 9"/>
                    <a:gd name="T21" fmla="*/ 4 h 6"/>
                    <a:gd name="T22" fmla="*/ 0 w 9"/>
                    <a:gd name="T23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6">
                      <a:moveTo>
                        <a:pt x="0" y="4"/>
                      </a:moveTo>
                      <a:cubicBezTo>
                        <a:pt x="0" y="5"/>
                        <a:pt x="2" y="5"/>
                        <a:pt x="4" y="5"/>
                      </a:cubicBezTo>
                      <a:cubicBezTo>
                        <a:pt x="5" y="5"/>
                        <a:pt x="6" y="5"/>
                        <a:pt x="7" y="5"/>
                      </a:cubicBezTo>
                      <a:cubicBezTo>
                        <a:pt x="8" y="5"/>
                        <a:pt x="8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5"/>
                        <a:pt x="9" y="4"/>
                        <a:pt x="9" y="4"/>
                      </a:cubicBezTo>
                      <a:cubicBezTo>
                        <a:pt x="7" y="3"/>
                        <a:pt x="8" y="3"/>
                        <a:pt x="6" y="2"/>
                      </a:cubicBezTo>
                      <a:cubicBezTo>
                        <a:pt x="5" y="2"/>
                        <a:pt x="4" y="3"/>
                        <a:pt x="3" y="2"/>
                      </a:cubicBezTo>
                      <a:cubicBezTo>
                        <a:pt x="2" y="2"/>
                        <a:pt x="2" y="0"/>
                        <a:pt x="1" y="0"/>
                      </a:cubicBezTo>
                      <a:cubicBezTo>
                        <a:pt x="1" y="1"/>
                        <a:pt x="0" y="2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41" name="Freeform 645"/>
                <p:cNvSpPr>
                  <a:spLocks/>
                </p:cNvSpPr>
                <p:nvPr>
                  <p:custDataLst>
                    <p:tags r:id="rId626"/>
                  </p:custDataLst>
                </p:nvPr>
              </p:nvSpPr>
              <p:spPr bwMode="gray">
                <a:xfrm>
                  <a:off x="3452598" y="3827434"/>
                  <a:ext cx="40898" cy="100641"/>
                </a:xfrm>
                <a:custGeom>
                  <a:avLst/>
                  <a:gdLst>
                    <a:gd name="T0" fmla="*/ 0 w 4"/>
                    <a:gd name="T1" fmla="*/ 3 h 9"/>
                    <a:gd name="T2" fmla="*/ 4 w 4"/>
                    <a:gd name="T3" fmla="*/ 9 h 9"/>
                    <a:gd name="T4" fmla="*/ 4 w 4"/>
                    <a:gd name="T5" fmla="*/ 7 h 9"/>
                    <a:gd name="T6" fmla="*/ 4 w 4"/>
                    <a:gd name="T7" fmla="*/ 6 h 9"/>
                    <a:gd name="T8" fmla="*/ 0 w 4"/>
                    <a:gd name="T9" fmla="*/ 0 h 9"/>
                    <a:gd name="T10" fmla="*/ 0 w 4"/>
                    <a:gd name="T11" fmla="*/ 3 h 9"/>
                    <a:gd name="T12" fmla="*/ 0 w 4"/>
                    <a:gd name="T13" fmla="*/ 3 h 9"/>
                    <a:gd name="T14" fmla="*/ 0 w 4"/>
                    <a:gd name="T15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9">
                      <a:moveTo>
                        <a:pt x="0" y="3"/>
                      </a:moveTo>
                      <a:cubicBezTo>
                        <a:pt x="0" y="4"/>
                        <a:pt x="2" y="9"/>
                        <a:pt x="4" y="9"/>
                      </a:cubicBezTo>
                      <a:cubicBezTo>
                        <a:pt x="3" y="8"/>
                        <a:pt x="4" y="8"/>
                        <a:pt x="4" y="7"/>
                      </a:cubicBezTo>
                      <a:cubicBezTo>
                        <a:pt x="4" y="7"/>
                        <a:pt x="4" y="6"/>
                        <a:pt x="4" y="6"/>
                      </a:cubicBezTo>
                      <a:cubicBezTo>
                        <a:pt x="3" y="3"/>
                        <a:pt x="2" y="2"/>
                        <a:pt x="0" y="0"/>
                      </a:cubicBezTo>
                      <a:cubicBezTo>
                        <a:pt x="0" y="2"/>
                        <a:pt x="0" y="2"/>
                        <a:pt x="0" y="3"/>
                      </a:cubicBezTo>
                      <a:lnTo>
                        <a:pt x="0" y="3"/>
                      </a:lnTo>
                      <a:lnTo>
                        <a:pt x="0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42" name="Freeform 646"/>
                <p:cNvSpPr>
                  <a:spLocks/>
                </p:cNvSpPr>
                <p:nvPr>
                  <p:custDataLst>
                    <p:tags r:id="rId627"/>
                  </p:custDataLst>
                </p:nvPr>
              </p:nvSpPr>
              <p:spPr bwMode="gray">
                <a:xfrm>
                  <a:off x="3411702" y="3781832"/>
                  <a:ext cx="40897" cy="55038"/>
                </a:xfrm>
                <a:custGeom>
                  <a:avLst/>
                  <a:gdLst>
                    <a:gd name="T0" fmla="*/ 1 w 4"/>
                    <a:gd name="T1" fmla="*/ 2 h 5"/>
                    <a:gd name="T2" fmla="*/ 1 w 4"/>
                    <a:gd name="T3" fmla="*/ 5 h 5"/>
                    <a:gd name="T4" fmla="*/ 4 w 4"/>
                    <a:gd name="T5" fmla="*/ 3 h 5"/>
                    <a:gd name="T6" fmla="*/ 1 w 4"/>
                    <a:gd name="T7" fmla="*/ 0 h 5"/>
                    <a:gd name="T8" fmla="*/ 1 w 4"/>
                    <a:gd name="T9" fmla="*/ 2 h 5"/>
                    <a:gd name="T10" fmla="*/ 1 w 4"/>
                    <a:gd name="T11" fmla="*/ 2 h 5"/>
                    <a:gd name="T12" fmla="*/ 1 w 4"/>
                    <a:gd name="T13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5">
                      <a:moveTo>
                        <a:pt x="1" y="2"/>
                      </a:moveTo>
                      <a:cubicBezTo>
                        <a:pt x="1" y="2"/>
                        <a:pt x="1" y="5"/>
                        <a:pt x="1" y="5"/>
                      </a:cubicBezTo>
                      <a:cubicBezTo>
                        <a:pt x="2" y="5"/>
                        <a:pt x="4" y="4"/>
                        <a:pt x="4" y="3"/>
                      </a:cubicBezTo>
                      <a:cubicBezTo>
                        <a:pt x="4" y="1"/>
                        <a:pt x="2" y="1"/>
                        <a:pt x="1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lnTo>
                        <a:pt x="1" y="2"/>
                      </a:lnTo>
                      <a:lnTo>
                        <a:pt x="1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43" name="Freeform 647"/>
                <p:cNvSpPr>
                  <a:spLocks/>
                </p:cNvSpPr>
                <p:nvPr>
                  <p:custDataLst>
                    <p:tags r:id="rId628"/>
                  </p:custDataLst>
                </p:nvPr>
              </p:nvSpPr>
              <p:spPr bwMode="gray">
                <a:xfrm>
                  <a:off x="3342598" y="3681191"/>
                  <a:ext cx="60642" cy="67618"/>
                </a:xfrm>
                <a:custGeom>
                  <a:avLst/>
                  <a:gdLst>
                    <a:gd name="T0" fmla="*/ 0 w 6"/>
                    <a:gd name="T1" fmla="*/ 2 h 6"/>
                    <a:gd name="T2" fmla="*/ 5 w 6"/>
                    <a:gd name="T3" fmla="*/ 6 h 6"/>
                    <a:gd name="T4" fmla="*/ 5 w 6"/>
                    <a:gd name="T5" fmla="*/ 6 h 6"/>
                    <a:gd name="T6" fmla="*/ 6 w 6"/>
                    <a:gd name="T7" fmla="*/ 6 h 6"/>
                    <a:gd name="T8" fmla="*/ 6 w 6"/>
                    <a:gd name="T9" fmla="*/ 6 h 6"/>
                    <a:gd name="T10" fmla="*/ 2 w 6"/>
                    <a:gd name="T11" fmla="*/ 0 h 6"/>
                    <a:gd name="T12" fmla="*/ 1 w 6"/>
                    <a:gd name="T13" fmla="*/ 1 h 6"/>
                    <a:gd name="T14" fmla="*/ 1 w 6"/>
                    <a:gd name="T15" fmla="*/ 1 h 6"/>
                    <a:gd name="T16" fmla="*/ 0 w 6"/>
                    <a:gd name="T17" fmla="*/ 2 h 6"/>
                    <a:gd name="T18" fmla="*/ 0 w 6"/>
                    <a:gd name="T19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6">
                      <a:moveTo>
                        <a:pt x="0" y="2"/>
                      </a:moveTo>
                      <a:cubicBezTo>
                        <a:pt x="1" y="4"/>
                        <a:pt x="3" y="6"/>
                        <a:pt x="5" y="6"/>
                      </a:cubicBez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cubicBezTo>
                        <a:pt x="4" y="5"/>
                        <a:pt x="4" y="0"/>
                        <a:pt x="2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44" name="Freeform 648"/>
                <p:cNvSpPr>
                  <a:spLocks/>
                </p:cNvSpPr>
                <p:nvPr>
                  <p:custDataLst>
                    <p:tags r:id="rId629"/>
                  </p:custDataLst>
                </p:nvPr>
              </p:nvSpPr>
              <p:spPr bwMode="gray">
                <a:xfrm>
                  <a:off x="3191700" y="3478337"/>
                  <a:ext cx="110001" cy="158825"/>
                </a:xfrm>
                <a:custGeom>
                  <a:avLst/>
                  <a:gdLst>
                    <a:gd name="T0" fmla="*/ 0 w 11"/>
                    <a:gd name="T1" fmla="*/ 4 h 14"/>
                    <a:gd name="T2" fmla="*/ 2 w 11"/>
                    <a:gd name="T3" fmla="*/ 7 h 14"/>
                    <a:gd name="T4" fmla="*/ 9 w 11"/>
                    <a:gd name="T5" fmla="*/ 14 h 14"/>
                    <a:gd name="T6" fmla="*/ 11 w 11"/>
                    <a:gd name="T7" fmla="*/ 12 h 14"/>
                    <a:gd name="T8" fmla="*/ 11 w 11"/>
                    <a:gd name="T9" fmla="*/ 10 h 14"/>
                    <a:gd name="T10" fmla="*/ 9 w 11"/>
                    <a:gd name="T11" fmla="*/ 6 h 14"/>
                    <a:gd name="T12" fmla="*/ 6 w 11"/>
                    <a:gd name="T13" fmla="*/ 1 h 14"/>
                    <a:gd name="T14" fmla="*/ 0 w 11"/>
                    <a:gd name="T15" fmla="*/ 4 h 14"/>
                    <a:gd name="T16" fmla="*/ 0 w 11"/>
                    <a:gd name="T17" fmla="*/ 4 h 14"/>
                    <a:gd name="T18" fmla="*/ 0 w 11"/>
                    <a:gd name="T19" fmla="*/ 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14">
                      <a:moveTo>
                        <a:pt x="0" y="4"/>
                      </a:moveTo>
                      <a:cubicBezTo>
                        <a:pt x="0" y="6"/>
                        <a:pt x="2" y="6"/>
                        <a:pt x="2" y="7"/>
                      </a:cubicBezTo>
                      <a:cubicBezTo>
                        <a:pt x="4" y="10"/>
                        <a:pt x="5" y="14"/>
                        <a:pt x="9" y="14"/>
                      </a:cubicBezTo>
                      <a:cubicBezTo>
                        <a:pt x="9" y="14"/>
                        <a:pt x="11" y="13"/>
                        <a:pt x="11" y="12"/>
                      </a:cubicBezTo>
                      <a:cubicBezTo>
                        <a:pt x="11" y="11"/>
                        <a:pt x="11" y="11"/>
                        <a:pt x="11" y="10"/>
                      </a:cubicBezTo>
                      <a:cubicBezTo>
                        <a:pt x="9" y="10"/>
                        <a:pt x="9" y="8"/>
                        <a:pt x="9" y="6"/>
                      </a:cubicBezTo>
                      <a:cubicBezTo>
                        <a:pt x="8" y="4"/>
                        <a:pt x="6" y="3"/>
                        <a:pt x="6" y="1"/>
                      </a:cubicBezTo>
                      <a:cubicBezTo>
                        <a:pt x="3" y="0"/>
                        <a:pt x="0" y="1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45" name="Freeform 649"/>
                <p:cNvSpPr>
                  <a:spLocks/>
                </p:cNvSpPr>
                <p:nvPr>
                  <p:custDataLst>
                    <p:tags r:id="rId630"/>
                  </p:custDataLst>
                </p:nvPr>
              </p:nvSpPr>
              <p:spPr bwMode="gray">
                <a:xfrm>
                  <a:off x="2970287" y="2887072"/>
                  <a:ext cx="31026" cy="31450"/>
                </a:xfrm>
                <a:custGeom>
                  <a:avLst/>
                  <a:gdLst>
                    <a:gd name="T0" fmla="*/ 3 w 3"/>
                    <a:gd name="T1" fmla="*/ 3 h 3"/>
                    <a:gd name="T2" fmla="*/ 3 w 3"/>
                    <a:gd name="T3" fmla="*/ 1 h 3"/>
                    <a:gd name="T4" fmla="*/ 3 w 3"/>
                    <a:gd name="T5" fmla="*/ 1 h 3"/>
                    <a:gd name="T6" fmla="*/ 0 w 3"/>
                    <a:gd name="T7" fmla="*/ 0 h 3"/>
                    <a:gd name="T8" fmla="*/ 3 w 3"/>
                    <a:gd name="T9" fmla="*/ 3 h 3"/>
                    <a:gd name="T10" fmla="*/ 3 w 3"/>
                    <a:gd name="T11" fmla="*/ 3 h 3"/>
                    <a:gd name="T12" fmla="*/ 3 w 3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3" y="1"/>
                      </a:lnTo>
                      <a:lnTo>
                        <a:pt x="3" y="1"/>
                      </a:ln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1"/>
                        <a:pt x="1" y="2"/>
                        <a:pt x="3" y="3"/>
                      </a:cubicBezTo>
                      <a:lnTo>
                        <a:pt x="3" y="3"/>
                      </a:lnTo>
                      <a:lnTo>
                        <a:pt x="3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46" name="Freeform 650"/>
                <p:cNvSpPr>
                  <a:spLocks/>
                </p:cNvSpPr>
                <p:nvPr>
                  <p:custDataLst>
                    <p:tags r:id="rId631"/>
                  </p:custDataLst>
                </p:nvPr>
              </p:nvSpPr>
              <p:spPr bwMode="gray">
                <a:xfrm>
                  <a:off x="2950542" y="2909086"/>
                  <a:ext cx="19744" cy="20443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1 h 2"/>
                    <a:gd name="T10" fmla="*/ 0 w 2"/>
                    <a:gd name="T11" fmla="*/ 1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47" name="Freeform 651"/>
                <p:cNvSpPr>
                  <a:spLocks/>
                </p:cNvSpPr>
                <p:nvPr>
                  <p:custDataLst>
                    <p:tags r:id="rId632"/>
                  </p:custDataLst>
                </p:nvPr>
              </p:nvSpPr>
              <p:spPr bwMode="gray">
                <a:xfrm>
                  <a:off x="2739002" y="2750263"/>
                  <a:ext cx="121283" cy="113221"/>
                </a:xfrm>
                <a:custGeom>
                  <a:avLst/>
                  <a:gdLst>
                    <a:gd name="T0" fmla="*/ 12 w 12"/>
                    <a:gd name="T1" fmla="*/ 8 h 10"/>
                    <a:gd name="T2" fmla="*/ 12 w 12"/>
                    <a:gd name="T3" fmla="*/ 9 h 10"/>
                    <a:gd name="T4" fmla="*/ 11 w 12"/>
                    <a:gd name="T5" fmla="*/ 10 h 10"/>
                    <a:gd name="T6" fmla="*/ 5 w 12"/>
                    <a:gd name="T7" fmla="*/ 6 h 10"/>
                    <a:gd name="T8" fmla="*/ 0 w 12"/>
                    <a:gd name="T9" fmla="*/ 2 h 10"/>
                    <a:gd name="T10" fmla="*/ 1 w 12"/>
                    <a:gd name="T11" fmla="*/ 0 h 10"/>
                    <a:gd name="T12" fmla="*/ 4 w 12"/>
                    <a:gd name="T13" fmla="*/ 3 h 10"/>
                    <a:gd name="T14" fmla="*/ 12 w 12"/>
                    <a:gd name="T15" fmla="*/ 8 h 10"/>
                    <a:gd name="T16" fmla="*/ 12 w 12"/>
                    <a:gd name="T17" fmla="*/ 8 h 10"/>
                    <a:gd name="T18" fmla="*/ 12 w 12"/>
                    <a:gd name="T1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0">
                      <a:moveTo>
                        <a:pt x="12" y="8"/>
                      </a:moveTo>
                      <a:cubicBezTo>
                        <a:pt x="12" y="8"/>
                        <a:pt x="12" y="9"/>
                        <a:pt x="12" y="9"/>
                      </a:cubicBezTo>
                      <a:cubicBezTo>
                        <a:pt x="12" y="10"/>
                        <a:pt x="11" y="10"/>
                        <a:pt x="11" y="10"/>
                      </a:cubicBezTo>
                      <a:cubicBezTo>
                        <a:pt x="9" y="10"/>
                        <a:pt x="6" y="6"/>
                        <a:pt x="5" y="6"/>
                      </a:cubicBezTo>
                      <a:cubicBezTo>
                        <a:pt x="2" y="6"/>
                        <a:pt x="0" y="4"/>
                        <a:pt x="0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3" y="0"/>
                        <a:pt x="4" y="2"/>
                        <a:pt x="4" y="3"/>
                      </a:cubicBezTo>
                      <a:cubicBezTo>
                        <a:pt x="5" y="4"/>
                        <a:pt x="9" y="6"/>
                        <a:pt x="12" y="8"/>
                      </a:cubicBezTo>
                      <a:lnTo>
                        <a:pt x="12" y="8"/>
                      </a:lnTo>
                      <a:lnTo>
                        <a:pt x="12" y="8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48" name="Freeform 653"/>
                <p:cNvSpPr>
                  <a:spLocks/>
                </p:cNvSpPr>
                <p:nvPr>
                  <p:custDataLst>
                    <p:tags r:id="rId633"/>
                  </p:custDataLst>
                </p:nvPr>
              </p:nvSpPr>
              <p:spPr bwMode="gray">
                <a:xfrm>
                  <a:off x="3281957" y="3108798"/>
                  <a:ext cx="442825" cy="662027"/>
                </a:xfrm>
                <a:custGeom>
                  <a:avLst/>
                  <a:gdLst>
                    <a:gd name="T0" fmla="*/ 0 w 44"/>
                    <a:gd name="T1" fmla="*/ 14 h 59"/>
                    <a:gd name="T2" fmla="*/ 2 w 44"/>
                    <a:gd name="T3" fmla="*/ 12 h 59"/>
                    <a:gd name="T4" fmla="*/ 2 w 44"/>
                    <a:gd name="T5" fmla="*/ 12 h 59"/>
                    <a:gd name="T6" fmla="*/ 6 w 44"/>
                    <a:gd name="T7" fmla="*/ 7 h 59"/>
                    <a:gd name="T8" fmla="*/ 13 w 44"/>
                    <a:gd name="T9" fmla="*/ 7 h 59"/>
                    <a:gd name="T10" fmla="*/ 16 w 44"/>
                    <a:gd name="T11" fmla="*/ 3 h 59"/>
                    <a:gd name="T12" fmla="*/ 17 w 44"/>
                    <a:gd name="T13" fmla="*/ 9 h 59"/>
                    <a:gd name="T14" fmla="*/ 20 w 44"/>
                    <a:gd name="T15" fmla="*/ 9 h 59"/>
                    <a:gd name="T16" fmla="*/ 23 w 44"/>
                    <a:gd name="T17" fmla="*/ 9 h 59"/>
                    <a:gd name="T18" fmla="*/ 27 w 44"/>
                    <a:gd name="T19" fmla="*/ 10 h 59"/>
                    <a:gd name="T20" fmla="*/ 34 w 44"/>
                    <a:gd name="T21" fmla="*/ 9 h 59"/>
                    <a:gd name="T22" fmla="*/ 34 w 44"/>
                    <a:gd name="T23" fmla="*/ 14 h 59"/>
                    <a:gd name="T24" fmla="*/ 30 w 44"/>
                    <a:gd name="T25" fmla="*/ 17 h 59"/>
                    <a:gd name="T26" fmla="*/ 26 w 44"/>
                    <a:gd name="T27" fmla="*/ 21 h 59"/>
                    <a:gd name="T28" fmla="*/ 28 w 44"/>
                    <a:gd name="T29" fmla="*/ 24 h 59"/>
                    <a:gd name="T30" fmla="*/ 32 w 44"/>
                    <a:gd name="T31" fmla="*/ 26 h 59"/>
                    <a:gd name="T32" fmla="*/ 38 w 44"/>
                    <a:gd name="T33" fmla="*/ 31 h 59"/>
                    <a:gd name="T34" fmla="*/ 42 w 44"/>
                    <a:gd name="T35" fmla="*/ 31 h 59"/>
                    <a:gd name="T36" fmla="*/ 39 w 44"/>
                    <a:gd name="T37" fmla="*/ 42 h 59"/>
                    <a:gd name="T38" fmla="*/ 34 w 44"/>
                    <a:gd name="T39" fmla="*/ 46 h 59"/>
                    <a:gd name="T40" fmla="*/ 34 w 44"/>
                    <a:gd name="T41" fmla="*/ 54 h 59"/>
                    <a:gd name="T42" fmla="*/ 30 w 44"/>
                    <a:gd name="T43" fmla="*/ 59 h 59"/>
                    <a:gd name="T44" fmla="*/ 27 w 44"/>
                    <a:gd name="T45" fmla="*/ 49 h 59"/>
                    <a:gd name="T46" fmla="*/ 27 w 44"/>
                    <a:gd name="T47" fmla="*/ 49 h 59"/>
                    <a:gd name="T48" fmla="*/ 24 w 44"/>
                    <a:gd name="T49" fmla="*/ 44 h 59"/>
                    <a:gd name="T50" fmla="*/ 24 w 44"/>
                    <a:gd name="T51" fmla="*/ 44 h 59"/>
                    <a:gd name="T52" fmla="*/ 20 w 44"/>
                    <a:gd name="T53" fmla="*/ 36 h 59"/>
                    <a:gd name="T54" fmla="*/ 17 w 44"/>
                    <a:gd name="T55" fmla="*/ 29 h 59"/>
                    <a:gd name="T56" fmla="*/ 17 w 44"/>
                    <a:gd name="T57" fmla="*/ 29 h 59"/>
                    <a:gd name="T58" fmla="*/ 12 w 44"/>
                    <a:gd name="T59" fmla="*/ 24 h 59"/>
                    <a:gd name="T60" fmla="*/ 12 w 44"/>
                    <a:gd name="T61" fmla="*/ 24 h 59"/>
                    <a:gd name="T62" fmla="*/ 10 w 44"/>
                    <a:gd name="T63" fmla="*/ 17 h 59"/>
                    <a:gd name="T64" fmla="*/ 0 w 44"/>
                    <a:gd name="T65" fmla="*/ 14 h 59"/>
                    <a:gd name="T66" fmla="*/ 0 w 44"/>
                    <a:gd name="T67" fmla="*/ 14 h 59"/>
                    <a:gd name="T68" fmla="*/ 0 w 44"/>
                    <a:gd name="T69" fmla="*/ 14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4" h="59">
                      <a:moveTo>
                        <a:pt x="0" y="14"/>
                      </a:moveTo>
                      <a:lnTo>
                        <a:pt x="2" y="12"/>
                      </a:lnTo>
                      <a:lnTo>
                        <a:pt x="2" y="12"/>
                      </a:lnTo>
                      <a:cubicBezTo>
                        <a:pt x="3" y="10"/>
                        <a:pt x="6" y="7"/>
                        <a:pt x="6" y="7"/>
                      </a:cubicBezTo>
                      <a:cubicBezTo>
                        <a:pt x="14" y="11"/>
                        <a:pt x="13" y="7"/>
                        <a:pt x="13" y="7"/>
                      </a:cubicBezTo>
                      <a:cubicBezTo>
                        <a:pt x="11" y="0"/>
                        <a:pt x="14" y="4"/>
                        <a:pt x="16" y="3"/>
                      </a:cubicBezTo>
                      <a:cubicBezTo>
                        <a:pt x="16" y="3"/>
                        <a:pt x="17" y="8"/>
                        <a:pt x="17" y="9"/>
                      </a:cubicBezTo>
                      <a:cubicBezTo>
                        <a:pt x="18" y="10"/>
                        <a:pt x="18" y="10"/>
                        <a:pt x="20" y="9"/>
                      </a:cubicBezTo>
                      <a:cubicBezTo>
                        <a:pt x="22" y="8"/>
                        <a:pt x="21" y="7"/>
                        <a:pt x="23" y="9"/>
                      </a:cubicBezTo>
                      <a:cubicBezTo>
                        <a:pt x="25" y="10"/>
                        <a:pt x="25" y="11"/>
                        <a:pt x="27" y="10"/>
                      </a:cubicBezTo>
                      <a:cubicBezTo>
                        <a:pt x="29" y="10"/>
                        <a:pt x="31" y="9"/>
                        <a:pt x="34" y="9"/>
                      </a:cubicBezTo>
                      <a:cubicBezTo>
                        <a:pt x="36" y="9"/>
                        <a:pt x="39" y="12"/>
                        <a:pt x="34" y="14"/>
                      </a:cubicBezTo>
                      <a:cubicBezTo>
                        <a:pt x="31" y="13"/>
                        <a:pt x="34" y="18"/>
                        <a:pt x="30" y="17"/>
                      </a:cubicBezTo>
                      <a:cubicBezTo>
                        <a:pt x="27" y="17"/>
                        <a:pt x="26" y="20"/>
                        <a:pt x="26" y="21"/>
                      </a:cubicBezTo>
                      <a:cubicBezTo>
                        <a:pt x="26" y="23"/>
                        <a:pt x="27" y="23"/>
                        <a:pt x="28" y="24"/>
                      </a:cubicBezTo>
                      <a:cubicBezTo>
                        <a:pt x="30" y="25"/>
                        <a:pt x="30" y="24"/>
                        <a:pt x="32" y="26"/>
                      </a:cubicBezTo>
                      <a:cubicBezTo>
                        <a:pt x="35" y="30"/>
                        <a:pt x="38" y="31"/>
                        <a:pt x="38" y="31"/>
                      </a:cubicBezTo>
                      <a:cubicBezTo>
                        <a:pt x="40" y="32"/>
                        <a:pt x="42" y="31"/>
                        <a:pt x="42" y="31"/>
                      </a:cubicBezTo>
                      <a:cubicBezTo>
                        <a:pt x="44" y="40"/>
                        <a:pt x="39" y="42"/>
                        <a:pt x="39" y="42"/>
                      </a:cubicBezTo>
                      <a:cubicBezTo>
                        <a:pt x="38" y="45"/>
                        <a:pt x="34" y="46"/>
                        <a:pt x="34" y="46"/>
                      </a:cubicBezTo>
                      <a:cubicBezTo>
                        <a:pt x="29" y="50"/>
                        <a:pt x="34" y="54"/>
                        <a:pt x="34" y="54"/>
                      </a:cubicBezTo>
                      <a:cubicBezTo>
                        <a:pt x="34" y="54"/>
                        <a:pt x="33" y="57"/>
                        <a:pt x="30" y="59"/>
                      </a:cubicBezTo>
                      <a:cubicBezTo>
                        <a:pt x="30" y="59"/>
                        <a:pt x="27" y="57"/>
                        <a:pt x="27" y="49"/>
                      </a:cubicBezTo>
                      <a:lnTo>
                        <a:pt x="27" y="49"/>
                      </a:lnTo>
                      <a:lnTo>
                        <a:pt x="24" y="44"/>
                      </a:lnTo>
                      <a:lnTo>
                        <a:pt x="24" y="44"/>
                      </a:lnTo>
                      <a:cubicBezTo>
                        <a:pt x="24" y="44"/>
                        <a:pt x="20" y="40"/>
                        <a:pt x="20" y="36"/>
                      </a:cubicBezTo>
                      <a:cubicBezTo>
                        <a:pt x="20" y="36"/>
                        <a:pt x="20" y="31"/>
                        <a:pt x="17" y="29"/>
                      </a:cubicBezTo>
                      <a:lnTo>
                        <a:pt x="17" y="29"/>
                      </a:lnTo>
                      <a:lnTo>
                        <a:pt x="12" y="24"/>
                      </a:lnTo>
                      <a:lnTo>
                        <a:pt x="12" y="24"/>
                      </a:lnTo>
                      <a:cubicBezTo>
                        <a:pt x="12" y="24"/>
                        <a:pt x="9" y="21"/>
                        <a:pt x="10" y="17"/>
                      </a:cubicBezTo>
                      <a:cubicBezTo>
                        <a:pt x="10" y="17"/>
                        <a:pt x="5" y="14"/>
                        <a:pt x="0" y="14"/>
                      </a:cubicBezTo>
                      <a:lnTo>
                        <a:pt x="0" y="14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49" name="Freeform 654"/>
                <p:cNvSpPr>
                  <a:spLocks/>
                </p:cNvSpPr>
                <p:nvPr>
                  <p:custDataLst>
                    <p:tags r:id="rId634"/>
                  </p:custDataLst>
                </p:nvPr>
              </p:nvSpPr>
              <p:spPr bwMode="gray">
                <a:xfrm>
                  <a:off x="3411702" y="2841469"/>
                  <a:ext cx="634622" cy="682470"/>
                </a:xfrm>
                <a:custGeom>
                  <a:avLst/>
                  <a:gdLst>
                    <a:gd name="T0" fmla="*/ 6 w 63"/>
                    <a:gd name="T1" fmla="*/ 0 h 61"/>
                    <a:gd name="T2" fmla="*/ 6 w 63"/>
                    <a:gd name="T3" fmla="*/ 6 h 61"/>
                    <a:gd name="T4" fmla="*/ 6 w 63"/>
                    <a:gd name="T5" fmla="*/ 14 h 61"/>
                    <a:gd name="T6" fmla="*/ 4 w 63"/>
                    <a:gd name="T7" fmla="*/ 18 h 61"/>
                    <a:gd name="T8" fmla="*/ 1 w 63"/>
                    <a:gd name="T9" fmla="*/ 20 h 61"/>
                    <a:gd name="T10" fmla="*/ 3 w 63"/>
                    <a:gd name="T11" fmla="*/ 27 h 61"/>
                    <a:gd name="T12" fmla="*/ 4 w 63"/>
                    <a:gd name="T13" fmla="*/ 33 h 61"/>
                    <a:gd name="T14" fmla="*/ 7 w 63"/>
                    <a:gd name="T15" fmla="*/ 33 h 61"/>
                    <a:gd name="T16" fmla="*/ 10 w 63"/>
                    <a:gd name="T17" fmla="*/ 33 h 61"/>
                    <a:gd name="T18" fmla="*/ 14 w 63"/>
                    <a:gd name="T19" fmla="*/ 34 h 61"/>
                    <a:gd name="T20" fmla="*/ 21 w 63"/>
                    <a:gd name="T21" fmla="*/ 33 h 61"/>
                    <a:gd name="T22" fmla="*/ 21 w 63"/>
                    <a:gd name="T23" fmla="*/ 38 h 61"/>
                    <a:gd name="T24" fmla="*/ 17 w 63"/>
                    <a:gd name="T25" fmla="*/ 41 h 61"/>
                    <a:gd name="T26" fmla="*/ 13 w 63"/>
                    <a:gd name="T27" fmla="*/ 45 h 61"/>
                    <a:gd name="T28" fmla="*/ 15 w 63"/>
                    <a:gd name="T29" fmla="*/ 48 h 61"/>
                    <a:gd name="T30" fmla="*/ 19 w 63"/>
                    <a:gd name="T31" fmla="*/ 50 h 61"/>
                    <a:gd name="T32" fmla="*/ 25 w 63"/>
                    <a:gd name="T33" fmla="*/ 55 h 61"/>
                    <a:gd name="T34" fmla="*/ 29 w 63"/>
                    <a:gd name="T35" fmla="*/ 55 h 61"/>
                    <a:gd name="T36" fmla="*/ 34 w 63"/>
                    <a:gd name="T37" fmla="*/ 57 h 61"/>
                    <a:gd name="T38" fmla="*/ 42 w 63"/>
                    <a:gd name="T39" fmla="*/ 61 h 61"/>
                    <a:gd name="T40" fmla="*/ 47 w 63"/>
                    <a:gd name="T41" fmla="*/ 56 h 61"/>
                    <a:gd name="T42" fmla="*/ 55 w 63"/>
                    <a:gd name="T43" fmla="*/ 55 h 61"/>
                    <a:gd name="T44" fmla="*/ 54 w 63"/>
                    <a:gd name="T45" fmla="*/ 49 h 61"/>
                    <a:gd name="T46" fmla="*/ 54 w 63"/>
                    <a:gd name="T47" fmla="*/ 47 h 61"/>
                    <a:gd name="T48" fmla="*/ 54 w 63"/>
                    <a:gd name="T49" fmla="*/ 45 h 61"/>
                    <a:gd name="T50" fmla="*/ 57 w 63"/>
                    <a:gd name="T51" fmla="*/ 42 h 61"/>
                    <a:gd name="T52" fmla="*/ 60 w 63"/>
                    <a:gd name="T53" fmla="*/ 38 h 61"/>
                    <a:gd name="T54" fmla="*/ 57 w 63"/>
                    <a:gd name="T55" fmla="*/ 36 h 61"/>
                    <a:gd name="T56" fmla="*/ 52 w 63"/>
                    <a:gd name="T57" fmla="*/ 33 h 61"/>
                    <a:gd name="T58" fmla="*/ 46 w 63"/>
                    <a:gd name="T59" fmla="*/ 37 h 61"/>
                    <a:gd name="T60" fmla="*/ 39 w 63"/>
                    <a:gd name="T61" fmla="*/ 37 h 61"/>
                    <a:gd name="T62" fmla="*/ 44 w 63"/>
                    <a:gd name="T63" fmla="*/ 37 h 61"/>
                    <a:gd name="T64" fmla="*/ 48 w 63"/>
                    <a:gd name="T65" fmla="*/ 34 h 61"/>
                    <a:gd name="T66" fmla="*/ 47 w 63"/>
                    <a:gd name="T67" fmla="*/ 31 h 61"/>
                    <a:gd name="T68" fmla="*/ 42 w 63"/>
                    <a:gd name="T69" fmla="*/ 29 h 61"/>
                    <a:gd name="T70" fmla="*/ 35 w 63"/>
                    <a:gd name="T71" fmla="*/ 24 h 61"/>
                    <a:gd name="T72" fmla="*/ 32 w 63"/>
                    <a:gd name="T73" fmla="*/ 17 h 61"/>
                    <a:gd name="T74" fmla="*/ 25 w 63"/>
                    <a:gd name="T75" fmla="*/ 14 h 61"/>
                    <a:gd name="T76" fmla="*/ 22 w 63"/>
                    <a:gd name="T77" fmla="*/ 10 h 61"/>
                    <a:gd name="T78" fmla="*/ 20 w 63"/>
                    <a:gd name="T79" fmla="*/ 7 h 61"/>
                    <a:gd name="T80" fmla="*/ 17 w 63"/>
                    <a:gd name="T81" fmla="*/ 3 h 61"/>
                    <a:gd name="T82" fmla="*/ 14 w 63"/>
                    <a:gd name="T83" fmla="*/ 5 h 61"/>
                    <a:gd name="T84" fmla="*/ 16 w 63"/>
                    <a:gd name="T85" fmla="*/ 11 h 61"/>
                    <a:gd name="T86" fmla="*/ 13 w 63"/>
                    <a:gd name="T87" fmla="*/ 7 h 61"/>
                    <a:gd name="T88" fmla="*/ 8 w 63"/>
                    <a:gd name="T89" fmla="*/ 4 h 61"/>
                    <a:gd name="T90" fmla="*/ 6 w 63"/>
                    <a:gd name="T91" fmla="*/ 0 h 61"/>
                    <a:gd name="T92" fmla="*/ 6 w 63"/>
                    <a:gd name="T93" fmla="*/ 0 h 61"/>
                    <a:gd name="T94" fmla="*/ 6 w 63"/>
                    <a:gd name="T95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63" h="61">
                      <a:moveTo>
                        <a:pt x="6" y="0"/>
                      </a:moveTo>
                      <a:cubicBezTo>
                        <a:pt x="6" y="0"/>
                        <a:pt x="7" y="4"/>
                        <a:pt x="6" y="6"/>
                      </a:cubicBezTo>
                      <a:cubicBezTo>
                        <a:pt x="5" y="7"/>
                        <a:pt x="6" y="13"/>
                        <a:pt x="6" y="14"/>
                      </a:cubicBezTo>
                      <a:cubicBezTo>
                        <a:pt x="7" y="16"/>
                        <a:pt x="6" y="18"/>
                        <a:pt x="4" y="18"/>
                      </a:cubicBezTo>
                      <a:cubicBezTo>
                        <a:pt x="3" y="18"/>
                        <a:pt x="0" y="17"/>
                        <a:pt x="1" y="20"/>
                      </a:cubicBezTo>
                      <a:cubicBezTo>
                        <a:pt x="3" y="22"/>
                        <a:pt x="3" y="22"/>
                        <a:pt x="3" y="27"/>
                      </a:cubicBezTo>
                      <a:cubicBezTo>
                        <a:pt x="3" y="27"/>
                        <a:pt x="4" y="32"/>
                        <a:pt x="4" y="33"/>
                      </a:cubicBezTo>
                      <a:cubicBezTo>
                        <a:pt x="5" y="34"/>
                        <a:pt x="5" y="34"/>
                        <a:pt x="7" y="33"/>
                      </a:cubicBezTo>
                      <a:cubicBezTo>
                        <a:pt x="9" y="32"/>
                        <a:pt x="8" y="31"/>
                        <a:pt x="10" y="33"/>
                      </a:cubicBezTo>
                      <a:cubicBezTo>
                        <a:pt x="12" y="34"/>
                        <a:pt x="12" y="35"/>
                        <a:pt x="14" y="34"/>
                      </a:cubicBezTo>
                      <a:cubicBezTo>
                        <a:pt x="16" y="34"/>
                        <a:pt x="18" y="33"/>
                        <a:pt x="21" y="33"/>
                      </a:cubicBezTo>
                      <a:cubicBezTo>
                        <a:pt x="23" y="33"/>
                        <a:pt x="26" y="36"/>
                        <a:pt x="21" y="38"/>
                      </a:cubicBezTo>
                      <a:cubicBezTo>
                        <a:pt x="18" y="37"/>
                        <a:pt x="21" y="42"/>
                        <a:pt x="17" y="41"/>
                      </a:cubicBezTo>
                      <a:cubicBezTo>
                        <a:pt x="14" y="41"/>
                        <a:pt x="13" y="44"/>
                        <a:pt x="13" y="45"/>
                      </a:cubicBezTo>
                      <a:cubicBezTo>
                        <a:pt x="13" y="47"/>
                        <a:pt x="14" y="47"/>
                        <a:pt x="15" y="48"/>
                      </a:cubicBezTo>
                      <a:cubicBezTo>
                        <a:pt x="17" y="49"/>
                        <a:pt x="17" y="48"/>
                        <a:pt x="19" y="50"/>
                      </a:cubicBezTo>
                      <a:cubicBezTo>
                        <a:pt x="22" y="54"/>
                        <a:pt x="25" y="55"/>
                        <a:pt x="25" y="55"/>
                      </a:cubicBezTo>
                      <a:cubicBezTo>
                        <a:pt x="27" y="56"/>
                        <a:pt x="29" y="55"/>
                        <a:pt x="29" y="55"/>
                      </a:cubicBezTo>
                      <a:cubicBezTo>
                        <a:pt x="34" y="55"/>
                        <a:pt x="34" y="57"/>
                        <a:pt x="34" y="57"/>
                      </a:cubicBezTo>
                      <a:cubicBezTo>
                        <a:pt x="37" y="61"/>
                        <a:pt x="42" y="61"/>
                        <a:pt x="42" y="61"/>
                      </a:cubicBezTo>
                      <a:cubicBezTo>
                        <a:pt x="44" y="61"/>
                        <a:pt x="47" y="56"/>
                        <a:pt x="47" y="56"/>
                      </a:cubicBezTo>
                      <a:cubicBezTo>
                        <a:pt x="50" y="51"/>
                        <a:pt x="55" y="55"/>
                        <a:pt x="55" y="55"/>
                      </a:cubicBezTo>
                      <a:cubicBezTo>
                        <a:pt x="55" y="51"/>
                        <a:pt x="54" y="49"/>
                        <a:pt x="54" y="49"/>
                      </a:cubicBezTo>
                      <a:cubicBezTo>
                        <a:pt x="61" y="51"/>
                        <a:pt x="54" y="47"/>
                        <a:pt x="54" y="47"/>
                      </a:cubicBezTo>
                      <a:cubicBezTo>
                        <a:pt x="57" y="45"/>
                        <a:pt x="54" y="45"/>
                        <a:pt x="54" y="45"/>
                      </a:cubicBezTo>
                      <a:cubicBezTo>
                        <a:pt x="57" y="44"/>
                        <a:pt x="57" y="42"/>
                        <a:pt x="57" y="42"/>
                      </a:cubicBezTo>
                      <a:cubicBezTo>
                        <a:pt x="63" y="43"/>
                        <a:pt x="60" y="38"/>
                        <a:pt x="60" y="38"/>
                      </a:cubicBezTo>
                      <a:cubicBezTo>
                        <a:pt x="60" y="35"/>
                        <a:pt x="57" y="36"/>
                        <a:pt x="57" y="36"/>
                      </a:cubicBezTo>
                      <a:cubicBezTo>
                        <a:pt x="55" y="31"/>
                        <a:pt x="52" y="33"/>
                        <a:pt x="52" y="33"/>
                      </a:cubicBezTo>
                      <a:cubicBezTo>
                        <a:pt x="51" y="35"/>
                        <a:pt x="46" y="37"/>
                        <a:pt x="46" y="37"/>
                      </a:cubicBezTo>
                      <a:cubicBezTo>
                        <a:pt x="40" y="40"/>
                        <a:pt x="39" y="37"/>
                        <a:pt x="39" y="37"/>
                      </a:cubicBezTo>
                      <a:cubicBezTo>
                        <a:pt x="42" y="38"/>
                        <a:pt x="44" y="37"/>
                        <a:pt x="44" y="37"/>
                      </a:cubicBezTo>
                      <a:cubicBezTo>
                        <a:pt x="46" y="37"/>
                        <a:pt x="48" y="34"/>
                        <a:pt x="48" y="34"/>
                      </a:cubicBezTo>
                      <a:cubicBezTo>
                        <a:pt x="52" y="34"/>
                        <a:pt x="47" y="31"/>
                        <a:pt x="47" y="31"/>
                      </a:cubicBezTo>
                      <a:cubicBezTo>
                        <a:pt x="46" y="28"/>
                        <a:pt x="42" y="29"/>
                        <a:pt x="42" y="29"/>
                      </a:cubicBezTo>
                      <a:cubicBezTo>
                        <a:pt x="38" y="30"/>
                        <a:pt x="35" y="24"/>
                        <a:pt x="35" y="24"/>
                      </a:cubicBezTo>
                      <a:cubicBezTo>
                        <a:pt x="35" y="17"/>
                        <a:pt x="32" y="17"/>
                        <a:pt x="32" y="17"/>
                      </a:cubicBezTo>
                      <a:cubicBezTo>
                        <a:pt x="29" y="12"/>
                        <a:pt x="25" y="14"/>
                        <a:pt x="25" y="14"/>
                      </a:cubicBezTo>
                      <a:cubicBezTo>
                        <a:pt x="22" y="14"/>
                        <a:pt x="22" y="10"/>
                        <a:pt x="22" y="10"/>
                      </a:cubicBezTo>
                      <a:cubicBezTo>
                        <a:pt x="23" y="8"/>
                        <a:pt x="20" y="7"/>
                        <a:pt x="20" y="7"/>
                      </a:cubicBezTo>
                      <a:cubicBezTo>
                        <a:pt x="18" y="6"/>
                        <a:pt x="17" y="3"/>
                        <a:pt x="17" y="3"/>
                      </a:cubicBezTo>
                      <a:cubicBezTo>
                        <a:pt x="13" y="2"/>
                        <a:pt x="14" y="5"/>
                        <a:pt x="14" y="5"/>
                      </a:cubicBezTo>
                      <a:cubicBezTo>
                        <a:pt x="12" y="6"/>
                        <a:pt x="17" y="9"/>
                        <a:pt x="16" y="11"/>
                      </a:cubicBezTo>
                      <a:cubicBezTo>
                        <a:pt x="14" y="11"/>
                        <a:pt x="13" y="7"/>
                        <a:pt x="13" y="7"/>
                      </a:cubicBezTo>
                      <a:cubicBezTo>
                        <a:pt x="10" y="6"/>
                        <a:pt x="8" y="4"/>
                        <a:pt x="8" y="4"/>
                      </a:cubicBezTo>
                      <a:cubicBezTo>
                        <a:pt x="7" y="2"/>
                        <a:pt x="7" y="1"/>
                        <a:pt x="6" y="0"/>
                      </a:cubicBezTo>
                      <a:lnTo>
                        <a:pt x="6" y="0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50" name="Freeform 655"/>
                <p:cNvSpPr>
                  <a:spLocks/>
                </p:cNvSpPr>
                <p:nvPr>
                  <p:custDataLst>
                    <p:tags r:id="rId635"/>
                  </p:custDataLst>
                </p:nvPr>
              </p:nvSpPr>
              <p:spPr bwMode="gray">
                <a:xfrm>
                  <a:off x="3573883" y="3412292"/>
                  <a:ext cx="562699" cy="404136"/>
                </a:xfrm>
                <a:custGeom>
                  <a:avLst/>
                  <a:gdLst>
                    <a:gd name="T0" fmla="*/ 56 w 56"/>
                    <a:gd name="T1" fmla="*/ 17 h 36"/>
                    <a:gd name="T2" fmla="*/ 55 w 56"/>
                    <a:gd name="T3" fmla="*/ 12 h 36"/>
                    <a:gd name="T4" fmla="*/ 52 w 56"/>
                    <a:gd name="T5" fmla="*/ 8 h 36"/>
                    <a:gd name="T6" fmla="*/ 47 w 56"/>
                    <a:gd name="T7" fmla="*/ 7 h 36"/>
                    <a:gd name="T8" fmla="*/ 42 w 56"/>
                    <a:gd name="T9" fmla="*/ 7 h 36"/>
                    <a:gd name="T10" fmla="*/ 39 w 56"/>
                    <a:gd name="T11" fmla="*/ 4 h 36"/>
                    <a:gd name="T12" fmla="*/ 31 w 56"/>
                    <a:gd name="T13" fmla="*/ 5 h 36"/>
                    <a:gd name="T14" fmla="*/ 26 w 56"/>
                    <a:gd name="T15" fmla="*/ 10 h 36"/>
                    <a:gd name="T16" fmla="*/ 18 w 56"/>
                    <a:gd name="T17" fmla="*/ 6 h 36"/>
                    <a:gd name="T18" fmla="*/ 13 w 56"/>
                    <a:gd name="T19" fmla="*/ 4 h 36"/>
                    <a:gd name="T20" fmla="*/ 10 w 56"/>
                    <a:gd name="T21" fmla="*/ 15 h 36"/>
                    <a:gd name="T22" fmla="*/ 5 w 56"/>
                    <a:gd name="T23" fmla="*/ 19 h 36"/>
                    <a:gd name="T24" fmla="*/ 5 w 56"/>
                    <a:gd name="T25" fmla="*/ 27 h 36"/>
                    <a:gd name="T26" fmla="*/ 12 w 56"/>
                    <a:gd name="T27" fmla="*/ 28 h 36"/>
                    <a:gd name="T28" fmla="*/ 22 w 56"/>
                    <a:gd name="T29" fmla="*/ 36 h 36"/>
                    <a:gd name="T30" fmla="*/ 31 w 56"/>
                    <a:gd name="T31" fmla="*/ 30 h 36"/>
                    <a:gd name="T32" fmla="*/ 35 w 56"/>
                    <a:gd name="T33" fmla="*/ 27 h 36"/>
                    <a:gd name="T34" fmla="*/ 38 w 56"/>
                    <a:gd name="T35" fmla="*/ 28 h 36"/>
                    <a:gd name="T36" fmla="*/ 40 w 56"/>
                    <a:gd name="T37" fmla="*/ 23 h 36"/>
                    <a:gd name="T38" fmla="*/ 45 w 56"/>
                    <a:gd name="T39" fmla="*/ 21 h 36"/>
                    <a:gd name="T40" fmla="*/ 56 w 56"/>
                    <a:gd name="T41" fmla="*/ 17 h 36"/>
                    <a:gd name="T42" fmla="*/ 56 w 56"/>
                    <a:gd name="T43" fmla="*/ 17 h 36"/>
                    <a:gd name="T44" fmla="*/ 56 w 56"/>
                    <a:gd name="T45" fmla="*/ 17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6" h="36">
                      <a:moveTo>
                        <a:pt x="56" y="17"/>
                      </a:moveTo>
                      <a:cubicBezTo>
                        <a:pt x="55" y="15"/>
                        <a:pt x="55" y="12"/>
                        <a:pt x="55" y="12"/>
                      </a:cubicBezTo>
                      <a:cubicBezTo>
                        <a:pt x="54" y="6"/>
                        <a:pt x="52" y="8"/>
                        <a:pt x="52" y="8"/>
                      </a:cubicBezTo>
                      <a:cubicBezTo>
                        <a:pt x="51" y="9"/>
                        <a:pt x="47" y="7"/>
                        <a:pt x="47" y="7"/>
                      </a:cubicBezTo>
                      <a:cubicBezTo>
                        <a:pt x="45" y="8"/>
                        <a:pt x="42" y="7"/>
                        <a:pt x="42" y="7"/>
                      </a:cubicBezTo>
                      <a:cubicBezTo>
                        <a:pt x="42" y="5"/>
                        <a:pt x="39" y="4"/>
                        <a:pt x="39" y="4"/>
                      </a:cubicBezTo>
                      <a:cubicBezTo>
                        <a:pt x="39" y="4"/>
                        <a:pt x="34" y="0"/>
                        <a:pt x="31" y="5"/>
                      </a:cubicBezTo>
                      <a:cubicBezTo>
                        <a:pt x="31" y="5"/>
                        <a:pt x="28" y="10"/>
                        <a:pt x="26" y="10"/>
                      </a:cubicBezTo>
                      <a:cubicBezTo>
                        <a:pt x="26" y="10"/>
                        <a:pt x="21" y="10"/>
                        <a:pt x="18" y="6"/>
                      </a:cubicBezTo>
                      <a:cubicBezTo>
                        <a:pt x="18" y="6"/>
                        <a:pt x="18" y="4"/>
                        <a:pt x="13" y="4"/>
                      </a:cubicBezTo>
                      <a:cubicBezTo>
                        <a:pt x="15" y="13"/>
                        <a:pt x="10" y="15"/>
                        <a:pt x="10" y="15"/>
                      </a:cubicBezTo>
                      <a:cubicBezTo>
                        <a:pt x="9" y="18"/>
                        <a:pt x="5" y="19"/>
                        <a:pt x="5" y="19"/>
                      </a:cubicBezTo>
                      <a:cubicBezTo>
                        <a:pt x="0" y="23"/>
                        <a:pt x="5" y="27"/>
                        <a:pt x="5" y="27"/>
                      </a:cubicBezTo>
                      <a:cubicBezTo>
                        <a:pt x="9" y="25"/>
                        <a:pt x="12" y="28"/>
                        <a:pt x="12" y="28"/>
                      </a:cubicBezTo>
                      <a:cubicBezTo>
                        <a:pt x="18" y="29"/>
                        <a:pt x="22" y="36"/>
                        <a:pt x="22" y="36"/>
                      </a:cubicBezTo>
                      <a:cubicBezTo>
                        <a:pt x="22" y="36"/>
                        <a:pt x="27" y="35"/>
                        <a:pt x="31" y="30"/>
                      </a:cubicBezTo>
                      <a:cubicBezTo>
                        <a:pt x="34" y="28"/>
                        <a:pt x="34" y="26"/>
                        <a:pt x="35" y="27"/>
                      </a:cubicBezTo>
                      <a:cubicBezTo>
                        <a:pt x="37" y="26"/>
                        <a:pt x="36" y="29"/>
                        <a:pt x="38" y="28"/>
                      </a:cubicBezTo>
                      <a:cubicBezTo>
                        <a:pt x="38" y="28"/>
                        <a:pt x="40" y="30"/>
                        <a:pt x="40" y="23"/>
                      </a:cubicBezTo>
                      <a:cubicBezTo>
                        <a:pt x="40" y="23"/>
                        <a:pt x="41" y="19"/>
                        <a:pt x="45" y="21"/>
                      </a:cubicBezTo>
                      <a:cubicBezTo>
                        <a:pt x="45" y="21"/>
                        <a:pt x="54" y="21"/>
                        <a:pt x="56" y="17"/>
                      </a:cubicBezTo>
                      <a:lnTo>
                        <a:pt x="56" y="17"/>
                      </a:lnTo>
                      <a:lnTo>
                        <a:pt x="56" y="1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51" name="Freeform 656"/>
                <p:cNvSpPr>
                  <a:spLocks/>
                </p:cNvSpPr>
                <p:nvPr>
                  <p:custDataLst>
                    <p:tags r:id="rId636"/>
                  </p:custDataLst>
                </p:nvPr>
              </p:nvSpPr>
              <p:spPr bwMode="gray">
                <a:xfrm>
                  <a:off x="3582344" y="3692199"/>
                  <a:ext cx="423081" cy="537800"/>
                </a:xfrm>
                <a:custGeom>
                  <a:avLst/>
                  <a:gdLst>
                    <a:gd name="T0" fmla="*/ 0 w 42"/>
                    <a:gd name="T1" fmla="*/ 7 h 48"/>
                    <a:gd name="T2" fmla="*/ 5 w 42"/>
                    <a:gd name="T3" fmla="*/ 11 h 48"/>
                    <a:gd name="T4" fmla="*/ 9 w 42"/>
                    <a:gd name="T5" fmla="*/ 21 h 48"/>
                    <a:gd name="T6" fmla="*/ 15 w 42"/>
                    <a:gd name="T7" fmla="*/ 25 h 48"/>
                    <a:gd name="T8" fmla="*/ 20 w 42"/>
                    <a:gd name="T9" fmla="*/ 32 h 48"/>
                    <a:gd name="T10" fmla="*/ 25 w 42"/>
                    <a:gd name="T11" fmla="*/ 37 h 48"/>
                    <a:gd name="T12" fmla="*/ 31 w 42"/>
                    <a:gd name="T13" fmla="*/ 42 h 48"/>
                    <a:gd name="T14" fmla="*/ 38 w 42"/>
                    <a:gd name="T15" fmla="*/ 47 h 48"/>
                    <a:gd name="T16" fmla="*/ 40 w 42"/>
                    <a:gd name="T17" fmla="*/ 48 h 48"/>
                    <a:gd name="T18" fmla="*/ 42 w 42"/>
                    <a:gd name="T19" fmla="*/ 46 h 48"/>
                    <a:gd name="T20" fmla="*/ 37 w 42"/>
                    <a:gd name="T21" fmla="*/ 36 h 48"/>
                    <a:gd name="T22" fmla="*/ 32 w 42"/>
                    <a:gd name="T23" fmla="*/ 34 h 48"/>
                    <a:gd name="T24" fmla="*/ 27 w 42"/>
                    <a:gd name="T25" fmla="*/ 28 h 48"/>
                    <a:gd name="T26" fmla="*/ 27 w 42"/>
                    <a:gd name="T27" fmla="*/ 28 h 48"/>
                    <a:gd name="T28" fmla="*/ 29 w 42"/>
                    <a:gd name="T29" fmla="*/ 26 h 48"/>
                    <a:gd name="T30" fmla="*/ 29 w 42"/>
                    <a:gd name="T31" fmla="*/ 26 h 48"/>
                    <a:gd name="T32" fmla="*/ 32 w 42"/>
                    <a:gd name="T33" fmla="*/ 24 h 48"/>
                    <a:gd name="T34" fmla="*/ 29 w 42"/>
                    <a:gd name="T35" fmla="*/ 21 h 48"/>
                    <a:gd name="T36" fmla="*/ 25 w 42"/>
                    <a:gd name="T37" fmla="*/ 17 h 48"/>
                    <a:gd name="T38" fmla="*/ 25 w 42"/>
                    <a:gd name="T39" fmla="*/ 17 h 48"/>
                    <a:gd name="T40" fmla="*/ 21 w 42"/>
                    <a:gd name="T41" fmla="*/ 11 h 48"/>
                    <a:gd name="T42" fmla="*/ 21 w 42"/>
                    <a:gd name="T43" fmla="*/ 11 h 48"/>
                    <a:gd name="T44" fmla="*/ 11 w 42"/>
                    <a:gd name="T45" fmla="*/ 3 h 48"/>
                    <a:gd name="T46" fmla="*/ 4 w 42"/>
                    <a:gd name="T47" fmla="*/ 2 h 48"/>
                    <a:gd name="T48" fmla="*/ 0 w 42"/>
                    <a:gd name="T49" fmla="*/ 7 h 48"/>
                    <a:gd name="T50" fmla="*/ 0 w 42"/>
                    <a:gd name="T51" fmla="*/ 7 h 48"/>
                    <a:gd name="T52" fmla="*/ 0 w 42"/>
                    <a:gd name="T53" fmla="*/ 7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2" h="48">
                      <a:moveTo>
                        <a:pt x="0" y="7"/>
                      </a:moveTo>
                      <a:cubicBezTo>
                        <a:pt x="1" y="11"/>
                        <a:pt x="5" y="11"/>
                        <a:pt x="5" y="11"/>
                      </a:cubicBezTo>
                      <a:cubicBezTo>
                        <a:pt x="5" y="14"/>
                        <a:pt x="9" y="21"/>
                        <a:pt x="9" y="21"/>
                      </a:cubicBezTo>
                      <a:cubicBezTo>
                        <a:pt x="10" y="20"/>
                        <a:pt x="15" y="25"/>
                        <a:pt x="15" y="25"/>
                      </a:cubicBezTo>
                      <a:cubicBezTo>
                        <a:pt x="20" y="25"/>
                        <a:pt x="20" y="32"/>
                        <a:pt x="20" y="32"/>
                      </a:cubicBezTo>
                      <a:cubicBezTo>
                        <a:pt x="20" y="33"/>
                        <a:pt x="25" y="37"/>
                        <a:pt x="25" y="37"/>
                      </a:cubicBezTo>
                      <a:cubicBezTo>
                        <a:pt x="28" y="37"/>
                        <a:pt x="31" y="42"/>
                        <a:pt x="31" y="42"/>
                      </a:cubicBezTo>
                      <a:cubicBezTo>
                        <a:pt x="32" y="41"/>
                        <a:pt x="38" y="47"/>
                        <a:pt x="38" y="47"/>
                      </a:cubicBezTo>
                      <a:cubicBezTo>
                        <a:pt x="38" y="47"/>
                        <a:pt x="39" y="48"/>
                        <a:pt x="40" y="48"/>
                      </a:cubicBezTo>
                      <a:cubicBezTo>
                        <a:pt x="40" y="46"/>
                        <a:pt x="42" y="46"/>
                        <a:pt x="42" y="46"/>
                      </a:cubicBezTo>
                      <a:cubicBezTo>
                        <a:pt x="42" y="46"/>
                        <a:pt x="42" y="40"/>
                        <a:pt x="37" y="36"/>
                      </a:cubicBezTo>
                      <a:cubicBezTo>
                        <a:pt x="37" y="36"/>
                        <a:pt x="35" y="33"/>
                        <a:pt x="32" y="34"/>
                      </a:cubicBezTo>
                      <a:cubicBezTo>
                        <a:pt x="32" y="34"/>
                        <a:pt x="32" y="30"/>
                        <a:pt x="27" y="28"/>
                      </a:cubicBezTo>
                      <a:lnTo>
                        <a:pt x="27" y="28"/>
                      </a:lnTo>
                      <a:lnTo>
                        <a:pt x="29" y="26"/>
                      </a:lnTo>
                      <a:lnTo>
                        <a:pt x="29" y="26"/>
                      </a:lnTo>
                      <a:cubicBezTo>
                        <a:pt x="29" y="26"/>
                        <a:pt x="32" y="26"/>
                        <a:pt x="32" y="24"/>
                      </a:cubicBezTo>
                      <a:cubicBezTo>
                        <a:pt x="32" y="24"/>
                        <a:pt x="35" y="20"/>
                        <a:pt x="29" y="21"/>
                      </a:cubicBezTo>
                      <a:cubicBezTo>
                        <a:pt x="27" y="22"/>
                        <a:pt x="25" y="17"/>
                        <a:pt x="25" y="17"/>
                      </a:cubicBezTo>
                      <a:lnTo>
                        <a:pt x="25" y="17"/>
                      </a:lnTo>
                      <a:lnTo>
                        <a:pt x="21" y="11"/>
                      </a:lnTo>
                      <a:lnTo>
                        <a:pt x="21" y="11"/>
                      </a:lnTo>
                      <a:cubicBezTo>
                        <a:pt x="21" y="11"/>
                        <a:pt x="17" y="4"/>
                        <a:pt x="11" y="3"/>
                      </a:cubicBezTo>
                      <a:cubicBezTo>
                        <a:pt x="11" y="3"/>
                        <a:pt x="8" y="0"/>
                        <a:pt x="4" y="2"/>
                      </a:cubicBezTo>
                      <a:cubicBezTo>
                        <a:pt x="4" y="2"/>
                        <a:pt x="3" y="5"/>
                        <a:pt x="0" y="7"/>
                      </a:cubicBezTo>
                      <a:lnTo>
                        <a:pt x="0" y="7"/>
                      </a:lnTo>
                      <a:lnTo>
                        <a:pt x="0" y="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52" name="Freeform 657"/>
                <p:cNvSpPr>
                  <a:spLocks/>
                </p:cNvSpPr>
                <p:nvPr>
                  <p:custDataLst>
                    <p:tags r:id="rId637"/>
                  </p:custDataLst>
                </p:nvPr>
              </p:nvSpPr>
              <p:spPr bwMode="gray">
                <a:xfrm>
                  <a:off x="3985682" y="3961099"/>
                  <a:ext cx="382184" cy="470180"/>
                </a:xfrm>
                <a:custGeom>
                  <a:avLst/>
                  <a:gdLst>
                    <a:gd name="T0" fmla="*/ 0 w 38"/>
                    <a:gd name="T1" fmla="*/ 24 h 42"/>
                    <a:gd name="T2" fmla="*/ 2 w 38"/>
                    <a:gd name="T3" fmla="*/ 22 h 42"/>
                    <a:gd name="T4" fmla="*/ 13 w 38"/>
                    <a:gd name="T5" fmla="*/ 19 h 42"/>
                    <a:gd name="T6" fmla="*/ 21 w 38"/>
                    <a:gd name="T7" fmla="*/ 9 h 42"/>
                    <a:gd name="T8" fmla="*/ 27 w 38"/>
                    <a:gd name="T9" fmla="*/ 4 h 42"/>
                    <a:gd name="T10" fmla="*/ 30 w 38"/>
                    <a:gd name="T11" fmla="*/ 3 h 42"/>
                    <a:gd name="T12" fmla="*/ 37 w 38"/>
                    <a:gd name="T13" fmla="*/ 8 h 42"/>
                    <a:gd name="T14" fmla="*/ 36 w 38"/>
                    <a:gd name="T15" fmla="*/ 16 h 42"/>
                    <a:gd name="T16" fmla="*/ 36 w 38"/>
                    <a:gd name="T17" fmla="*/ 31 h 42"/>
                    <a:gd name="T18" fmla="*/ 35 w 38"/>
                    <a:gd name="T19" fmla="*/ 40 h 42"/>
                    <a:gd name="T20" fmla="*/ 31 w 38"/>
                    <a:gd name="T21" fmla="*/ 37 h 42"/>
                    <a:gd name="T22" fmla="*/ 29 w 38"/>
                    <a:gd name="T23" fmla="*/ 35 h 42"/>
                    <a:gd name="T24" fmla="*/ 25 w 38"/>
                    <a:gd name="T25" fmla="*/ 37 h 42"/>
                    <a:gd name="T26" fmla="*/ 22 w 38"/>
                    <a:gd name="T27" fmla="*/ 37 h 42"/>
                    <a:gd name="T28" fmla="*/ 17 w 38"/>
                    <a:gd name="T29" fmla="*/ 34 h 42"/>
                    <a:gd name="T30" fmla="*/ 15 w 38"/>
                    <a:gd name="T31" fmla="*/ 36 h 42"/>
                    <a:gd name="T32" fmla="*/ 19 w 38"/>
                    <a:gd name="T33" fmla="*/ 42 h 42"/>
                    <a:gd name="T34" fmla="*/ 13 w 38"/>
                    <a:gd name="T35" fmla="*/ 38 h 42"/>
                    <a:gd name="T36" fmla="*/ 9 w 38"/>
                    <a:gd name="T37" fmla="*/ 34 h 42"/>
                    <a:gd name="T38" fmla="*/ 5 w 38"/>
                    <a:gd name="T39" fmla="*/ 28 h 42"/>
                    <a:gd name="T40" fmla="*/ 0 w 38"/>
                    <a:gd name="T41" fmla="*/ 24 h 42"/>
                    <a:gd name="T42" fmla="*/ 0 w 38"/>
                    <a:gd name="T43" fmla="*/ 24 h 42"/>
                    <a:gd name="T44" fmla="*/ 0 w 38"/>
                    <a:gd name="T45" fmla="*/ 24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8" h="42">
                      <a:moveTo>
                        <a:pt x="0" y="24"/>
                      </a:moveTo>
                      <a:cubicBezTo>
                        <a:pt x="0" y="22"/>
                        <a:pt x="2" y="22"/>
                        <a:pt x="2" y="22"/>
                      </a:cubicBezTo>
                      <a:cubicBezTo>
                        <a:pt x="11" y="24"/>
                        <a:pt x="13" y="19"/>
                        <a:pt x="13" y="19"/>
                      </a:cubicBezTo>
                      <a:cubicBezTo>
                        <a:pt x="13" y="19"/>
                        <a:pt x="15" y="11"/>
                        <a:pt x="21" y="9"/>
                      </a:cubicBezTo>
                      <a:cubicBezTo>
                        <a:pt x="24" y="6"/>
                        <a:pt x="26" y="7"/>
                        <a:pt x="27" y="4"/>
                      </a:cubicBezTo>
                      <a:cubicBezTo>
                        <a:pt x="26" y="0"/>
                        <a:pt x="30" y="1"/>
                        <a:pt x="30" y="3"/>
                      </a:cubicBezTo>
                      <a:cubicBezTo>
                        <a:pt x="31" y="8"/>
                        <a:pt x="37" y="8"/>
                        <a:pt x="37" y="8"/>
                      </a:cubicBezTo>
                      <a:cubicBezTo>
                        <a:pt x="37" y="8"/>
                        <a:pt x="34" y="13"/>
                        <a:pt x="36" y="16"/>
                      </a:cubicBezTo>
                      <a:cubicBezTo>
                        <a:pt x="36" y="16"/>
                        <a:pt x="38" y="27"/>
                        <a:pt x="36" y="31"/>
                      </a:cubicBezTo>
                      <a:cubicBezTo>
                        <a:pt x="36" y="31"/>
                        <a:pt x="36" y="38"/>
                        <a:pt x="35" y="40"/>
                      </a:cubicBezTo>
                      <a:cubicBezTo>
                        <a:pt x="35" y="40"/>
                        <a:pt x="31" y="40"/>
                        <a:pt x="31" y="37"/>
                      </a:cubicBezTo>
                      <a:cubicBezTo>
                        <a:pt x="31" y="37"/>
                        <a:pt x="29" y="38"/>
                        <a:pt x="29" y="35"/>
                      </a:cubicBezTo>
                      <a:cubicBezTo>
                        <a:pt x="29" y="35"/>
                        <a:pt x="26" y="35"/>
                        <a:pt x="25" y="37"/>
                      </a:cubicBezTo>
                      <a:cubicBezTo>
                        <a:pt x="25" y="37"/>
                        <a:pt x="27" y="40"/>
                        <a:pt x="22" y="37"/>
                      </a:cubicBezTo>
                      <a:cubicBezTo>
                        <a:pt x="22" y="37"/>
                        <a:pt x="18" y="36"/>
                        <a:pt x="17" y="34"/>
                      </a:cubicBezTo>
                      <a:cubicBezTo>
                        <a:pt x="17" y="34"/>
                        <a:pt x="15" y="33"/>
                        <a:pt x="15" y="36"/>
                      </a:cubicBezTo>
                      <a:cubicBezTo>
                        <a:pt x="15" y="36"/>
                        <a:pt x="20" y="41"/>
                        <a:pt x="19" y="42"/>
                      </a:cubicBezTo>
                      <a:cubicBezTo>
                        <a:pt x="19" y="42"/>
                        <a:pt x="15" y="40"/>
                        <a:pt x="13" y="38"/>
                      </a:cubicBezTo>
                      <a:cubicBezTo>
                        <a:pt x="11" y="37"/>
                        <a:pt x="11" y="35"/>
                        <a:pt x="9" y="34"/>
                      </a:cubicBezTo>
                      <a:cubicBezTo>
                        <a:pt x="9" y="34"/>
                        <a:pt x="5" y="31"/>
                        <a:pt x="5" y="28"/>
                      </a:cubicBezTo>
                      <a:cubicBezTo>
                        <a:pt x="5" y="28"/>
                        <a:pt x="2" y="25"/>
                        <a:pt x="0" y="24"/>
                      </a:cubicBezTo>
                      <a:lnTo>
                        <a:pt x="0" y="24"/>
                      </a:lnTo>
                      <a:lnTo>
                        <a:pt x="0" y="2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53" name="Freeform 658"/>
                <p:cNvSpPr>
                  <a:spLocks/>
                </p:cNvSpPr>
                <p:nvPr>
                  <p:custDataLst>
                    <p:tags r:id="rId638"/>
                  </p:custDataLst>
                </p:nvPr>
              </p:nvSpPr>
              <p:spPr bwMode="gray">
                <a:xfrm>
                  <a:off x="4779665" y="4498899"/>
                  <a:ext cx="502056" cy="358533"/>
                </a:xfrm>
                <a:custGeom>
                  <a:avLst/>
                  <a:gdLst>
                    <a:gd name="T0" fmla="*/ 4 w 50"/>
                    <a:gd name="T1" fmla="*/ 24 h 32"/>
                    <a:gd name="T2" fmla="*/ 2 w 50"/>
                    <a:gd name="T3" fmla="*/ 17 h 32"/>
                    <a:gd name="T4" fmla="*/ 2 w 50"/>
                    <a:gd name="T5" fmla="*/ 13 h 32"/>
                    <a:gd name="T6" fmla="*/ 3 w 50"/>
                    <a:gd name="T7" fmla="*/ 8 h 32"/>
                    <a:gd name="T8" fmla="*/ 9 w 50"/>
                    <a:gd name="T9" fmla="*/ 9 h 32"/>
                    <a:gd name="T10" fmla="*/ 16 w 50"/>
                    <a:gd name="T11" fmla="*/ 8 h 32"/>
                    <a:gd name="T12" fmla="*/ 23 w 50"/>
                    <a:gd name="T13" fmla="*/ 10 h 32"/>
                    <a:gd name="T14" fmla="*/ 28 w 50"/>
                    <a:gd name="T15" fmla="*/ 10 h 32"/>
                    <a:gd name="T16" fmla="*/ 33 w 50"/>
                    <a:gd name="T17" fmla="*/ 4 h 32"/>
                    <a:gd name="T18" fmla="*/ 39 w 50"/>
                    <a:gd name="T19" fmla="*/ 3 h 32"/>
                    <a:gd name="T20" fmla="*/ 45 w 50"/>
                    <a:gd name="T21" fmla="*/ 6 h 32"/>
                    <a:gd name="T22" fmla="*/ 50 w 50"/>
                    <a:gd name="T23" fmla="*/ 7 h 32"/>
                    <a:gd name="T24" fmla="*/ 50 w 50"/>
                    <a:gd name="T25" fmla="*/ 7 h 32"/>
                    <a:gd name="T26" fmla="*/ 47 w 50"/>
                    <a:gd name="T27" fmla="*/ 7 h 32"/>
                    <a:gd name="T28" fmla="*/ 47 w 50"/>
                    <a:gd name="T29" fmla="*/ 7 h 32"/>
                    <a:gd name="T30" fmla="*/ 47 w 50"/>
                    <a:gd name="T31" fmla="*/ 12 h 32"/>
                    <a:gd name="T32" fmla="*/ 40 w 50"/>
                    <a:gd name="T33" fmla="*/ 16 h 32"/>
                    <a:gd name="T34" fmla="*/ 42 w 50"/>
                    <a:gd name="T35" fmla="*/ 22 h 32"/>
                    <a:gd name="T36" fmla="*/ 39 w 50"/>
                    <a:gd name="T37" fmla="*/ 27 h 32"/>
                    <a:gd name="T38" fmla="*/ 34 w 50"/>
                    <a:gd name="T39" fmla="*/ 32 h 32"/>
                    <a:gd name="T40" fmla="*/ 34 w 50"/>
                    <a:gd name="T41" fmla="*/ 32 h 32"/>
                    <a:gd name="T42" fmla="*/ 35 w 50"/>
                    <a:gd name="T43" fmla="*/ 28 h 32"/>
                    <a:gd name="T44" fmla="*/ 35 w 50"/>
                    <a:gd name="T45" fmla="*/ 28 h 32"/>
                    <a:gd name="T46" fmla="*/ 33 w 50"/>
                    <a:gd name="T47" fmla="*/ 24 h 32"/>
                    <a:gd name="T48" fmla="*/ 30 w 50"/>
                    <a:gd name="T49" fmla="*/ 22 h 32"/>
                    <a:gd name="T50" fmla="*/ 26 w 50"/>
                    <a:gd name="T51" fmla="*/ 21 h 32"/>
                    <a:gd name="T52" fmla="*/ 23 w 50"/>
                    <a:gd name="T53" fmla="*/ 26 h 32"/>
                    <a:gd name="T54" fmla="*/ 18 w 50"/>
                    <a:gd name="T55" fmla="*/ 25 h 32"/>
                    <a:gd name="T56" fmla="*/ 7 w 50"/>
                    <a:gd name="T57" fmla="*/ 24 h 32"/>
                    <a:gd name="T58" fmla="*/ 4 w 50"/>
                    <a:gd name="T59" fmla="*/ 24 h 32"/>
                    <a:gd name="T60" fmla="*/ 4 w 50"/>
                    <a:gd name="T61" fmla="*/ 24 h 32"/>
                    <a:gd name="T62" fmla="*/ 4 w 50"/>
                    <a:gd name="T63" fmla="*/ 24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50" h="32">
                      <a:moveTo>
                        <a:pt x="4" y="24"/>
                      </a:moveTo>
                      <a:cubicBezTo>
                        <a:pt x="4" y="19"/>
                        <a:pt x="2" y="17"/>
                        <a:pt x="2" y="17"/>
                      </a:cubicBezTo>
                      <a:cubicBezTo>
                        <a:pt x="0" y="15"/>
                        <a:pt x="2" y="13"/>
                        <a:pt x="2" y="13"/>
                      </a:cubicBezTo>
                      <a:cubicBezTo>
                        <a:pt x="3" y="11"/>
                        <a:pt x="3" y="8"/>
                        <a:pt x="3" y="8"/>
                      </a:cubicBezTo>
                      <a:cubicBezTo>
                        <a:pt x="4" y="7"/>
                        <a:pt x="9" y="9"/>
                        <a:pt x="9" y="9"/>
                      </a:cubicBezTo>
                      <a:cubicBezTo>
                        <a:pt x="14" y="9"/>
                        <a:pt x="16" y="8"/>
                        <a:pt x="16" y="8"/>
                      </a:cubicBezTo>
                      <a:cubicBezTo>
                        <a:pt x="20" y="8"/>
                        <a:pt x="19" y="10"/>
                        <a:pt x="23" y="10"/>
                      </a:cubicBezTo>
                      <a:cubicBezTo>
                        <a:pt x="26" y="9"/>
                        <a:pt x="28" y="10"/>
                        <a:pt x="28" y="10"/>
                      </a:cubicBezTo>
                      <a:cubicBezTo>
                        <a:pt x="32" y="10"/>
                        <a:pt x="33" y="4"/>
                        <a:pt x="33" y="4"/>
                      </a:cubicBezTo>
                      <a:cubicBezTo>
                        <a:pt x="34" y="0"/>
                        <a:pt x="40" y="1"/>
                        <a:pt x="39" y="3"/>
                      </a:cubicBezTo>
                      <a:cubicBezTo>
                        <a:pt x="40" y="7"/>
                        <a:pt x="45" y="6"/>
                        <a:pt x="45" y="6"/>
                      </a:cubicBezTo>
                      <a:cubicBezTo>
                        <a:pt x="46" y="4"/>
                        <a:pt x="48" y="6"/>
                        <a:pt x="50" y="7"/>
                      </a:cubicBezTo>
                      <a:lnTo>
                        <a:pt x="50" y="7"/>
                      </a:lnTo>
                      <a:lnTo>
                        <a:pt x="47" y="7"/>
                      </a:lnTo>
                      <a:lnTo>
                        <a:pt x="47" y="7"/>
                      </a:lnTo>
                      <a:cubicBezTo>
                        <a:pt x="47" y="7"/>
                        <a:pt x="48" y="11"/>
                        <a:pt x="47" y="12"/>
                      </a:cubicBezTo>
                      <a:cubicBezTo>
                        <a:pt x="46" y="17"/>
                        <a:pt x="41" y="14"/>
                        <a:pt x="40" y="16"/>
                      </a:cubicBezTo>
                      <a:cubicBezTo>
                        <a:pt x="40" y="16"/>
                        <a:pt x="38" y="16"/>
                        <a:pt x="42" y="22"/>
                      </a:cubicBezTo>
                      <a:cubicBezTo>
                        <a:pt x="42" y="22"/>
                        <a:pt x="44" y="27"/>
                        <a:pt x="39" y="27"/>
                      </a:cubicBezTo>
                      <a:cubicBezTo>
                        <a:pt x="39" y="27"/>
                        <a:pt x="37" y="29"/>
                        <a:pt x="34" y="32"/>
                      </a:cubicBezTo>
                      <a:lnTo>
                        <a:pt x="34" y="32"/>
                      </a:lnTo>
                      <a:lnTo>
                        <a:pt x="35" y="28"/>
                      </a:lnTo>
                      <a:lnTo>
                        <a:pt x="35" y="28"/>
                      </a:lnTo>
                      <a:cubicBezTo>
                        <a:pt x="35" y="28"/>
                        <a:pt x="35" y="24"/>
                        <a:pt x="33" y="24"/>
                      </a:cubicBezTo>
                      <a:cubicBezTo>
                        <a:pt x="33" y="24"/>
                        <a:pt x="30" y="25"/>
                        <a:pt x="30" y="22"/>
                      </a:cubicBezTo>
                      <a:cubicBezTo>
                        <a:pt x="30" y="22"/>
                        <a:pt x="31" y="18"/>
                        <a:pt x="26" y="21"/>
                      </a:cubicBezTo>
                      <a:cubicBezTo>
                        <a:pt x="26" y="21"/>
                        <a:pt x="22" y="22"/>
                        <a:pt x="23" y="26"/>
                      </a:cubicBezTo>
                      <a:cubicBezTo>
                        <a:pt x="19" y="25"/>
                        <a:pt x="18" y="25"/>
                        <a:pt x="18" y="25"/>
                      </a:cubicBezTo>
                      <a:cubicBezTo>
                        <a:pt x="13" y="25"/>
                        <a:pt x="10" y="21"/>
                        <a:pt x="7" y="24"/>
                      </a:cubicBezTo>
                      <a:cubicBezTo>
                        <a:pt x="6" y="24"/>
                        <a:pt x="5" y="24"/>
                        <a:pt x="4" y="24"/>
                      </a:cubicBezTo>
                      <a:lnTo>
                        <a:pt x="4" y="24"/>
                      </a:lnTo>
                      <a:lnTo>
                        <a:pt x="4" y="2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54" name="Freeform 659"/>
                <p:cNvSpPr>
                  <a:spLocks/>
                </p:cNvSpPr>
                <p:nvPr>
                  <p:custDataLst>
                    <p:tags r:id="rId639"/>
                  </p:custDataLst>
                </p:nvPr>
              </p:nvSpPr>
              <p:spPr bwMode="gray">
                <a:xfrm>
                  <a:off x="5001077" y="4701753"/>
                  <a:ext cx="129745" cy="155679"/>
                </a:xfrm>
                <a:custGeom>
                  <a:avLst/>
                  <a:gdLst>
                    <a:gd name="T0" fmla="*/ 1 w 13"/>
                    <a:gd name="T1" fmla="*/ 8 h 14"/>
                    <a:gd name="T2" fmla="*/ 4 w 13"/>
                    <a:gd name="T3" fmla="*/ 3 h 14"/>
                    <a:gd name="T4" fmla="*/ 8 w 13"/>
                    <a:gd name="T5" fmla="*/ 4 h 14"/>
                    <a:gd name="T6" fmla="*/ 11 w 13"/>
                    <a:gd name="T7" fmla="*/ 6 h 14"/>
                    <a:gd name="T8" fmla="*/ 13 w 13"/>
                    <a:gd name="T9" fmla="*/ 10 h 14"/>
                    <a:gd name="T10" fmla="*/ 13 w 13"/>
                    <a:gd name="T11" fmla="*/ 10 h 14"/>
                    <a:gd name="T12" fmla="*/ 12 w 13"/>
                    <a:gd name="T13" fmla="*/ 14 h 14"/>
                    <a:gd name="T14" fmla="*/ 12 w 13"/>
                    <a:gd name="T15" fmla="*/ 14 h 14"/>
                    <a:gd name="T16" fmla="*/ 8 w 13"/>
                    <a:gd name="T17" fmla="*/ 13 h 14"/>
                    <a:gd name="T18" fmla="*/ 1 w 13"/>
                    <a:gd name="T19" fmla="*/ 8 h 14"/>
                    <a:gd name="T20" fmla="*/ 1 w 13"/>
                    <a:gd name="T21" fmla="*/ 8 h 14"/>
                    <a:gd name="T22" fmla="*/ 1 w 13"/>
                    <a:gd name="T23" fmla="*/ 8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" h="14">
                      <a:moveTo>
                        <a:pt x="1" y="8"/>
                      </a:moveTo>
                      <a:cubicBezTo>
                        <a:pt x="0" y="4"/>
                        <a:pt x="4" y="3"/>
                        <a:pt x="4" y="3"/>
                      </a:cubicBezTo>
                      <a:cubicBezTo>
                        <a:pt x="9" y="0"/>
                        <a:pt x="8" y="4"/>
                        <a:pt x="8" y="4"/>
                      </a:cubicBezTo>
                      <a:cubicBezTo>
                        <a:pt x="8" y="7"/>
                        <a:pt x="11" y="6"/>
                        <a:pt x="11" y="6"/>
                      </a:cubicBezTo>
                      <a:cubicBezTo>
                        <a:pt x="13" y="6"/>
                        <a:pt x="13" y="10"/>
                        <a:pt x="13" y="10"/>
                      </a:cubicBezTo>
                      <a:lnTo>
                        <a:pt x="13" y="10"/>
                      </a:lnTo>
                      <a:lnTo>
                        <a:pt x="12" y="14"/>
                      </a:lnTo>
                      <a:lnTo>
                        <a:pt x="12" y="14"/>
                      </a:ln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5" y="11"/>
                        <a:pt x="3" y="9"/>
                        <a:pt x="1" y="8"/>
                      </a:cubicBezTo>
                      <a:lnTo>
                        <a:pt x="1" y="8"/>
                      </a:lnTo>
                      <a:lnTo>
                        <a:pt x="1" y="8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55" name="Freeform 660"/>
                <p:cNvSpPr>
                  <a:spLocks/>
                </p:cNvSpPr>
                <p:nvPr>
                  <p:custDataLst>
                    <p:tags r:id="rId640"/>
                  </p:custDataLst>
                </p:nvPr>
              </p:nvSpPr>
              <p:spPr bwMode="gray">
                <a:xfrm>
                  <a:off x="5130822" y="3154400"/>
                  <a:ext cx="813726" cy="841295"/>
                </a:xfrm>
                <a:custGeom>
                  <a:avLst/>
                  <a:gdLst>
                    <a:gd name="T0" fmla="*/ 47 w 81"/>
                    <a:gd name="T1" fmla="*/ 2 h 75"/>
                    <a:gd name="T2" fmla="*/ 55 w 81"/>
                    <a:gd name="T3" fmla="*/ 3 h 75"/>
                    <a:gd name="T4" fmla="*/ 55 w 81"/>
                    <a:gd name="T5" fmla="*/ 3 h 75"/>
                    <a:gd name="T6" fmla="*/ 61 w 81"/>
                    <a:gd name="T7" fmla="*/ 2 h 75"/>
                    <a:gd name="T8" fmla="*/ 65 w 81"/>
                    <a:gd name="T9" fmla="*/ 2 h 75"/>
                    <a:gd name="T10" fmla="*/ 65 w 81"/>
                    <a:gd name="T11" fmla="*/ 7 h 75"/>
                    <a:gd name="T12" fmla="*/ 65 w 81"/>
                    <a:gd name="T13" fmla="*/ 14 h 75"/>
                    <a:gd name="T14" fmla="*/ 69 w 81"/>
                    <a:gd name="T15" fmla="*/ 13 h 75"/>
                    <a:gd name="T16" fmla="*/ 69 w 81"/>
                    <a:gd name="T17" fmla="*/ 17 h 75"/>
                    <a:gd name="T18" fmla="*/ 71 w 81"/>
                    <a:gd name="T19" fmla="*/ 25 h 75"/>
                    <a:gd name="T20" fmla="*/ 76 w 81"/>
                    <a:gd name="T21" fmla="*/ 30 h 75"/>
                    <a:gd name="T22" fmla="*/ 75 w 81"/>
                    <a:gd name="T23" fmla="*/ 37 h 75"/>
                    <a:gd name="T24" fmla="*/ 72 w 81"/>
                    <a:gd name="T25" fmla="*/ 44 h 75"/>
                    <a:gd name="T26" fmla="*/ 69 w 81"/>
                    <a:gd name="T27" fmla="*/ 50 h 75"/>
                    <a:gd name="T28" fmla="*/ 66 w 81"/>
                    <a:gd name="T29" fmla="*/ 57 h 75"/>
                    <a:gd name="T30" fmla="*/ 62 w 81"/>
                    <a:gd name="T31" fmla="*/ 62 h 75"/>
                    <a:gd name="T32" fmla="*/ 58 w 81"/>
                    <a:gd name="T33" fmla="*/ 72 h 75"/>
                    <a:gd name="T34" fmla="*/ 56 w 81"/>
                    <a:gd name="T35" fmla="*/ 71 h 75"/>
                    <a:gd name="T36" fmla="*/ 56 w 81"/>
                    <a:gd name="T37" fmla="*/ 68 h 75"/>
                    <a:gd name="T38" fmla="*/ 52 w 81"/>
                    <a:gd name="T39" fmla="*/ 69 h 75"/>
                    <a:gd name="T40" fmla="*/ 45 w 81"/>
                    <a:gd name="T41" fmla="*/ 71 h 75"/>
                    <a:gd name="T42" fmla="*/ 45 w 81"/>
                    <a:gd name="T43" fmla="*/ 71 h 75"/>
                    <a:gd name="T44" fmla="*/ 44 w 81"/>
                    <a:gd name="T45" fmla="*/ 67 h 75"/>
                    <a:gd name="T46" fmla="*/ 44 w 81"/>
                    <a:gd name="T47" fmla="*/ 67 h 75"/>
                    <a:gd name="T48" fmla="*/ 42 w 81"/>
                    <a:gd name="T49" fmla="*/ 67 h 75"/>
                    <a:gd name="T50" fmla="*/ 38 w 81"/>
                    <a:gd name="T51" fmla="*/ 66 h 75"/>
                    <a:gd name="T52" fmla="*/ 38 w 81"/>
                    <a:gd name="T53" fmla="*/ 66 h 75"/>
                    <a:gd name="T54" fmla="*/ 35 w 81"/>
                    <a:gd name="T55" fmla="*/ 63 h 75"/>
                    <a:gd name="T56" fmla="*/ 34 w 81"/>
                    <a:gd name="T57" fmla="*/ 65 h 75"/>
                    <a:gd name="T58" fmla="*/ 34 w 81"/>
                    <a:gd name="T59" fmla="*/ 65 h 75"/>
                    <a:gd name="T60" fmla="*/ 32 w 81"/>
                    <a:gd name="T61" fmla="*/ 69 h 75"/>
                    <a:gd name="T62" fmla="*/ 25 w 81"/>
                    <a:gd name="T63" fmla="*/ 70 h 75"/>
                    <a:gd name="T64" fmla="*/ 21 w 81"/>
                    <a:gd name="T65" fmla="*/ 70 h 75"/>
                    <a:gd name="T66" fmla="*/ 16 w 81"/>
                    <a:gd name="T67" fmla="*/ 73 h 75"/>
                    <a:gd name="T68" fmla="*/ 16 w 81"/>
                    <a:gd name="T69" fmla="*/ 73 h 75"/>
                    <a:gd name="T70" fmla="*/ 16 w 81"/>
                    <a:gd name="T71" fmla="*/ 71 h 75"/>
                    <a:gd name="T72" fmla="*/ 16 w 81"/>
                    <a:gd name="T73" fmla="*/ 71 h 75"/>
                    <a:gd name="T74" fmla="*/ 16 w 81"/>
                    <a:gd name="T75" fmla="*/ 66 h 75"/>
                    <a:gd name="T76" fmla="*/ 15 w 81"/>
                    <a:gd name="T77" fmla="*/ 60 h 75"/>
                    <a:gd name="T78" fmla="*/ 12 w 81"/>
                    <a:gd name="T79" fmla="*/ 63 h 75"/>
                    <a:gd name="T80" fmla="*/ 9 w 81"/>
                    <a:gd name="T81" fmla="*/ 63 h 75"/>
                    <a:gd name="T82" fmla="*/ 5 w 81"/>
                    <a:gd name="T83" fmla="*/ 65 h 75"/>
                    <a:gd name="T84" fmla="*/ 1 w 81"/>
                    <a:gd name="T85" fmla="*/ 63 h 75"/>
                    <a:gd name="T86" fmla="*/ 5 w 81"/>
                    <a:gd name="T87" fmla="*/ 60 h 75"/>
                    <a:gd name="T88" fmla="*/ 5 w 81"/>
                    <a:gd name="T89" fmla="*/ 56 h 75"/>
                    <a:gd name="T90" fmla="*/ 4 w 81"/>
                    <a:gd name="T91" fmla="*/ 51 h 75"/>
                    <a:gd name="T92" fmla="*/ 3 w 81"/>
                    <a:gd name="T93" fmla="*/ 45 h 75"/>
                    <a:gd name="T94" fmla="*/ 3 w 81"/>
                    <a:gd name="T95" fmla="*/ 40 h 75"/>
                    <a:gd name="T96" fmla="*/ 6 w 81"/>
                    <a:gd name="T97" fmla="*/ 38 h 75"/>
                    <a:gd name="T98" fmla="*/ 10 w 81"/>
                    <a:gd name="T99" fmla="*/ 33 h 75"/>
                    <a:gd name="T100" fmla="*/ 17 w 81"/>
                    <a:gd name="T101" fmla="*/ 28 h 75"/>
                    <a:gd name="T102" fmla="*/ 21 w 81"/>
                    <a:gd name="T103" fmla="*/ 25 h 75"/>
                    <a:gd name="T104" fmla="*/ 21 w 81"/>
                    <a:gd name="T105" fmla="*/ 25 h 75"/>
                    <a:gd name="T106" fmla="*/ 29 w 81"/>
                    <a:gd name="T107" fmla="*/ 24 h 75"/>
                    <a:gd name="T108" fmla="*/ 29 w 81"/>
                    <a:gd name="T109" fmla="*/ 24 h 75"/>
                    <a:gd name="T110" fmla="*/ 38 w 81"/>
                    <a:gd name="T111" fmla="*/ 21 h 75"/>
                    <a:gd name="T112" fmla="*/ 39 w 81"/>
                    <a:gd name="T113" fmla="*/ 15 h 75"/>
                    <a:gd name="T114" fmla="*/ 39 w 81"/>
                    <a:gd name="T115" fmla="*/ 9 h 75"/>
                    <a:gd name="T116" fmla="*/ 43 w 81"/>
                    <a:gd name="T117" fmla="*/ 6 h 75"/>
                    <a:gd name="T118" fmla="*/ 47 w 81"/>
                    <a:gd name="T119" fmla="*/ 2 h 75"/>
                    <a:gd name="T120" fmla="*/ 47 w 81"/>
                    <a:gd name="T121" fmla="*/ 2 h 75"/>
                    <a:gd name="T122" fmla="*/ 47 w 81"/>
                    <a:gd name="T123" fmla="*/ 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81" h="75">
                      <a:moveTo>
                        <a:pt x="47" y="2"/>
                      </a:moveTo>
                      <a:lnTo>
                        <a:pt x="55" y="3"/>
                      </a:lnTo>
                      <a:lnTo>
                        <a:pt x="55" y="3"/>
                      </a:lnTo>
                      <a:cubicBezTo>
                        <a:pt x="59" y="4"/>
                        <a:pt x="61" y="2"/>
                        <a:pt x="61" y="2"/>
                      </a:cubicBezTo>
                      <a:cubicBezTo>
                        <a:pt x="63" y="0"/>
                        <a:pt x="65" y="2"/>
                        <a:pt x="65" y="2"/>
                      </a:cubicBezTo>
                      <a:cubicBezTo>
                        <a:pt x="69" y="4"/>
                        <a:pt x="65" y="7"/>
                        <a:pt x="65" y="7"/>
                      </a:cubicBezTo>
                      <a:cubicBezTo>
                        <a:pt x="60" y="14"/>
                        <a:pt x="65" y="14"/>
                        <a:pt x="65" y="14"/>
                      </a:cubicBezTo>
                      <a:cubicBezTo>
                        <a:pt x="67" y="15"/>
                        <a:pt x="69" y="13"/>
                        <a:pt x="69" y="13"/>
                      </a:cubicBezTo>
                      <a:cubicBezTo>
                        <a:pt x="71" y="13"/>
                        <a:pt x="69" y="17"/>
                        <a:pt x="69" y="17"/>
                      </a:cubicBezTo>
                      <a:cubicBezTo>
                        <a:pt x="72" y="21"/>
                        <a:pt x="71" y="25"/>
                        <a:pt x="71" y="25"/>
                      </a:cubicBezTo>
                      <a:cubicBezTo>
                        <a:pt x="72" y="28"/>
                        <a:pt x="73" y="25"/>
                        <a:pt x="76" y="30"/>
                      </a:cubicBezTo>
                      <a:cubicBezTo>
                        <a:pt x="81" y="35"/>
                        <a:pt x="75" y="37"/>
                        <a:pt x="75" y="37"/>
                      </a:cubicBezTo>
                      <a:cubicBezTo>
                        <a:pt x="72" y="38"/>
                        <a:pt x="72" y="44"/>
                        <a:pt x="72" y="44"/>
                      </a:cubicBezTo>
                      <a:cubicBezTo>
                        <a:pt x="72" y="48"/>
                        <a:pt x="69" y="50"/>
                        <a:pt x="69" y="50"/>
                      </a:cubicBezTo>
                      <a:cubicBezTo>
                        <a:pt x="66" y="51"/>
                        <a:pt x="66" y="57"/>
                        <a:pt x="66" y="57"/>
                      </a:cubicBezTo>
                      <a:cubicBezTo>
                        <a:pt x="65" y="58"/>
                        <a:pt x="62" y="62"/>
                        <a:pt x="62" y="62"/>
                      </a:cubicBezTo>
                      <a:cubicBezTo>
                        <a:pt x="58" y="64"/>
                        <a:pt x="58" y="72"/>
                        <a:pt x="58" y="72"/>
                      </a:cubicBezTo>
                      <a:cubicBezTo>
                        <a:pt x="57" y="71"/>
                        <a:pt x="56" y="71"/>
                        <a:pt x="56" y="71"/>
                      </a:cubicBezTo>
                      <a:cubicBezTo>
                        <a:pt x="54" y="71"/>
                        <a:pt x="56" y="68"/>
                        <a:pt x="56" y="68"/>
                      </a:cubicBezTo>
                      <a:cubicBezTo>
                        <a:pt x="53" y="72"/>
                        <a:pt x="52" y="69"/>
                        <a:pt x="52" y="69"/>
                      </a:cubicBezTo>
                      <a:cubicBezTo>
                        <a:pt x="48" y="73"/>
                        <a:pt x="45" y="71"/>
                        <a:pt x="45" y="71"/>
                      </a:cubicBezTo>
                      <a:lnTo>
                        <a:pt x="45" y="71"/>
                      </a:lnTo>
                      <a:lnTo>
                        <a:pt x="44" y="67"/>
                      </a:lnTo>
                      <a:lnTo>
                        <a:pt x="44" y="67"/>
                      </a:lnTo>
                      <a:cubicBezTo>
                        <a:pt x="44" y="65"/>
                        <a:pt x="42" y="67"/>
                        <a:pt x="42" y="67"/>
                      </a:cubicBezTo>
                      <a:cubicBezTo>
                        <a:pt x="40" y="69"/>
                        <a:pt x="38" y="66"/>
                        <a:pt x="38" y="66"/>
                      </a:cubicBezTo>
                      <a:lnTo>
                        <a:pt x="38" y="66"/>
                      </a:lnTo>
                      <a:lnTo>
                        <a:pt x="35" y="63"/>
                      </a:lnTo>
                      <a:lnTo>
                        <a:pt x="34" y="65"/>
                      </a:lnTo>
                      <a:lnTo>
                        <a:pt x="34" y="65"/>
                      </a:lnTo>
                      <a:cubicBezTo>
                        <a:pt x="35" y="68"/>
                        <a:pt x="32" y="69"/>
                        <a:pt x="32" y="69"/>
                      </a:cubicBezTo>
                      <a:cubicBezTo>
                        <a:pt x="28" y="73"/>
                        <a:pt x="25" y="70"/>
                        <a:pt x="25" y="70"/>
                      </a:cubicBezTo>
                      <a:cubicBezTo>
                        <a:pt x="23" y="68"/>
                        <a:pt x="23" y="68"/>
                        <a:pt x="21" y="70"/>
                      </a:cubicBezTo>
                      <a:cubicBezTo>
                        <a:pt x="18" y="75"/>
                        <a:pt x="16" y="73"/>
                        <a:pt x="16" y="73"/>
                      </a:cubicBezTo>
                      <a:lnTo>
                        <a:pt x="16" y="73"/>
                      </a:lnTo>
                      <a:lnTo>
                        <a:pt x="16" y="71"/>
                      </a:lnTo>
                      <a:lnTo>
                        <a:pt x="16" y="71"/>
                      </a:lnTo>
                      <a:cubicBezTo>
                        <a:pt x="15" y="69"/>
                        <a:pt x="16" y="66"/>
                        <a:pt x="16" y="66"/>
                      </a:cubicBezTo>
                      <a:cubicBezTo>
                        <a:pt x="17" y="62"/>
                        <a:pt x="15" y="60"/>
                        <a:pt x="15" y="60"/>
                      </a:cubicBezTo>
                      <a:cubicBezTo>
                        <a:pt x="14" y="65"/>
                        <a:pt x="12" y="63"/>
                        <a:pt x="12" y="63"/>
                      </a:cubicBezTo>
                      <a:cubicBezTo>
                        <a:pt x="11" y="62"/>
                        <a:pt x="9" y="63"/>
                        <a:pt x="9" y="63"/>
                      </a:cubicBezTo>
                      <a:cubicBezTo>
                        <a:pt x="7" y="62"/>
                        <a:pt x="5" y="65"/>
                        <a:pt x="5" y="65"/>
                      </a:cubicBezTo>
                      <a:cubicBezTo>
                        <a:pt x="0" y="66"/>
                        <a:pt x="1" y="63"/>
                        <a:pt x="1" y="63"/>
                      </a:cubicBezTo>
                      <a:cubicBezTo>
                        <a:pt x="1" y="60"/>
                        <a:pt x="5" y="60"/>
                        <a:pt x="5" y="60"/>
                      </a:cubicBezTo>
                      <a:cubicBezTo>
                        <a:pt x="7" y="59"/>
                        <a:pt x="5" y="56"/>
                        <a:pt x="5" y="56"/>
                      </a:cubicBezTo>
                      <a:cubicBezTo>
                        <a:pt x="4" y="55"/>
                        <a:pt x="4" y="51"/>
                        <a:pt x="4" y="51"/>
                      </a:cubicBezTo>
                      <a:cubicBezTo>
                        <a:pt x="5" y="46"/>
                        <a:pt x="3" y="45"/>
                        <a:pt x="3" y="45"/>
                      </a:cubicBezTo>
                      <a:cubicBezTo>
                        <a:pt x="5" y="42"/>
                        <a:pt x="3" y="40"/>
                        <a:pt x="3" y="40"/>
                      </a:cubicBezTo>
                      <a:cubicBezTo>
                        <a:pt x="1" y="38"/>
                        <a:pt x="4" y="40"/>
                        <a:pt x="6" y="38"/>
                      </a:cubicBezTo>
                      <a:cubicBezTo>
                        <a:pt x="9" y="37"/>
                        <a:pt x="10" y="33"/>
                        <a:pt x="10" y="33"/>
                      </a:cubicBezTo>
                      <a:cubicBezTo>
                        <a:pt x="13" y="28"/>
                        <a:pt x="17" y="28"/>
                        <a:pt x="17" y="28"/>
                      </a:cubicBezTo>
                      <a:cubicBezTo>
                        <a:pt x="21" y="27"/>
                        <a:pt x="21" y="25"/>
                        <a:pt x="21" y="25"/>
                      </a:cubicBezTo>
                      <a:lnTo>
                        <a:pt x="21" y="25"/>
                      </a:lnTo>
                      <a:lnTo>
                        <a:pt x="29" y="24"/>
                      </a:lnTo>
                      <a:lnTo>
                        <a:pt x="29" y="24"/>
                      </a:lnTo>
                      <a:cubicBezTo>
                        <a:pt x="31" y="21"/>
                        <a:pt x="38" y="21"/>
                        <a:pt x="38" y="21"/>
                      </a:cubicBezTo>
                      <a:cubicBezTo>
                        <a:pt x="37" y="16"/>
                        <a:pt x="39" y="15"/>
                        <a:pt x="39" y="15"/>
                      </a:cubicBezTo>
                      <a:cubicBezTo>
                        <a:pt x="43" y="12"/>
                        <a:pt x="39" y="9"/>
                        <a:pt x="39" y="9"/>
                      </a:cubicBezTo>
                      <a:cubicBezTo>
                        <a:pt x="39" y="7"/>
                        <a:pt x="43" y="6"/>
                        <a:pt x="43" y="6"/>
                      </a:cubicBezTo>
                      <a:cubicBezTo>
                        <a:pt x="44" y="1"/>
                        <a:pt x="47" y="2"/>
                        <a:pt x="47" y="2"/>
                      </a:cubicBezTo>
                      <a:lnTo>
                        <a:pt x="47" y="2"/>
                      </a:lnTo>
                      <a:lnTo>
                        <a:pt x="47" y="2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56" name="Freeform 661"/>
                <p:cNvSpPr>
                  <a:spLocks/>
                </p:cNvSpPr>
                <p:nvPr>
                  <p:custDataLst>
                    <p:tags r:id="rId641"/>
                  </p:custDataLst>
                </p:nvPr>
              </p:nvSpPr>
              <p:spPr bwMode="gray">
                <a:xfrm>
                  <a:off x="5714674" y="3569543"/>
                  <a:ext cx="321542" cy="526792"/>
                </a:xfrm>
                <a:custGeom>
                  <a:avLst/>
                  <a:gdLst>
                    <a:gd name="T0" fmla="*/ 32 w 32"/>
                    <a:gd name="T1" fmla="*/ 18 h 47"/>
                    <a:gd name="T2" fmla="*/ 32 w 32"/>
                    <a:gd name="T3" fmla="*/ 19 h 47"/>
                    <a:gd name="T4" fmla="*/ 32 w 32"/>
                    <a:gd name="T5" fmla="*/ 19 h 47"/>
                    <a:gd name="T6" fmla="*/ 29 w 32"/>
                    <a:gd name="T7" fmla="*/ 20 h 47"/>
                    <a:gd name="T8" fmla="*/ 29 w 32"/>
                    <a:gd name="T9" fmla="*/ 25 h 47"/>
                    <a:gd name="T10" fmla="*/ 26 w 32"/>
                    <a:gd name="T11" fmla="*/ 25 h 47"/>
                    <a:gd name="T12" fmla="*/ 28 w 32"/>
                    <a:gd name="T13" fmla="*/ 30 h 47"/>
                    <a:gd name="T14" fmla="*/ 25 w 32"/>
                    <a:gd name="T15" fmla="*/ 32 h 47"/>
                    <a:gd name="T16" fmla="*/ 23 w 32"/>
                    <a:gd name="T17" fmla="*/ 37 h 47"/>
                    <a:gd name="T18" fmla="*/ 11 w 32"/>
                    <a:gd name="T19" fmla="*/ 43 h 47"/>
                    <a:gd name="T20" fmla="*/ 3 w 32"/>
                    <a:gd name="T21" fmla="*/ 47 h 47"/>
                    <a:gd name="T22" fmla="*/ 2 w 32"/>
                    <a:gd name="T23" fmla="*/ 42 h 47"/>
                    <a:gd name="T24" fmla="*/ 0 w 32"/>
                    <a:gd name="T25" fmla="*/ 35 h 47"/>
                    <a:gd name="T26" fmla="*/ 4 w 32"/>
                    <a:gd name="T27" fmla="*/ 25 h 47"/>
                    <a:gd name="T28" fmla="*/ 8 w 32"/>
                    <a:gd name="T29" fmla="*/ 20 h 47"/>
                    <a:gd name="T30" fmla="*/ 11 w 32"/>
                    <a:gd name="T31" fmla="*/ 13 h 47"/>
                    <a:gd name="T32" fmla="*/ 14 w 32"/>
                    <a:gd name="T33" fmla="*/ 7 h 47"/>
                    <a:gd name="T34" fmla="*/ 17 w 32"/>
                    <a:gd name="T35" fmla="*/ 0 h 47"/>
                    <a:gd name="T36" fmla="*/ 20 w 32"/>
                    <a:gd name="T37" fmla="*/ 6 h 47"/>
                    <a:gd name="T38" fmla="*/ 24 w 32"/>
                    <a:gd name="T39" fmla="*/ 14 h 47"/>
                    <a:gd name="T40" fmla="*/ 32 w 32"/>
                    <a:gd name="T41" fmla="*/ 18 h 47"/>
                    <a:gd name="T42" fmla="*/ 32 w 32"/>
                    <a:gd name="T43" fmla="*/ 18 h 47"/>
                    <a:gd name="T44" fmla="*/ 32 w 32"/>
                    <a:gd name="T45" fmla="*/ 18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2" h="47">
                      <a:moveTo>
                        <a:pt x="32" y="18"/>
                      </a:moveTo>
                      <a:lnTo>
                        <a:pt x="32" y="19"/>
                      </a:lnTo>
                      <a:lnTo>
                        <a:pt x="32" y="19"/>
                      </a:lnTo>
                      <a:cubicBezTo>
                        <a:pt x="30" y="17"/>
                        <a:pt x="29" y="20"/>
                        <a:pt x="29" y="20"/>
                      </a:cubicBezTo>
                      <a:cubicBezTo>
                        <a:pt x="31" y="21"/>
                        <a:pt x="29" y="25"/>
                        <a:pt x="29" y="25"/>
                      </a:cubicBezTo>
                      <a:cubicBezTo>
                        <a:pt x="28" y="28"/>
                        <a:pt x="26" y="25"/>
                        <a:pt x="26" y="25"/>
                      </a:cubicBezTo>
                      <a:cubicBezTo>
                        <a:pt x="25" y="28"/>
                        <a:pt x="28" y="28"/>
                        <a:pt x="28" y="30"/>
                      </a:cubicBezTo>
                      <a:cubicBezTo>
                        <a:pt x="28" y="31"/>
                        <a:pt x="25" y="32"/>
                        <a:pt x="25" y="32"/>
                      </a:cubicBezTo>
                      <a:cubicBezTo>
                        <a:pt x="24" y="34"/>
                        <a:pt x="23" y="37"/>
                        <a:pt x="23" y="37"/>
                      </a:cubicBezTo>
                      <a:cubicBezTo>
                        <a:pt x="17" y="41"/>
                        <a:pt x="11" y="43"/>
                        <a:pt x="11" y="43"/>
                      </a:cubicBezTo>
                      <a:cubicBezTo>
                        <a:pt x="7" y="45"/>
                        <a:pt x="3" y="47"/>
                        <a:pt x="3" y="47"/>
                      </a:cubicBezTo>
                      <a:cubicBezTo>
                        <a:pt x="1" y="46"/>
                        <a:pt x="2" y="42"/>
                        <a:pt x="2" y="42"/>
                      </a:cubicBezTo>
                      <a:cubicBezTo>
                        <a:pt x="2" y="38"/>
                        <a:pt x="1" y="36"/>
                        <a:pt x="0" y="35"/>
                      </a:cubicBezTo>
                      <a:cubicBezTo>
                        <a:pt x="0" y="35"/>
                        <a:pt x="0" y="27"/>
                        <a:pt x="4" y="25"/>
                      </a:cubicBezTo>
                      <a:cubicBezTo>
                        <a:pt x="4" y="25"/>
                        <a:pt x="7" y="21"/>
                        <a:pt x="8" y="20"/>
                      </a:cubicBezTo>
                      <a:cubicBezTo>
                        <a:pt x="8" y="20"/>
                        <a:pt x="8" y="14"/>
                        <a:pt x="11" y="13"/>
                      </a:cubicBezTo>
                      <a:cubicBezTo>
                        <a:pt x="11" y="13"/>
                        <a:pt x="14" y="11"/>
                        <a:pt x="14" y="7"/>
                      </a:cubicBezTo>
                      <a:cubicBezTo>
                        <a:pt x="14" y="7"/>
                        <a:pt x="14" y="1"/>
                        <a:pt x="17" y="0"/>
                      </a:cubicBezTo>
                      <a:cubicBezTo>
                        <a:pt x="19" y="1"/>
                        <a:pt x="20" y="6"/>
                        <a:pt x="20" y="6"/>
                      </a:cubicBezTo>
                      <a:cubicBezTo>
                        <a:pt x="20" y="16"/>
                        <a:pt x="24" y="14"/>
                        <a:pt x="24" y="14"/>
                      </a:cubicBezTo>
                      <a:cubicBezTo>
                        <a:pt x="27" y="17"/>
                        <a:pt x="32" y="18"/>
                        <a:pt x="32" y="18"/>
                      </a:cubicBezTo>
                      <a:lnTo>
                        <a:pt x="32" y="18"/>
                      </a:lnTo>
                      <a:lnTo>
                        <a:pt x="32" y="18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57" name="Freeform 663"/>
                <p:cNvSpPr>
                  <a:spLocks/>
                </p:cNvSpPr>
                <p:nvPr>
                  <p:custDataLst>
                    <p:tags r:id="rId642"/>
                  </p:custDataLst>
                </p:nvPr>
              </p:nvSpPr>
              <p:spPr bwMode="gray">
                <a:xfrm>
                  <a:off x="5120951" y="4577525"/>
                  <a:ext cx="634622" cy="391554"/>
                </a:xfrm>
                <a:custGeom>
                  <a:avLst/>
                  <a:gdLst>
                    <a:gd name="T0" fmla="*/ 16 w 63"/>
                    <a:gd name="T1" fmla="*/ 0 h 35"/>
                    <a:gd name="T2" fmla="*/ 16 w 63"/>
                    <a:gd name="T3" fmla="*/ 0 h 35"/>
                    <a:gd name="T4" fmla="*/ 21 w 63"/>
                    <a:gd name="T5" fmla="*/ 3 h 35"/>
                    <a:gd name="T6" fmla="*/ 28 w 63"/>
                    <a:gd name="T7" fmla="*/ 3 h 35"/>
                    <a:gd name="T8" fmla="*/ 30 w 63"/>
                    <a:gd name="T9" fmla="*/ 6 h 35"/>
                    <a:gd name="T10" fmla="*/ 33 w 63"/>
                    <a:gd name="T11" fmla="*/ 14 h 35"/>
                    <a:gd name="T12" fmla="*/ 43 w 63"/>
                    <a:gd name="T13" fmla="*/ 16 h 35"/>
                    <a:gd name="T14" fmla="*/ 52 w 63"/>
                    <a:gd name="T15" fmla="*/ 15 h 35"/>
                    <a:gd name="T16" fmla="*/ 57 w 63"/>
                    <a:gd name="T17" fmla="*/ 17 h 35"/>
                    <a:gd name="T18" fmla="*/ 58 w 63"/>
                    <a:gd name="T19" fmla="*/ 26 h 35"/>
                    <a:gd name="T20" fmla="*/ 59 w 63"/>
                    <a:gd name="T21" fmla="*/ 32 h 35"/>
                    <a:gd name="T22" fmla="*/ 60 w 63"/>
                    <a:gd name="T23" fmla="*/ 35 h 35"/>
                    <a:gd name="T24" fmla="*/ 57 w 63"/>
                    <a:gd name="T25" fmla="*/ 32 h 35"/>
                    <a:gd name="T26" fmla="*/ 49 w 63"/>
                    <a:gd name="T27" fmla="*/ 30 h 35"/>
                    <a:gd name="T28" fmla="*/ 43 w 63"/>
                    <a:gd name="T29" fmla="*/ 28 h 35"/>
                    <a:gd name="T30" fmla="*/ 36 w 63"/>
                    <a:gd name="T31" fmla="*/ 27 h 35"/>
                    <a:gd name="T32" fmla="*/ 32 w 63"/>
                    <a:gd name="T33" fmla="*/ 28 h 35"/>
                    <a:gd name="T34" fmla="*/ 24 w 63"/>
                    <a:gd name="T35" fmla="*/ 27 h 35"/>
                    <a:gd name="T36" fmla="*/ 17 w 63"/>
                    <a:gd name="T37" fmla="*/ 26 h 35"/>
                    <a:gd name="T38" fmla="*/ 10 w 63"/>
                    <a:gd name="T39" fmla="*/ 26 h 35"/>
                    <a:gd name="T40" fmla="*/ 0 w 63"/>
                    <a:gd name="T41" fmla="*/ 25 h 35"/>
                    <a:gd name="T42" fmla="*/ 5 w 63"/>
                    <a:gd name="T43" fmla="*/ 20 h 35"/>
                    <a:gd name="T44" fmla="*/ 8 w 63"/>
                    <a:gd name="T45" fmla="*/ 15 h 35"/>
                    <a:gd name="T46" fmla="*/ 6 w 63"/>
                    <a:gd name="T47" fmla="*/ 9 h 35"/>
                    <a:gd name="T48" fmla="*/ 13 w 63"/>
                    <a:gd name="T49" fmla="*/ 5 h 35"/>
                    <a:gd name="T50" fmla="*/ 13 w 63"/>
                    <a:gd name="T51" fmla="*/ 0 h 35"/>
                    <a:gd name="T52" fmla="*/ 13 w 63"/>
                    <a:gd name="T53" fmla="*/ 0 h 35"/>
                    <a:gd name="T54" fmla="*/ 16 w 63"/>
                    <a:gd name="T55" fmla="*/ 0 h 35"/>
                    <a:gd name="T56" fmla="*/ 16 w 63"/>
                    <a:gd name="T57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63" h="35">
                      <a:moveTo>
                        <a:pt x="16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20" y="0"/>
                        <a:pt x="21" y="3"/>
                        <a:pt x="21" y="3"/>
                      </a:cubicBezTo>
                      <a:cubicBezTo>
                        <a:pt x="23" y="4"/>
                        <a:pt x="24" y="1"/>
                        <a:pt x="28" y="3"/>
                      </a:cubicBezTo>
                      <a:cubicBezTo>
                        <a:pt x="30" y="3"/>
                        <a:pt x="30" y="6"/>
                        <a:pt x="30" y="6"/>
                      </a:cubicBezTo>
                      <a:cubicBezTo>
                        <a:pt x="31" y="14"/>
                        <a:pt x="33" y="14"/>
                        <a:pt x="33" y="14"/>
                      </a:cubicBezTo>
                      <a:cubicBezTo>
                        <a:pt x="39" y="17"/>
                        <a:pt x="39" y="18"/>
                        <a:pt x="43" y="16"/>
                      </a:cubicBezTo>
                      <a:cubicBezTo>
                        <a:pt x="47" y="17"/>
                        <a:pt x="49" y="14"/>
                        <a:pt x="52" y="15"/>
                      </a:cubicBezTo>
                      <a:cubicBezTo>
                        <a:pt x="54" y="15"/>
                        <a:pt x="57" y="17"/>
                        <a:pt x="57" y="17"/>
                      </a:cubicBezTo>
                      <a:cubicBezTo>
                        <a:pt x="61" y="17"/>
                        <a:pt x="58" y="26"/>
                        <a:pt x="58" y="26"/>
                      </a:cubicBezTo>
                      <a:cubicBezTo>
                        <a:pt x="57" y="30"/>
                        <a:pt x="59" y="32"/>
                        <a:pt x="59" y="32"/>
                      </a:cubicBezTo>
                      <a:cubicBezTo>
                        <a:pt x="63" y="33"/>
                        <a:pt x="60" y="35"/>
                        <a:pt x="60" y="35"/>
                      </a:cubicBezTo>
                      <a:cubicBezTo>
                        <a:pt x="58" y="35"/>
                        <a:pt x="57" y="32"/>
                        <a:pt x="57" y="32"/>
                      </a:cubicBezTo>
                      <a:cubicBezTo>
                        <a:pt x="50" y="32"/>
                        <a:pt x="51" y="32"/>
                        <a:pt x="49" y="30"/>
                      </a:cubicBezTo>
                      <a:cubicBezTo>
                        <a:pt x="47" y="31"/>
                        <a:pt x="43" y="28"/>
                        <a:pt x="43" y="28"/>
                      </a:cubicBezTo>
                      <a:cubicBezTo>
                        <a:pt x="40" y="25"/>
                        <a:pt x="36" y="27"/>
                        <a:pt x="36" y="27"/>
                      </a:cubicBezTo>
                      <a:cubicBezTo>
                        <a:pt x="34" y="29"/>
                        <a:pt x="32" y="28"/>
                        <a:pt x="32" y="28"/>
                      </a:cubicBezTo>
                      <a:cubicBezTo>
                        <a:pt x="29" y="30"/>
                        <a:pt x="24" y="27"/>
                        <a:pt x="24" y="27"/>
                      </a:cubicBezTo>
                      <a:cubicBezTo>
                        <a:pt x="20" y="27"/>
                        <a:pt x="17" y="26"/>
                        <a:pt x="17" y="26"/>
                      </a:cubicBezTo>
                      <a:cubicBezTo>
                        <a:pt x="15" y="29"/>
                        <a:pt x="10" y="26"/>
                        <a:pt x="10" y="26"/>
                      </a:cubicBezTo>
                      <a:cubicBezTo>
                        <a:pt x="7" y="26"/>
                        <a:pt x="3" y="25"/>
                        <a:pt x="0" y="25"/>
                      </a:cubicBezTo>
                      <a:cubicBezTo>
                        <a:pt x="3" y="22"/>
                        <a:pt x="5" y="20"/>
                        <a:pt x="5" y="20"/>
                      </a:cubicBezTo>
                      <a:cubicBezTo>
                        <a:pt x="10" y="20"/>
                        <a:pt x="8" y="15"/>
                        <a:pt x="8" y="15"/>
                      </a:cubicBezTo>
                      <a:cubicBezTo>
                        <a:pt x="4" y="9"/>
                        <a:pt x="6" y="9"/>
                        <a:pt x="6" y="9"/>
                      </a:cubicBezTo>
                      <a:cubicBezTo>
                        <a:pt x="7" y="7"/>
                        <a:pt x="12" y="10"/>
                        <a:pt x="13" y="5"/>
                      </a:cubicBezTo>
                      <a:cubicBezTo>
                        <a:pt x="14" y="4"/>
                        <a:pt x="13" y="0"/>
                        <a:pt x="13" y="0"/>
                      </a:cubicBezTo>
                      <a:lnTo>
                        <a:pt x="13" y="0"/>
                      </a:lnTo>
                      <a:lnTo>
                        <a:pt x="16" y="0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58" name="Freeform 664"/>
                <p:cNvSpPr>
                  <a:spLocks/>
                </p:cNvSpPr>
                <p:nvPr>
                  <p:custDataLst>
                    <p:tags r:id="rId643"/>
                  </p:custDataLst>
                </p:nvPr>
              </p:nvSpPr>
              <p:spPr bwMode="gray">
                <a:xfrm>
                  <a:off x="7353410" y="4870012"/>
                  <a:ext cx="382184" cy="201281"/>
                </a:xfrm>
                <a:custGeom>
                  <a:avLst/>
                  <a:gdLst>
                    <a:gd name="T0" fmla="*/ 6 w 38"/>
                    <a:gd name="T1" fmla="*/ 18 h 18"/>
                    <a:gd name="T2" fmla="*/ 4 w 38"/>
                    <a:gd name="T3" fmla="*/ 14 h 18"/>
                    <a:gd name="T4" fmla="*/ 6 w 38"/>
                    <a:gd name="T5" fmla="*/ 13 h 18"/>
                    <a:gd name="T6" fmla="*/ 8 w 38"/>
                    <a:gd name="T7" fmla="*/ 8 h 18"/>
                    <a:gd name="T8" fmla="*/ 4 w 38"/>
                    <a:gd name="T9" fmla="*/ 10 h 18"/>
                    <a:gd name="T10" fmla="*/ 0 w 38"/>
                    <a:gd name="T11" fmla="*/ 11 h 18"/>
                    <a:gd name="T12" fmla="*/ 1 w 38"/>
                    <a:gd name="T13" fmla="*/ 10 h 18"/>
                    <a:gd name="T14" fmla="*/ 4 w 38"/>
                    <a:gd name="T15" fmla="*/ 6 h 18"/>
                    <a:gd name="T16" fmla="*/ 8 w 38"/>
                    <a:gd name="T17" fmla="*/ 5 h 18"/>
                    <a:gd name="T18" fmla="*/ 13 w 38"/>
                    <a:gd name="T19" fmla="*/ 3 h 18"/>
                    <a:gd name="T20" fmla="*/ 15 w 38"/>
                    <a:gd name="T21" fmla="*/ 4 h 18"/>
                    <a:gd name="T22" fmla="*/ 21 w 38"/>
                    <a:gd name="T23" fmla="*/ 4 h 18"/>
                    <a:gd name="T24" fmla="*/ 25 w 38"/>
                    <a:gd name="T25" fmla="*/ 2 h 18"/>
                    <a:gd name="T26" fmla="*/ 28 w 38"/>
                    <a:gd name="T27" fmla="*/ 2 h 18"/>
                    <a:gd name="T28" fmla="*/ 33 w 38"/>
                    <a:gd name="T29" fmla="*/ 0 h 18"/>
                    <a:gd name="T30" fmla="*/ 35 w 38"/>
                    <a:gd name="T31" fmla="*/ 1 h 18"/>
                    <a:gd name="T32" fmla="*/ 37 w 38"/>
                    <a:gd name="T33" fmla="*/ 1 h 18"/>
                    <a:gd name="T34" fmla="*/ 38 w 38"/>
                    <a:gd name="T35" fmla="*/ 2 h 18"/>
                    <a:gd name="T36" fmla="*/ 36 w 38"/>
                    <a:gd name="T37" fmla="*/ 5 h 18"/>
                    <a:gd name="T38" fmla="*/ 32 w 38"/>
                    <a:gd name="T39" fmla="*/ 8 h 18"/>
                    <a:gd name="T40" fmla="*/ 28 w 38"/>
                    <a:gd name="T41" fmla="*/ 9 h 18"/>
                    <a:gd name="T42" fmla="*/ 26 w 38"/>
                    <a:gd name="T43" fmla="*/ 12 h 18"/>
                    <a:gd name="T44" fmla="*/ 21 w 38"/>
                    <a:gd name="T45" fmla="*/ 12 h 18"/>
                    <a:gd name="T46" fmla="*/ 15 w 38"/>
                    <a:gd name="T47" fmla="*/ 15 h 18"/>
                    <a:gd name="T48" fmla="*/ 9 w 38"/>
                    <a:gd name="T49" fmla="*/ 17 h 18"/>
                    <a:gd name="T50" fmla="*/ 6 w 38"/>
                    <a:gd name="T51" fmla="*/ 18 h 18"/>
                    <a:gd name="T52" fmla="*/ 6 w 38"/>
                    <a:gd name="T53" fmla="*/ 18 h 18"/>
                    <a:gd name="T54" fmla="*/ 6 w 38"/>
                    <a:gd name="T55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8" h="18">
                      <a:moveTo>
                        <a:pt x="6" y="18"/>
                      </a:moveTo>
                      <a:cubicBezTo>
                        <a:pt x="2" y="17"/>
                        <a:pt x="4" y="14"/>
                        <a:pt x="4" y="14"/>
                      </a:cubicBezTo>
                      <a:cubicBezTo>
                        <a:pt x="5" y="14"/>
                        <a:pt x="4" y="12"/>
                        <a:pt x="6" y="13"/>
                      </a:cubicBezTo>
                      <a:cubicBezTo>
                        <a:pt x="10" y="9"/>
                        <a:pt x="8" y="8"/>
                        <a:pt x="8" y="8"/>
                      </a:cubicBezTo>
                      <a:cubicBezTo>
                        <a:pt x="7" y="7"/>
                        <a:pt x="4" y="10"/>
                        <a:pt x="4" y="10"/>
                      </a:cubicBezTo>
                      <a:cubicBezTo>
                        <a:pt x="1" y="12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1" y="10"/>
                      </a:cubicBezTo>
                      <a:cubicBezTo>
                        <a:pt x="3" y="9"/>
                        <a:pt x="3" y="8"/>
                        <a:pt x="4" y="6"/>
                      </a:cubicBezTo>
                      <a:cubicBezTo>
                        <a:pt x="5" y="4"/>
                        <a:pt x="8" y="5"/>
                        <a:pt x="8" y="5"/>
                      </a:cubicBezTo>
                      <a:cubicBezTo>
                        <a:pt x="8" y="4"/>
                        <a:pt x="13" y="3"/>
                        <a:pt x="13" y="3"/>
                      </a:cubicBezTo>
                      <a:cubicBezTo>
                        <a:pt x="15" y="3"/>
                        <a:pt x="14" y="4"/>
                        <a:pt x="15" y="4"/>
                      </a:cubicBezTo>
                      <a:cubicBezTo>
                        <a:pt x="17" y="4"/>
                        <a:pt x="19" y="3"/>
                        <a:pt x="21" y="4"/>
                      </a:cubicBezTo>
                      <a:cubicBezTo>
                        <a:pt x="21" y="4"/>
                        <a:pt x="24" y="1"/>
                        <a:pt x="25" y="2"/>
                      </a:cubicBezTo>
                      <a:cubicBezTo>
                        <a:pt x="27" y="4"/>
                        <a:pt x="28" y="2"/>
                        <a:pt x="28" y="2"/>
                      </a:cubicBezTo>
                      <a:cubicBezTo>
                        <a:pt x="28" y="1"/>
                        <a:pt x="31" y="0"/>
                        <a:pt x="33" y="0"/>
                      </a:cubicBezTo>
                      <a:cubicBezTo>
                        <a:pt x="34" y="0"/>
                        <a:pt x="35" y="1"/>
                        <a:pt x="35" y="1"/>
                      </a:cubicBezTo>
                      <a:cubicBezTo>
                        <a:pt x="36" y="1"/>
                        <a:pt x="36" y="1"/>
                        <a:pt x="37" y="1"/>
                      </a:cubicBezTo>
                      <a:cubicBezTo>
                        <a:pt x="37" y="1"/>
                        <a:pt x="38" y="2"/>
                        <a:pt x="38" y="2"/>
                      </a:cubicBezTo>
                      <a:cubicBezTo>
                        <a:pt x="38" y="3"/>
                        <a:pt x="36" y="4"/>
                        <a:pt x="36" y="5"/>
                      </a:cubicBezTo>
                      <a:cubicBezTo>
                        <a:pt x="34" y="5"/>
                        <a:pt x="34" y="7"/>
                        <a:pt x="32" y="8"/>
                      </a:cubicBezTo>
                      <a:cubicBezTo>
                        <a:pt x="31" y="9"/>
                        <a:pt x="29" y="7"/>
                        <a:pt x="28" y="9"/>
                      </a:cubicBezTo>
                      <a:cubicBezTo>
                        <a:pt x="27" y="10"/>
                        <a:pt x="26" y="11"/>
                        <a:pt x="26" y="12"/>
                      </a:cubicBezTo>
                      <a:cubicBezTo>
                        <a:pt x="24" y="12"/>
                        <a:pt x="23" y="11"/>
                        <a:pt x="21" y="12"/>
                      </a:cubicBezTo>
                      <a:cubicBezTo>
                        <a:pt x="19" y="13"/>
                        <a:pt x="18" y="15"/>
                        <a:pt x="15" y="15"/>
                      </a:cubicBezTo>
                      <a:cubicBezTo>
                        <a:pt x="13" y="16"/>
                        <a:pt x="11" y="16"/>
                        <a:pt x="9" y="17"/>
                      </a:cubicBezTo>
                      <a:cubicBezTo>
                        <a:pt x="7" y="17"/>
                        <a:pt x="6" y="18"/>
                        <a:pt x="6" y="18"/>
                      </a:cubicBezTo>
                      <a:lnTo>
                        <a:pt x="6" y="18"/>
                      </a:lnTo>
                      <a:lnTo>
                        <a:pt x="6" y="18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59" name="Freeform 665"/>
                <p:cNvSpPr>
                  <a:spLocks/>
                </p:cNvSpPr>
                <p:nvPr>
                  <p:custDataLst>
                    <p:tags r:id="rId644"/>
                  </p:custDataLst>
                </p:nvPr>
              </p:nvSpPr>
              <p:spPr bwMode="gray">
                <a:xfrm>
                  <a:off x="6730069" y="3794413"/>
                  <a:ext cx="321542" cy="424579"/>
                </a:xfrm>
                <a:custGeom>
                  <a:avLst/>
                  <a:gdLst>
                    <a:gd name="T0" fmla="*/ 23 w 32"/>
                    <a:gd name="T1" fmla="*/ 11 h 38"/>
                    <a:gd name="T2" fmla="*/ 22 w 32"/>
                    <a:gd name="T3" fmla="*/ 12 h 38"/>
                    <a:gd name="T4" fmla="*/ 21 w 32"/>
                    <a:gd name="T5" fmla="*/ 16 h 38"/>
                    <a:gd name="T6" fmla="*/ 25 w 32"/>
                    <a:gd name="T7" fmla="*/ 21 h 38"/>
                    <a:gd name="T8" fmla="*/ 28 w 32"/>
                    <a:gd name="T9" fmla="*/ 25 h 38"/>
                    <a:gd name="T10" fmla="*/ 31 w 32"/>
                    <a:gd name="T11" fmla="*/ 24 h 38"/>
                    <a:gd name="T12" fmla="*/ 31 w 32"/>
                    <a:gd name="T13" fmla="*/ 24 h 38"/>
                    <a:gd name="T14" fmla="*/ 31 w 32"/>
                    <a:gd name="T15" fmla="*/ 28 h 38"/>
                    <a:gd name="T16" fmla="*/ 31 w 32"/>
                    <a:gd name="T17" fmla="*/ 28 h 38"/>
                    <a:gd name="T18" fmla="*/ 29 w 32"/>
                    <a:gd name="T19" fmla="*/ 31 h 38"/>
                    <a:gd name="T20" fmla="*/ 25 w 32"/>
                    <a:gd name="T21" fmla="*/ 31 h 38"/>
                    <a:gd name="T22" fmla="*/ 18 w 32"/>
                    <a:gd name="T23" fmla="*/ 34 h 38"/>
                    <a:gd name="T24" fmla="*/ 19 w 32"/>
                    <a:gd name="T25" fmla="*/ 36 h 38"/>
                    <a:gd name="T26" fmla="*/ 14 w 32"/>
                    <a:gd name="T27" fmla="*/ 38 h 38"/>
                    <a:gd name="T28" fmla="*/ 9 w 32"/>
                    <a:gd name="T29" fmla="*/ 34 h 38"/>
                    <a:gd name="T30" fmla="*/ 11 w 32"/>
                    <a:gd name="T31" fmla="*/ 28 h 38"/>
                    <a:gd name="T32" fmla="*/ 8 w 32"/>
                    <a:gd name="T33" fmla="*/ 24 h 38"/>
                    <a:gd name="T34" fmla="*/ 2 w 32"/>
                    <a:gd name="T35" fmla="*/ 18 h 38"/>
                    <a:gd name="T36" fmla="*/ 0 w 32"/>
                    <a:gd name="T37" fmla="*/ 15 h 38"/>
                    <a:gd name="T38" fmla="*/ 5 w 32"/>
                    <a:gd name="T39" fmla="*/ 7 h 38"/>
                    <a:gd name="T40" fmla="*/ 13 w 32"/>
                    <a:gd name="T41" fmla="*/ 0 h 38"/>
                    <a:gd name="T42" fmla="*/ 23 w 32"/>
                    <a:gd name="T43" fmla="*/ 11 h 38"/>
                    <a:gd name="T44" fmla="*/ 23 w 32"/>
                    <a:gd name="T45" fmla="*/ 11 h 38"/>
                    <a:gd name="T46" fmla="*/ 23 w 32"/>
                    <a:gd name="T47" fmla="*/ 11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2" h="38">
                      <a:moveTo>
                        <a:pt x="23" y="11"/>
                      </a:moveTo>
                      <a:cubicBezTo>
                        <a:pt x="23" y="11"/>
                        <a:pt x="22" y="12"/>
                        <a:pt x="22" y="12"/>
                      </a:cubicBezTo>
                      <a:cubicBezTo>
                        <a:pt x="23" y="18"/>
                        <a:pt x="21" y="16"/>
                        <a:pt x="21" y="16"/>
                      </a:cubicBezTo>
                      <a:cubicBezTo>
                        <a:pt x="21" y="19"/>
                        <a:pt x="25" y="19"/>
                        <a:pt x="25" y="21"/>
                      </a:cubicBezTo>
                      <a:cubicBezTo>
                        <a:pt x="29" y="21"/>
                        <a:pt x="28" y="25"/>
                        <a:pt x="28" y="25"/>
                      </a:cubicBezTo>
                      <a:cubicBezTo>
                        <a:pt x="29" y="27"/>
                        <a:pt x="31" y="24"/>
                        <a:pt x="31" y="24"/>
                      </a:cubicBezTo>
                      <a:lnTo>
                        <a:pt x="31" y="24"/>
                      </a:lnTo>
                      <a:lnTo>
                        <a:pt x="31" y="28"/>
                      </a:lnTo>
                      <a:lnTo>
                        <a:pt x="31" y="28"/>
                      </a:lnTo>
                      <a:cubicBezTo>
                        <a:pt x="32" y="30"/>
                        <a:pt x="29" y="31"/>
                        <a:pt x="29" y="31"/>
                      </a:cubicBezTo>
                      <a:cubicBezTo>
                        <a:pt x="26" y="30"/>
                        <a:pt x="25" y="31"/>
                        <a:pt x="25" y="31"/>
                      </a:cubicBezTo>
                      <a:cubicBezTo>
                        <a:pt x="19" y="31"/>
                        <a:pt x="18" y="34"/>
                        <a:pt x="18" y="34"/>
                      </a:cubicBezTo>
                      <a:cubicBezTo>
                        <a:pt x="17" y="36"/>
                        <a:pt x="19" y="36"/>
                        <a:pt x="19" y="36"/>
                      </a:cubicBezTo>
                      <a:cubicBezTo>
                        <a:pt x="18" y="38"/>
                        <a:pt x="14" y="38"/>
                        <a:pt x="14" y="38"/>
                      </a:cubicBezTo>
                      <a:cubicBezTo>
                        <a:pt x="10" y="37"/>
                        <a:pt x="9" y="34"/>
                        <a:pt x="9" y="34"/>
                      </a:cubicBezTo>
                      <a:cubicBezTo>
                        <a:pt x="9" y="26"/>
                        <a:pt x="11" y="28"/>
                        <a:pt x="11" y="28"/>
                      </a:cubicBezTo>
                      <a:cubicBezTo>
                        <a:pt x="12" y="22"/>
                        <a:pt x="8" y="24"/>
                        <a:pt x="8" y="24"/>
                      </a:cubicBezTo>
                      <a:cubicBezTo>
                        <a:pt x="6" y="22"/>
                        <a:pt x="2" y="18"/>
                        <a:pt x="2" y="18"/>
                      </a:cubicBezTo>
                      <a:cubicBezTo>
                        <a:pt x="1" y="17"/>
                        <a:pt x="0" y="16"/>
                        <a:pt x="0" y="15"/>
                      </a:cubicBezTo>
                      <a:cubicBezTo>
                        <a:pt x="3" y="14"/>
                        <a:pt x="5" y="7"/>
                        <a:pt x="5" y="7"/>
                      </a:cubicBezTo>
                      <a:cubicBezTo>
                        <a:pt x="11" y="4"/>
                        <a:pt x="13" y="0"/>
                        <a:pt x="13" y="0"/>
                      </a:cubicBezTo>
                      <a:cubicBezTo>
                        <a:pt x="16" y="0"/>
                        <a:pt x="23" y="11"/>
                        <a:pt x="23" y="11"/>
                      </a:cubicBezTo>
                      <a:lnTo>
                        <a:pt x="23" y="11"/>
                      </a:lnTo>
                      <a:lnTo>
                        <a:pt x="23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60" name="Freeform 666"/>
                <p:cNvSpPr>
                  <a:spLocks/>
                </p:cNvSpPr>
                <p:nvPr>
                  <p:custDataLst>
                    <p:tags r:id="rId645"/>
                  </p:custDataLst>
                </p:nvPr>
              </p:nvSpPr>
              <p:spPr bwMode="gray">
                <a:xfrm>
                  <a:off x="6477631" y="3031745"/>
                  <a:ext cx="654366" cy="885325"/>
                </a:xfrm>
                <a:custGeom>
                  <a:avLst/>
                  <a:gdLst>
                    <a:gd name="T0" fmla="*/ 48 w 65"/>
                    <a:gd name="T1" fmla="*/ 79 h 79"/>
                    <a:gd name="T2" fmla="*/ 38 w 65"/>
                    <a:gd name="T3" fmla="*/ 68 h 79"/>
                    <a:gd name="T4" fmla="*/ 27 w 65"/>
                    <a:gd name="T5" fmla="*/ 63 h 79"/>
                    <a:gd name="T6" fmla="*/ 18 w 65"/>
                    <a:gd name="T7" fmla="*/ 58 h 79"/>
                    <a:gd name="T8" fmla="*/ 18 w 65"/>
                    <a:gd name="T9" fmla="*/ 58 h 79"/>
                    <a:gd name="T10" fmla="*/ 16 w 65"/>
                    <a:gd name="T11" fmla="*/ 55 h 79"/>
                    <a:gd name="T12" fmla="*/ 16 w 65"/>
                    <a:gd name="T13" fmla="*/ 55 h 79"/>
                    <a:gd name="T14" fmla="*/ 7 w 65"/>
                    <a:gd name="T15" fmla="*/ 59 h 79"/>
                    <a:gd name="T16" fmla="*/ 6 w 65"/>
                    <a:gd name="T17" fmla="*/ 52 h 79"/>
                    <a:gd name="T18" fmla="*/ 0 w 65"/>
                    <a:gd name="T19" fmla="*/ 45 h 79"/>
                    <a:gd name="T20" fmla="*/ 3 w 65"/>
                    <a:gd name="T21" fmla="*/ 40 h 79"/>
                    <a:gd name="T22" fmla="*/ 8 w 65"/>
                    <a:gd name="T23" fmla="*/ 36 h 79"/>
                    <a:gd name="T24" fmla="*/ 8 w 65"/>
                    <a:gd name="T25" fmla="*/ 29 h 79"/>
                    <a:gd name="T26" fmla="*/ 5 w 65"/>
                    <a:gd name="T27" fmla="*/ 26 h 79"/>
                    <a:gd name="T28" fmla="*/ 8 w 65"/>
                    <a:gd name="T29" fmla="*/ 25 h 79"/>
                    <a:gd name="T30" fmla="*/ 7 w 65"/>
                    <a:gd name="T31" fmla="*/ 21 h 79"/>
                    <a:gd name="T32" fmla="*/ 9 w 65"/>
                    <a:gd name="T33" fmla="*/ 17 h 79"/>
                    <a:gd name="T34" fmla="*/ 11 w 65"/>
                    <a:gd name="T35" fmla="*/ 13 h 79"/>
                    <a:gd name="T36" fmla="*/ 14 w 65"/>
                    <a:gd name="T37" fmla="*/ 11 h 79"/>
                    <a:gd name="T38" fmla="*/ 17 w 65"/>
                    <a:gd name="T39" fmla="*/ 10 h 79"/>
                    <a:gd name="T40" fmla="*/ 21 w 65"/>
                    <a:gd name="T41" fmla="*/ 9 h 79"/>
                    <a:gd name="T42" fmla="*/ 23 w 65"/>
                    <a:gd name="T43" fmla="*/ 7 h 79"/>
                    <a:gd name="T44" fmla="*/ 23 w 65"/>
                    <a:gd name="T45" fmla="*/ 3 h 79"/>
                    <a:gd name="T46" fmla="*/ 29 w 65"/>
                    <a:gd name="T47" fmla="*/ 2 h 79"/>
                    <a:gd name="T48" fmla="*/ 33 w 65"/>
                    <a:gd name="T49" fmla="*/ 3 h 79"/>
                    <a:gd name="T50" fmla="*/ 33 w 65"/>
                    <a:gd name="T51" fmla="*/ 3 h 79"/>
                    <a:gd name="T52" fmla="*/ 29 w 65"/>
                    <a:gd name="T53" fmla="*/ 8 h 79"/>
                    <a:gd name="T54" fmla="*/ 36 w 65"/>
                    <a:gd name="T55" fmla="*/ 16 h 79"/>
                    <a:gd name="T56" fmla="*/ 36 w 65"/>
                    <a:gd name="T57" fmla="*/ 16 h 79"/>
                    <a:gd name="T58" fmla="*/ 27 w 65"/>
                    <a:gd name="T59" fmla="*/ 17 h 79"/>
                    <a:gd name="T60" fmla="*/ 19 w 65"/>
                    <a:gd name="T61" fmla="*/ 16 h 79"/>
                    <a:gd name="T62" fmla="*/ 12 w 65"/>
                    <a:gd name="T63" fmla="*/ 24 h 79"/>
                    <a:gd name="T64" fmla="*/ 12 w 65"/>
                    <a:gd name="T65" fmla="*/ 32 h 79"/>
                    <a:gd name="T66" fmla="*/ 17 w 65"/>
                    <a:gd name="T67" fmla="*/ 39 h 79"/>
                    <a:gd name="T68" fmla="*/ 21 w 65"/>
                    <a:gd name="T69" fmla="*/ 47 h 79"/>
                    <a:gd name="T70" fmla="*/ 28 w 65"/>
                    <a:gd name="T71" fmla="*/ 48 h 79"/>
                    <a:gd name="T72" fmla="*/ 33 w 65"/>
                    <a:gd name="T73" fmla="*/ 41 h 79"/>
                    <a:gd name="T74" fmla="*/ 38 w 65"/>
                    <a:gd name="T75" fmla="*/ 40 h 79"/>
                    <a:gd name="T76" fmla="*/ 44 w 65"/>
                    <a:gd name="T77" fmla="*/ 37 h 79"/>
                    <a:gd name="T78" fmla="*/ 49 w 65"/>
                    <a:gd name="T79" fmla="*/ 37 h 79"/>
                    <a:gd name="T80" fmla="*/ 57 w 65"/>
                    <a:gd name="T81" fmla="*/ 37 h 79"/>
                    <a:gd name="T82" fmla="*/ 54 w 65"/>
                    <a:gd name="T83" fmla="*/ 35 h 79"/>
                    <a:gd name="T84" fmla="*/ 60 w 65"/>
                    <a:gd name="T85" fmla="*/ 34 h 79"/>
                    <a:gd name="T86" fmla="*/ 65 w 65"/>
                    <a:gd name="T87" fmla="*/ 37 h 79"/>
                    <a:gd name="T88" fmla="*/ 61 w 65"/>
                    <a:gd name="T89" fmla="*/ 41 h 79"/>
                    <a:gd name="T90" fmla="*/ 59 w 65"/>
                    <a:gd name="T91" fmla="*/ 39 h 79"/>
                    <a:gd name="T92" fmla="*/ 53 w 65"/>
                    <a:gd name="T93" fmla="*/ 42 h 79"/>
                    <a:gd name="T94" fmla="*/ 44 w 65"/>
                    <a:gd name="T95" fmla="*/ 52 h 79"/>
                    <a:gd name="T96" fmla="*/ 38 w 65"/>
                    <a:gd name="T97" fmla="*/ 55 h 79"/>
                    <a:gd name="T98" fmla="*/ 34 w 65"/>
                    <a:gd name="T99" fmla="*/ 55 h 79"/>
                    <a:gd name="T100" fmla="*/ 32 w 65"/>
                    <a:gd name="T101" fmla="*/ 56 h 79"/>
                    <a:gd name="T102" fmla="*/ 35 w 65"/>
                    <a:gd name="T103" fmla="*/ 60 h 79"/>
                    <a:gd name="T104" fmla="*/ 42 w 65"/>
                    <a:gd name="T105" fmla="*/ 67 h 79"/>
                    <a:gd name="T106" fmla="*/ 44 w 65"/>
                    <a:gd name="T107" fmla="*/ 71 h 79"/>
                    <a:gd name="T108" fmla="*/ 47 w 65"/>
                    <a:gd name="T109" fmla="*/ 75 h 79"/>
                    <a:gd name="T110" fmla="*/ 47 w 65"/>
                    <a:gd name="T111" fmla="*/ 75 h 79"/>
                    <a:gd name="T112" fmla="*/ 49 w 65"/>
                    <a:gd name="T113" fmla="*/ 77 h 79"/>
                    <a:gd name="T114" fmla="*/ 49 w 65"/>
                    <a:gd name="T115" fmla="*/ 77 h 79"/>
                    <a:gd name="T116" fmla="*/ 48 w 65"/>
                    <a:gd name="T117" fmla="*/ 79 h 79"/>
                    <a:gd name="T118" fmla="*/ 48 w 65"/>
                    <a:gd name="T119" fmla="*/ 79 h 79"/>
                    <a:gd name="T120" fmla="*/ 48 w 65"/>
                    <a:gd name="T121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5" h="79">
                      <a:moveTo>
                        <a:pt x="48" y="79"/>
                      </a:moveTo>
                      <a:cubicBezTo>
                        <a:pt x="48" y="79"/>
                        <a:pt x="41" y="68"/>
                        <a:pt x="38" y="68"/>
                      </a:cubicBezTo>
                      <a:cubicBezTo>
                        <a:pt x="37" y="66"/>
                        <a:pt x="27" y="63"/>
                        <a:pt x="27" y="63"/>
                      </a:cubicBezTo>
                      <a:cubicBezTo>
                        <a:pt x="21" y="62"/>
                        <a:pt x="18" y="58"/>
                        <a:pt x="18" y="58"/>
                      </a:cubicBezTo>
                      <a:lnTo>
                        <a:pt x="18" y="58"/>
                      </a:lnTo>
                      <a:lnTo>
                        <a:pt x="16" y="55"/>
                      </a:lnTo>
                      <a:lnTo>
                        <a:pt x="16" y="55"/>
                      </a:lnTo>
                      <a:cubicBezTo>
                        <a:pt x="11" y="55"/>
                        <a:pt x="7" y="59"/>
                        <a:pt x="7" y="59"/>
                      </a:cubicBezTo>
                      <a:cubicBezTo>
                        <a:pt x="10" y="54"/>
                        <a:pt x="6" y="52"/>
                        <a:pt x="6" y="52"/>
                      </a:cubicBezTo>
                      <a:cubicBezTo>
                        <a:pt x="5" y="47"/>
                        <a:pt x="0" y="45"/>
                        <a:pt x="0" y="45"/>
                      </a:cubicBezTo>
                      <a:cubicBezTo>
                        <a:pt x="0" y="43"/>
                        <a:pt x="2" y="43"/>
                        <a:pt x="3" y="40"/>
                      </a:cubicBezTo>
                      <a:cubicBezTo>
                        <a:pt x="6" y="34"/>
                        <a:pt x="8" y="36"/>
                        <a:pt x="8" y="36"/>
                      </a:cubicBezTo>
                      <a:cubicBezTo>
                        <a:pt x="6" y="32"/>
                        <a:pt x="8" y="29"/>
                        <a:pt x="8" y="29"/>
                      </a:cubicBezTo>
                      <a:cubicBezTo>
                        <a:pt x="8" y="25"/>
                        <a:pt x="5" y="27"/>
                        <a:pt x="5" y="26"/>
                      </a:cubicBezTo>
                      <a:cubicBezTo>
                        <a:pt x="5" y="22"/>
                        <a:pt x="8" y="25"/>
                        <a:pt x="8" y="25"/>
                      </a:cubicBezTo>
                      <a:cubicBezTo>
                        <a:pt x="11" y="23"/>
                        <a:pt x="7" y="21"/>
                        <a:pt x="7" y="21"/>
                      </a:cubicBezTo>
                      <a:cubicBezTo>
                        <a:pt x="7" y="19"/>
                        <a:pt x="9" y="21"/>
                        <a:pt x="9" y="17"/>
                      </a:cubicBezTo>
                      <a:cubicBezTo>
                        <a:pt x="12" y="15"/>
                        <a:pt x="11" y="13"/>
                        <a:pt x="11" y="13"/>
                      </a:cubicBezTo>
                      <a:cubicBezTo>
                        <a:pt x="11" y="11"/>
                        <a:pt x="14" y="11"/>
                        <a:pt x="14" y="11"/>
                      </a:cubicBezTo>
                      <a:cubicBezTo>
                        <a:pt x="14" y="5"/>
                        <a:pt x="17" y="7"/>
                        <a:pt x="17" y="10"/>
                      </a:cubicBezTo>
                      <a:cubicBezTo>
                        <a:pt x="21" y="12"/>
                        <a:pt x="21" y="9"/>
                        <a:pt x="21" y="9"/>
                      </a:cubicBezTo>
                      <a:cubicBezTo>
                        <a:pt x="20" y="7"/>
                        <a:pt x="23" y="7"/>
                        <a:pt x="23" y="7"/>
                      </a:cubicBezTo>
                      <a:cubicBezTo>
                        <a:pt x="24" y="7"/>
                        <a:pt x="23" y="3"/>
                        <a:pt x="23" y="3"/>
                      </a:cubicBezTo>
                      <a:cubicBezTo>
                        <a:pt x="24" y="0"/>
                        <a:pt x="29" y="2"/>
                        <a:pt x="29" y="2"/>
                      </a:cubicBezTo>
                      <a:cubicBezTo>
                        <a:pt x="29" y="3"/>
                        <a:pt x="31" y="3"/>
                        <a:pt x="33" y="3"/>
                      </a:cubicBezTo>
                      <a:lnTo>
                        <a:pt x="33" y="3"/>
                      </a:lnTo>
                      <a:lnTo>
                        <a:pt x="29" y="8"/>
                      </a:lnTo>
                      <a:lnTo>
                        <a:pt x="36" y="16"/>
                      </a:lnTo>
                      <a:lnTo>
                        <a:pt x="36" y="16"/>
                      </a:lnTo>
                      <a:cubicBezTo>
                        <a:pt x="31" y="16"/>
                        <a:pt x="27" y="17"/>
                        <a:pt x="27" y="17"/>
                      </a:cubicBezTo>
                      <a:cubicBezTo>
                        <a:pt x="22" y="15"/>
                        <a:pt x="19" y="16"/>
                        <a:pt x="19" y="16"/>
                      </a:cubicBezTo>
                      <a:cubicBezTo>
                        <a:pt x="13" y="17"/>
                        <a:pt x="12" y="24"/>
                        <a:pt x="12" y="24"/>
                      </a:cubicBezTo>
                      <a:cubicBezTo>
                        <a:pt x="11" y="25"/>
                        <a:pt x="12" y="32"/>
                        <a:pt x="12" y="32"/>
                      </a:cubicBezTo>
                      <a:cubicBezTo>
                        <a:pt x="12" y="40"/>
                        <a:pt x="17" y="39"/>
                        <a:pt x="17" y="39"/>
                      </a:cubicBezTo>
                      <a:cubicBezTo>
                        <a:pt x="20" y="41"/>
                        <a:pt x="21" y="47"/>
                        <a:pt x="21" y="47"/>
                      </a:cubicBezTo>
                      <a:cubicBezTo>
                        <a:pt x="21" y="48"/>
                        <a:pt x="28" y="48"/>
                        <a:pt x="28" y="48"/>
                      </a:cubicBezTo>
                      <a:cubicBezTo>
                        <a:pt x="30" y="43"/>
                        <a:pt x="33" y="41"/>
                        <a:pt x="33" y="41"/>
                      </a:cubicBezTo>
                      <a:cubicBezTo>
                        <a:pt x="36" y="36"/>
                        <a:pt x="38" y="40"/>
                        <a:pt x="38" y="40"/>
                      </a:cubicBezTo>
                      <a:cubicBezTo>
                        <a:pt x="45" y="41"/>
                        <a:pt x="44" y="37"/>
                        <a:pt x="44" y="37"/>
                      </a:cubicBezTo>
                      <a:cubicBezTo>
                        <a:pt x="46" y="35"/>
                        <a:pt x="49" y="37"/>
                        <a:pt x="49" y="37"/>
                      </a:cubicBezTo>
                      <a:cubicBezTo>
                        <a:pt x="51" y="40"/>
                        <a:pt x="53" y="37"/>
                        <a:pt x="57" y="37"/>
                      </a:cubicBezTo>
                      <a:cubicBezTo>
                        <a:pt x="57" y="35"/>
                        <a:pt x="54" y="35"/>
                        <a:pt x="54" y="35"/>
                      </a:cubicBezTo>
                      <a:cubicBezTo>
                        <a:pt x="54" y="32"/>
                        <a:pt x="56" y="36"/>
                        <a:pt x="60" y="34"/>
                      </a:cubicBezTo>
                      <a:cubicBezTo>
                        <a:pt x="63" y="33"/>
                        <a:pt x="65" y="37"/>
                        <a:pt x="65" y="37"/>
                      </a:cubicBezTo>
                      <a:cubicBezTo>
                        <a:pt x="64" y="45"/>
                        <a:pt x="61" y="41"/>
                        <a:pt x="61" y="41"/>
                      </a:cubicBezTo>
                      <a:cubicBezTo>
                        <a:pt x="60" y="37"/>
                        <a:pt x="59" y="39"/>
                        <a:pt x="59" y="39"/>
                      </a:cubicBezTo>
                      <a:cubicBezTo>
                        <a:pt x="54" y="38"/>
                        <a:pt x="53" y="42"/>
                        <a:pt x="53" y="42"/>
                      </a:cubicBezTo>
                      <a:cubicBezTo>
                        <a:pt x="50" y="49"/>
                        <a:pt x="44" y="52"/>
                        <a:pt x="44" y="52"/>
                      </a:cubicBezTo>
                      <a:cubicBezTo>
                        <a:pt x="38" y="52"/>
                        <a:pt x="38" y="55"/>
                        <a:pt x="38" y="55"/>
                      </a:cubicBezTo>
                      <a:cubicBezTo>
                        <a:pt x="37" y="58"/>
                        <a:pt x="34" y="55"/>
                        <a:pt x="34" y="55"/>
                      </a:cubicBezTo>
                      <a:cubicBezTo>
                        <a:pt x="31" y="52"/>
                        <a:pt x="32" y="56"/>
                        <a:pt x="32" y="56"/>
                      </a:cubicBezTo>
                      <a:cubicBezTo>
                        <a:pt x="34" y="57"/>
                        <a:pt x="35" y="60"/>
                        <a:pt x="35" y="60"/>
                      </a:cubicBezTo>
                      <a:cubicBezTo>
                        <a:pt x="41" y="62"/>
                        <a:pt x="42" y="67"/>
                        <a:pt x="42" y="67"/>
                      </a:cubicBezTo>
                      <a:cubicBezTo>
                        <a:pt x="42" y="70"/>
                        <a:pt x="44" y="71"/>
                        <a:pt x="44" y="71"/>
                      </a:cubicBezTo>
                      <a:cubicBezTo>
                        <a:pt x="48" y="73"/>
                        <a:pt x="47" y="75"/>
                        <a:pt x="47" y="75"/>
                      </a:cubicBezTo>
                      <a:lnTo>
                        <a:pt x="47" y="75"/>
                      </a:lnTo>
                      <a:lnTo>
                        <a:pt x="49" y="77"/>
                      </a:lnTo>
                      <a:lnTo>
                        <a:pt x="49" y="77"/>
                      </a:lnTo>
                      <a:cubicBezTo>
                        <a:pt x="49" y="78"/>
                        <a:pt x="49" y="79"/>
                        <a:pt x="48" y="79"/>
                      </a:cubicBezTo>
                      <a:lnTo>
                        <a:pt x="48" y="79"/>
                      </a:lnTo>
                      <a:lnTo>
                        <a:pt x="48" y="79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61" name="Freeform 667"/>
                <p:cNvSpPr>
                  <a:spLocks/>
                </p:cNvSpPr>
                <p:nvPr>
                  <p:custDataLst>
                    <p:tags r:id="rId646"/>
                  </p:custDataLst>
                </p:nvPr>
              </p:nvSpPr>
              <p:spPr bwMode="gray">
                <a:xfrm>
                  <a:off x="6770967" y="2953118"/>
                  <a:ext cx="652956" cy="314502"/>
                </a:xfrm>
                <a:custGeom>
                  <a:avLst/>
                  <a:gdLst>
                    <a:gd name="T0" fmla="*/ 7 w 65"/>
                    <a:gd name="T1" fmla="*/ 23 h 28"/>
                    <a:gd name="T2" fmla="*/ 0 w 65"/>
                    <a:gd name="T3" fmla="*/ 15 h 28"/>
                    <a:gd name="T4" fmla="*/ 4 w 65"/>
                    <a:gd name="T5" fmla="*/ 10 h 28"/>
                    <a:gd name="T6" fmla="*/ 4 w 65"/>
                    <a:gd name="T7" fmla="*/ 10 h 28"/>
                    <a:gd name="T8" fmla="*/ 4 w 65"/>
                    <a:gd name="T9" fmla="*/ 11 h 28"/>
                    <a:gd name="T10" fmla="*/ 8 w 65"/>
                    <a:gd name="T11" fmla="*/ 13 h 28"/>
                    <a:gd name="T12" fmla="*/ 16 w 65"/>
                    <a:gd name="T13" fmla="*/ 14 h 28"/>
                    <a:gd name="T14" fmla="*/ 24 w 65"/>
                    <a:gd name="T15" fmla="*/ 15 h 28"/>
                    <a:gd name="T16" fmla="*/ 29 w 65"/>
                    <a:gd name="T17" fmla="*/ 15 h 28"/>
                    <a:gd name="T18" fmla="*/ 34 w 65"/>
                    <a:gd name="T19" fmla="*/ 16 h 28"/>
                    <a:gd name="T20" fmla="*/ 38 w 65"/>
                    <a:gd name="T21" fmla="*/ 16 h 28"/>
                    <a:gd name="T22" fmla="*/ 43 w 65"/>
                    <a:gd name="T23" fmla="*/ 17 h 28"/>
                    <a:gd name="T24" fmla="*/ 49 w 65"/>
                    <a:gd name="T25" fmla="*/ 14 h 28"/>
                    <a:gd name="T26" fmla="*/ 54 w 65"/>
                    <a:gd name="T27" fmla="*/ 12 h 28"/>
                    <a:gd name="T28" fmla="*/ 53 w 65"/>
                    <a:gd name="T29" fmla="*/ 10 h 28"/>
                    <a:gd name="T30" fmla="*/ 56 w 65"/>
                    <a:gd name="T31" fmla="*/ 8 h 28"/>
                    <a:gd name="T32" fmla="*/ 59 w 65"/>
                    <a:gd name="T33" fmla="*/ 4 h 28"/>
                    <a:gd name="T34" fmla="*/ 63 w 65"/>
                    <a:gd name="T35" fmla="*/ 1 h 28"/>
                    <a:gd name="T36" fmla="*/ 65 w 65"/>
                    <a:gd name="T37" fmla="*/ 7 h 28"/>
                    <a:gd name="T38" fmla="*/ 62 w 65"/>
                    <a:gd name="T39" fmla="*/ 10 h 28"/>
                    <a:gd name="T40" fmla="*/ 57 w 65"/>
                    <a:gd name="T41" fmla="*/ 17 h 28"/>
                    <a:gd name="T42" fmla="*/ 53 w 65"/>
                    <a:gd name="T43" fmla="*/ 23 h 28"/>
                    <a:gd name="T44" fmla="*/ 39 w 65"/>
                    <a:gd name="T45" fmla="*/ 26 h 28"/>
                    <a:gd name="T46" fmla="*/ 30 w 65"/>
                    <a:gd name="T47" fmla="*/ 23 h 28"/>
                    <a:gd name="T48" fmla="*/ 21 w 65"/>
                    <a:gd name="T49" fmla="*/ 22 h 28"/>
                    <a:gd name="T50" fmla="*/ 9 w 65"/>
                    <a:gd name="T51" fmla="*/ 23 h 28"/>
                    <a:gd name="T52" fmla="*/ 7 w 65"/>
                    <a:gd name="T53" fmla="*/ 23 h 28"/>
                    <a:gd name="T54" fmla="*/ 7 w 65"/>
                    <a:gd name="T55" fmla="*/ 23 h 28"/>
                    <a:gd name="T56" fmla="*/ 7 w 65"/>
                    <a:gd name="T57" fmla="*/ 2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65" h="28">
                      <a:moveTo>
                        <a:pt x="7" y="23"/>
                      </a:moveTo>
                      <a:lnTo>
                        <a:pt x="0" y="15"/>
                      </a:lnTo>
                      <a:lnTo>
                        <a:pt x="4" y="10"/>
                      </a:lnTo>
                      <a:lnTo>
                        <a:pt x="4" y="10"/>
                      </a:ln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3"/>
                        <a:pt x="8" y="13"/>
                        <a:pt x="8" y="13"/>
                      </a:cubicBezTo>
                      <a:cubicBezTo>
                        <a:pt x="12" y="12"/>
                        <a:pt x="13" y="14"/>
                        <a:pt x="16" y="14"/>
                      </a:cubicBezTo>
                      <a:cubicBezTo>
                        <a:pt x="17" y="15"/>
                        <a:pt x="24" y="15"/>
                        <a:pt x="24" y="15"/>
                      </a:cubicBezTo>
                      <a:cubicBezTo>
                        <a:pt x="27" y="17"/>
                        <a:pt x="29" y="15"/>
                        <a:pt x="29" y="15"/>
                      </a:cubicBezTo>
                      <a:cubicBezTo>
                        <a:pt x="31" y="14"/>
                        <a:pt x="34" y="16"/>
                        <a:pt x="34" y="16"/>
                      </a:cubicBezTo>
                      <a:cubicBezTo>
                        <a:pt x="35" y="14"/>
                        <a:pt x="38" y="16"/>
                        <a:pt x="38" y="16"/>
                      </a:cubicBezTo>
                      <a:cubicBezTo>
                        <a:pt x="41" y="16"/>
                        <a:pt x="43" y="17"/>
                        <a:pt x="43" y="17"/>
                      </a:cubicBezTo>
                      <a:cubicBezTo>
                        <a:pt x="44" y="15"/>
                        <a:pt x="49" y="14"/>
                        <a:pt x="49" y="14"/>
                      </a:cubicBezTo>
                      <a:cubicBezTo>
                        <a:pt x="50" y="10"/>
                        <a:pt x="54" y="12"/>
                        <a:pt x="54" y="12"/>
                      </a:cubicBezTo>
                      <a:cubicBezTo>
                        <a:pt x="56" y="11"/>
                        <a:pt x="53" y="10"/>
                        <a:pt x="53" y="10"/>
                      </a:cubicBezTo>
                      <a:cubicBezTo>
                        <a:pt x="52" y="8"/>
                        <a:pt x="56" y="8"/>
                        <a:pt x="56" y="8"/>
                      </a:cubicBezTo>
                      <a:cubicBezTo>
                        <a:pt x="57" y="5"/>
                        <a:pt x="59" y="4"/>
                        <a:pt x="59" y="4"/>
                      </a:cubicBezTo>
                      <a:cubicBezTo>
                        <a:pt x="61" y="0"/>
                        <a:pt x="63" y="1"/>
                        <a:pt x="63" y="1"/>
                      </a:cubicBezTo>
                      <a:cubicBezTo>
                        <a:pt x="62" y="5"/>
                        <a:pt x="65" y="7"/>
                        <a:pt x="65" y="7"/>
                      </a:cubicBezTo>
                      <a:cubicBezTo>
                        <a:pt x="62" y="7"/>
                        <a:pt x="62" y="10"/>
                        <a:pt x="62" y="10"/>
                      </a:cubicBezTo>
                      <a:cubicBezTo>
                        <a:pt x="60" y="14"/>
                        <a:pt x="57" y="17"/>
                        <a:pt x="57" y="17"/>
                      </a:cubicBezTo>
                      <a:cubicBezTo>
                        <a:pt x="54" y="20"/>
                        <a:pt x="53" y="23"/>
                        <a:pt x="53" y="23"/>
                      </a:cubicBezTo>
                      <a:cubicBezTo>
                        <a:pt x="46" y="27"/>
                        <a:pt x="39" y="26"/>
                        <a:pt x="39" y="26"/>
                      </a:cubicBezTo>
                      <a:cubicBezTo>
                        <a:pt x="33" y="28"/>
                        <a:pt x="30" y="23"/>
                        <a:pt x="30" y="23"/>
                      </a:cubicBezTo>
                      <a:cubicBezTo>
                        <a:pt x="26" y="25"/>
                        <a:pt x="21" y="22"/>
                        <a:pt x="21" y="22"/>
                      </a:cubicBezTo>
                      <a:cubicBezTo>
                        <a:pt x="12" y="25"/>
                        <a:pt x="10" y="25"/>
                        <a:pt x="9" y="23"/>
                      </a:cubicBezTo>
                      <a:cubicBezTo>
                        <a:pt x="8" y="23"/>
                        <a:pt x="8" y="23"/>
                        <a:pt x="7" y="23"/>
                      </a:cubicBezTo>
                      <a:lnTo>
                        <a:pt x="7" y="23"/>
                      </a:lnTo>
                      <a:lnTo>
                        <a:pt x="7" y="2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62" name="Freeform 668"/>
                <p:cNvSpPr>
                  <a:spLocks/>
                </p:cNvSpPr>
                <p:nvPr>
                  <p:custDataLst>
                    <p:tags r:id="rId647"/>
                  </p:custDataLst>
                </p:nvPr>
              </p:nvSpPr>
              <p:spPr bwMode="gray">
                <a:xfrm>
                  <a:off x="7543796" y="3871464"/>
                  <a:ext cx="191797" cy="157251"/>
                </a:xfrm>
                <a:custGeom>
                  <a:avLst/>
                  <a:gdLst>
                    <a:gd name="T0" fmla="*/ 2 w 19"/>
                    <a:gd name="T1" fmla="*/ 9 h 14"/>
                    <a:gd name="T2" fmla="*/ 0 w 19"/>
                    <a:gd name="T3" fmla="*/ 3 h 14"/>
                    <a:gd name="T4" fmla="*/ 1 w 19"/>
                    <a:gd name="T5" fmla="*/ 1 h 14"/>
                    <a:gd name="T6" fmla="*/ 2 w 19"/>
                    <a:gd name="T7" fmla="*/ 3 h 14"/>
                    <a:gd name="T8" fmla="*/ 5 w 19"/>
                    <a:gd name="T9" fmla="*/ 2 h 14"/>
                    <a:gd name="T10" fmla="*/ 5 w 19"/>
                    <a:gd name="T11" fmla="*/ 2 h 14"/>
                    <a:gd name="T12" fmla="*/ 8 w 19"/>
                    <a:gd name="T13" fmla="*/ 2 h 14"/>
                    <a:gd name="T14" fmla="*/ 8 w 19"/>
                    <a:gd name="T15" fmla="*/ 2 h 14"/>
                    <a:gd name="T16" fmla="*/ 10 w 19"/>
                    <a:gd name="T17" fmla="*/ 0 h 14"/>
                    <a:gd name="T18" fmla="*/ 17 w 19"/>
                    <a:gd name="T19" fmla="*/ 4 h 14"/>
                    <a:gd name="T20" fmla="*/ 16 w 19"/>
                    <a:gd name="T21" fmla="*/ 5 h 14"/>
                    <a:gd name="T22" fmla="*/ 19 w 19"/>
                    <a:gd name="T23" fmla="*/ 7 h 14"/>
                    <a:gd name="T24" fmla="*/ 19 w 19"/>
                    <a:gd name="T25" fmla="*/ 9 h 14"/>
                    <a:gd name="T26" fmla="*/ 10 w 19"/>
                    <a:gd name="T27" fmla="*/ 14 h 14"/>
                    <a:gd name="T28" fmla="*/ 8 w 19"/>
                    <a:gd name="T29" fmla="*/ 13 h 14"/>
                    <a:gd name="T30" fmla="*/ 2 w 19"/>
                    <a:gd name="T31" fmla="*/ 9 h 14"/>
                    <a:gd name="T32" fmla="*/ 2 w 19"/>
                    <a:gd name="T33" fmla="*/ 9 h 14"/>
                    <a:gd name="T34" fmla="*/ 2 w 19"/>
                    <a:gd name="T35" fmla="*/ 9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9" h="14">
                      <a:moveTo>
                        <a:pt x="2" y="9"/>
                      </a:moveTo>
                      <a:cubicBezTo>
                        <a:pt x="1" y="7"/>
                        <a:pt x="0" y="6"/>
                        <a:pt x="0" y="3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2" y="1"/>
                        <a:pt x="2" y="3"/>
                        <a:pt x="2" y="3"/>
                      </a:cubicBezTo>
                      <a:cubicBezTo>
                        <a:pt x="3" y="3"/>
                        <a:pt x="4" y="2"/>
                        <a:pt x="5" y="2"/>
                      </a:cubicBezTo>
                      <a:lnTo>
                        <a:pt x="5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cubicBezTo>
                        <a:pt x="9" y="1"/>
                        <a:pt x="9" y="0"/>
                        <a:pt x="10" y="0"/>
                      </a:cubicBezTo>
                      <a:cubicBezTo>
                        <a:pt x="13" y="0"/>
                        <a:pt x="15" y="3"/>
                        <a:pt x="17" y="4"/>
                      </a:cubicBezTo>
                      <a:cubicBezTo>
                        <a:pt x="16" y="4"/>
                        <a:pt x="16" y="5"/>
                        <a:pt x="16" y="5"/>
                      </a:cubicBezTo>
                      <a:cubicBezTo>
                        <a:pt x="16" y="5"/>
                        <a:pt x="18" y="7"/>
                        <a:pt x="19" y="7"/>
                      </a:cubicBezTo>
                      <a:cubicBezTo>
                        <a:pt x="19" y="8"/>
                        <a:pt x="18" y="9"/>
                        <a:pt x="19" y="9"/>
                      </a:cubicBezTo>
                      <a:cubicBezTo>
                        <a:pt x="16" y="11"/>
                        <a:pt x="14" y="14"/>
                        <a:pt x="10" y="14"/>
                      </a:cubicBezTo>
                      <a:cubicBezTo>
                        <a:pt x="9" y="14"/>
                        <a:pt x="8" y="13"/>
                        <a:pt x="8" y="13"/>
                      </a:cubicBezTo>
                      <a:cubicBezTo>
                        <a:pt x="6" y="11"/>
                        <a:pt x="3" y="11"/>
                        <a:pt x="2" y="9"/>
                      </a:cubicBezTo>
                      <a:lnTo>
                        <a:pt x="2" y="9"/>
                      </a:lnTo>
                      <a:lnTo>
                        <a:pt x="2" y="9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63" name="Freeform 669"/>
                <p:cNvSpPr>
                  <a:spLocks/>
                </p:cNvSpPr>
                <p:nvPr>
                  <p:custDataLst>
                    <p:tags r:id="rId648"/>
                  </p:custDataLst>
                </p:nvPr>
              </p:nvSpPr>
              <p:spPr bwMode="gray">
                <a:xfrm>
                  <a:off x="7825851" y="3827435"/>
                  <a:ext cx="483722" cy="201281"/>
                </a:xfrm>
                <a:custGeom>
                  <a:avLst/>
                  <a:gdLst>
                    <a:gd name="T0" fmla="*/ 2 w 48"/>
                    <a:gd name="T1" fmla="*/ 13 h 18"/>
                    <a:gd name="T2" fmla="*/ 2 w 48"/>
                    <a:gd name="T3" fmla="*/ 12 h 18"/>
                    <a:gd name="T4" fmla="*/ 4 w 48"/>
                    <a:gd name="T5" fmla="*/ 8 h 18"/>
                    <a:gd name="T6" fmla="*/ 5 w 48"/>
                    <a:gd name="T7" fmla="*/ 5 h 18"/>
                    <a:gd name="T8" fmla="*/ 8 w 48"/>
                    <a:gd name="T9" fmla="*/ 9 h 18"/>
                    <a:gd name="T10" fmla="*/ 12 w 48"/>
                    <a:gd name="T11" fmla="*/ 11 h 18"/>
                    <a:gd name="T12" fmla="*/ 17 w 48"/>
                    <a:gd name="T13" fmla="*/ 7 h 18"/>
                    <a:gd name="T14" fmla="*/ 26 w 48"/>
                    <a:gd name="T15" fmla="*/ 11 h 18"/>
                    <a:gd name="T16" fmla="*/ 26 w 48"/>
                    <a:gd name="T17" fmla="*/ 11 h 18"/>
                    <a:gd name="T18" fmla="*/ 27 w 48"/>
                    <a:gd name="T19" fmla="*/ 11 h 18"/>
                    <a:gd name="T20" fmla="*/ 27 w 48"/>
                    <a:gd name="T21" fmla="*/ 11 h 18"/>
                    <a:gd name="T22" fmla="*/ 27 w 48"/>
                    <a:gd name="T23" fmla="*/ 9 h 18"/>
                    <a:gd name="T24" fmla="*/ 29 w 48"/>
                    <a:gd name="T25" fmla="*/ 8 h 18"/>
                    <a:gd name="T26" fmla="*/ 36 w 48"/>
                    <a:gd name="T27" fmla="*/ 12 h 18"/>
                    <a:gd name="T28" fmla="*/ 37 w 48"/>
                    <a:gd name="T29" fmla="*/ 13 h 18"/>
                    <a:gd name="T30" fmla="*/ 42 w 48"/>
                    <a:gd name="T31" fmla="*/ 15 h 18"/>
                    <a:gd name="T32" fmla="*/ 47 w 48"/>
                    <a:gd name="T33" fmla="*/ 18 h 18"/>
                    <a:gd name="T34" fmla="*/ 48 w 48"/>
                    <a:gd name="T35" fmla="*/ 16 h 18"/>
                    <a:gd name="T36" fmla="*/ 47 w 48"/>
                    <a:gd name="T37" fmla="*/ 10 h 18"/>
                    <a:gd name="T38" fmla="*/ 43 w 48"/>
                    <a:gd name="T39" fmla="*/ 6 h 18"/>
                    <a:gd name="T40" fmla="*/ 38 w 48"/>
                    <a:gd name="T41" fmla="*/ 4 h 18"/>
                    <a:gd name="T42" fmla="*/ 26 w 48"/>
                    <a:gd name="T43" fmla="*/ 0 h 18"/>
                    <a:gd name="T44" fmla="*/ 20 w 48"/>
                    <a:gd name="T45" fmla="*/ 3 h 18"/>
                    <a:gd name="T46" fmla="*/ 20 w 48"/>
                    <a:gd name="T47" fmla="*/ 1 h 18"/>
                    <a:gd name="T48" fmla="*/ 20 w 48"/>
                    <a:gd name="T49" fmla="*/ 1 h 18"/>
                    <a:gd name="T50" fmla="*/ 5 w 48"/>
                    <a:gd name="T51" fmla="*/ 1 h 18"/>
                    <a:gd name="T52" fmla="*/ 5 w 48"/>
                    <a:gd name="T53" fmla="*/ 1 h 18"/>
                    <a:gd name="T54" fmla="*/ 4 w 48"/>
                    <a:gd name="T55" fmla="*/ 4 h 18"/>
                    <a:gd name="T56" fmla="*/ 4 w 48"/>
                    <a:gd name="T57" fmla="*/ 4 h 18"/>
                    <a:gd name="T58" fmla="*/ 0 w 48"/>
                    <a:gd name="T59" fmla="*/ 7 h 18"/>
                    <a:gd name="T60" fmla="*/ 1 w 48"/>
                    <a:gd name="T61" fmla="*/ 8 h 18"/>
                    <a:gd name="T62" fmla="*/ 2 w 48"/>
                    <a:gd name="T63" fmla="*/ 9 h 18"/>
                    <a:gd name="T64" fmla="*/ 2 w 48"/>
                    <a:gd name="T65" fmla="*/ 11 h 18"/>
                    <a:gd name="T66" fmla="*/ 2 w 48"/>
                    <a:gd name="T67" fmla="*/ 11 h 18"/>
                    <a:gd name="T68" fmla="*/ 2 w 48"/>
                    <a:gd name="T69" fmla="*/ 13 h 18"/>
                    <a:gd name="T70" fmla="*/ 2 w 48"/>
                    <a:gd name="T71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48" h="18">
                      <a:moveTo>
                        <a:pt x="2" y="13"/>
                      </a:move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1"/>
                        <a:pt x="4" y="8"/>
                        <a:pt x="4" y="8"/>
                      </a:cubicBezTo>
                      <a:cubicBezTo>
                        <a:pt x="4" y="7"/>
                        <a:pt x="4" y="5"/>
                        <a:pt x="5" y="5"/>
                      </a:cubicBezTo>
                      <a:cubicBezTo>
                        <a:pt x="6" y="5"/>
                        <a:pt x="7" y="9"/>
                        <a:pt x="8" y="9"/>
                      </a:cubicBezTo>
                      <a:cubicBezTo>
                        <a:pt x="9" y="11"/>
                        <a:pt x="11" y="11"/>
                        <a:pt x="12" y="11"/>
                      </a:cubicBezTo>
                      <a:cubicBezTo>
                        <a:pt x="15" y="11"/>
                        <a:pt x="15" y="7"/>
                        <a:pt x="17" y="7"/>
                      </a:cubicBezTo>
                      <a:cubicBezTo>
                        <a:pt x="19" y="10"/>
                        <a:pt x="23" y="10"/>
                        <a:pt x="26" y="11"/>
                      </a:cubicBezTo>
                      <a:lnTo>
                        <a:pt x="26" y="11"/>
                      </a:lnTo>
                      <a:lnTo>
                        <a:pt x="27" y="11"/>
                      </a:lnTo>
                      <a:lnTo>
                        <a:pt x="27" y="11"/>
                      </a:lnTo>
                      <a:cubicBezTo>
                        <a:pt x="27" y="10"/>
                        <a:pt x="27" y="10"/>
                        <a:pt x="27" y="9"/>
                      </a:cubicBezTo>
                      <a:cubicBezTo>
                        <a:pt x="27" y="8"/>
                        <a:pt x="28" y="8"/>
                        <a:pt x="29" y="8"/>
                      </a:cubicBezTo>
                      <a:cubicBezTo>
                        <a:pt x="33" y="8"/>
                        <a:pt x="33" y="12"/>
                        <a:pt x="36" y="12"/>
                      </a:cubicBezTo>
                      <a:cubicBezTo>
                        <a:pt x="36" y="13"/>
                        <a:pt x="36" y="13"/>
                        <a:pt x="37" y="13"/>
                      </a:cubicBezTo>
                      <a:cubicBezTo>
                        <a:pt x="39" y="13"/>
                        <a:pt x="41" y="14"/>
                        <a:pt x="42" y="15"/>
                      </a:cubicBezTo>
                      <a:cubicBezTo>
                        <a:pt x="43" y="16"/>
                        <a:pt x="45" y="18"/>
                        <a:pt x="47" y="18"/>
                      </a:cubicBezTo>
                      <a:cubicBezTo>
                        <a:pt x="47" y="18"/>
                        <a:pt x="48" y="17"/>
                        <a:pt x="48" y="16"/>
                      </a:cubicBezTo>
                      <a:cubicBezTo>
                        <a:pt x="48" y="13"/>
                        <a:pt x="47" y="13"/>
                        <a:pt x="47" y="10"/>
                      </a:cubicBezTo>
                      <a:cubicBezTo>
                        <a:pt x="44" y="10"/>
                        <a:pt x="44" y="8"/>
                        <a:pt x="43" y="6"/>
                      </a:cubicBezTo>
                      <a:cubicBezTo>
                        <a:pt x="42" y="4"/>
                        <a:pt x="40" y="4"/>
                        <a:pt x="38" y="4"/>
                      </a:cubicBezTo>
                      <a:cubicBezTo>
                        <a:pt x="32" y="4"/>
                        <a:pt x="31" y="0"/>
                        <a:pt x="26" y="0"/>
                      </a:cubicBezTo>
                      <a:cubicBezTo>
                        <a:pt x="24" y="0"/>
                        <a:pt x="23" y="3"/>
                        <a:pt x="20" y="3"/>
                      </a:cubicBezTo>
                      <a:cubicBezTo>
                        <a:pt x="20" y="3"/>
                        <a:pt x="20" y="1"/>
                        <a:pt x="20" y="1"/>
                      </a:cubicBezTo>
                      <a:lnTo>
                        <a:pt x="20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cubicBezTo>
                        <a:pt x="5" y="2"/>
                        <a:pt x="4" y="3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3" y="6"/>
                        <a:pt x="0" y="6"/>
                        <a:pt x="0" y="7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0"/>
                        <a:pt x="2" y="11"/>
                        <a:pt x="2" y="11"/>
                      </a:cubicBezTo>
                      <a:lnTo>
                        <a:pt x="2" y="11"/>
                      </a:lnTo>
                      <a:lnTo>
                        <a:pt x="2" y="13"/>
                      </a:lnTo>
                      <a:lnTo>
                        <a:pt x="2" y="1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64" name="Freeform 670"/>
                <p:cNvSpPr>
                  <a:spLocks/>
                </p:cNvSpPr>
                <p:nvPr>
                  <p:custDataLst>
                    <p:tags r:id="rId649"/>
                  </p:custDataLst>
                </p:nvPr>
              </p:nvSpPr>
              <p:spPr bwMode="gray">
                <a:xfrm>
                  <a:off x="7875210" y="3836870"/>
                  <a:ext cx="11282" cy="1573"/>
                </a:xfrm>
                <a:custGeom>
                  <a:avLst/>
                  <a:gdLst>
                    <a:gd name="T0" fmla="*/ 8 w 8"/>
                    <a:gd name="T1" fmla="*/ 0 w 8"/>
                    <a:gd name="T2" fmla="*/ 0 w 8"/>
                    <a:gd name="T3" fmla="*/ 0 w 8"/>
                    <a:gd name="T4" fmla="*/ 0 w 8"/>
                    <a:gd name="T5" fmla="*/ 0 w 8"/>
                    <a:gd name="T6" fmla="*/ 8 w 8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8">
                      <a:moveTo>
                        <a:pt x="8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65" name="Freeform 671"/>
                <p:cNvSpPr>
                  <a:spLocks/>
                </p:cNvSpPr>
                <p:nvPr>
                  <p:custDataLst>
                    <p:tags r:id="rId650"/>
                  </p:custDataLst>
                </p:nvPr>
              </p:nvSpPr>
              <p:spPr bwMode="gray">
                <a:xfrm>
                  <a:off x="6549554" y="4835416"/>
                  <a:ext cx="521801" cy="157251"/>
                </a:xfrm>
                <a:custGeom>
                  <a:avLst/>
                  <a:gdLst>
                    <a:gd name="T0" fmla="*/ 11 w 52"/>
                    <a:gd name="T1" fmla="*/ 3 h 14"/>
                    <a:gd name="T2" fmla="*/ 16 w 52"/>
                    <a:gd name="T3" fmla="*/ 3 h 14"/>
                    <a:gd name="T4" fmla="*/ 16 w 52"/>
                    <a:gd name="T5" fmla="*/ 3 h 14"/>
                    <a:gd name="T6" fmla="*/ 19 w 52"/>
                    <a:gd name="T7" fmla="*/ 4 h 14"/>
                    <a:gd name="T8" fmla="*/ 27 w 52"/>
                    <a:gd name="T9" fmla="*/ 8 h 14"/>
                    <a:gd name="T10" fmla="*/ 30 w 52"/>
                    <a:gd name="T11" fmla="*/ 6 h 14"/>
                    <a:gd name="T12" fmla="*/ 30 w 52"/>
                    <a:gd name="T13" fmla="*/ 6 h 14"/>
                    <a:gd name="T14" fmla="*/ 34 w 52"/>
                    <a:gd name="T15" fmla="*/ 6 h 14"/>
                    <a:gd name="T16" fmla="*/ 34 w 52"/>
                    <a:gd name="T17" fmla="*/ 6 h 14"/>
                    <a:gd name="T18" fmla="*/ 35 w 52"/>
                    <a:gd name="T19" fmla="*/ 5 h 14"/>
                    <a:gd name="T20" fmla="*/ 40 w 52"/>
                    <a:gd name="T21" fmla="*/ 8 h 14"/>
                    <a:gd name="T22" fmla="*/ 45 w 52"/>
                    <a:gd name="T23" fmla="*/ 5 h 14"/>
                    <a:gd name="T24" fmla="*/ 49 w 52"/>
                    <a:gd name="T25" fmla="*/ 2 h 14"/>
                    <a:gd name="T26" fmla="*/ 49 w 52"/>
                    <a:gd name="T27" fmla="*/ 2 h 14"/>
                    <a:gd name="T28" fmla="*/ 49 w 52"/>
                    <a:gd name="T29" fmla="*/ 1 h 14"/>
                    <a:gd name="T30" fmla="*/ 49 w 52"/>
                    <a:gd name="T31" fmla="*/ 1 h 14"/>
                    <a:gd name="T32" fmla="*/ 48 w 52"/>
                    <a:gd name="T33" fmla="*/ 1 h 14"/>
                    <a:gd name="T34" fmla="*/ 47 w 52"/>
                    <a:gd name="T35" fmla="*/ 2 h 14"/>
                    <a:gd name="T36" fmla="*/ 47 w 52"/>
                    <a:gd name="T37" fmla="*/ 2 h 14"/>
                    <a:gd name="T38" fmla="*/ 49 w 52"/>
                    <a:gd name="T39" fmla="*/ 0 h 14"/>
                    <a:gd name="T40" fmla="*/ 52 w 52"/>
                    <a:gd name="T41" fmla="*/ 2 h 14"/>
                    <a:gd name="T42" fmla="*/ 48 w 52"/>
                    <a:gd name="T43" fmla="*/ 6 h 14"/>
                    <a:gd name="T44" fmla="*/ 49 w 52"/>
                    <a:gd name="T45" fmla="*/ 7 h 14"/>
                    <a:gd name="T46" fmla="*/ 42 w 52"/>
                    <a:gd name="T47" fmla="*/ 10 h 14"/>
                    <a:gd name="T48" fmla="*/ 42 w 52"/>
                    <a:gd name="T49" fmla="*/ 10 h 14"/>
                    <a:gd name="T50" fmla="*/ 39 w 52"/>
                    <a:gd name="T51" fmla="*/ 10 h 14"/>
                    <a:gd name="T52" fmla="*/ 39 w 52"/>
                    <a:gd name="T53" fmla="*/ 10 h 14"/>
                    <a:gd name="T54" fmla="*/ 32 w 52"/>
                    <a:gd name="T55" fmla="*/ 13 h 14"/>
                    <a:gd name="T56" fmla="*/ 28 w 52"/>
                    <a:gd name="T57" fmla="*/ 12 h 14"/>
                    <a:gd name="T58" fmla="*/ 24 w 52"/>
                    <a:gd name="T59" fmla="*/ 14 h 14"/>
                    <a:gd name="T60" fmla="*/ 20 w 52"/>
                    <a:gd name="T61" fmla="*/ 14 h 14"/>
                    <a:gd name="T62" fmla="*/ 17 w 52"/>
                    <a:gd name="T63" fmla="*/ 12 h 14"/>
                    <a:gd name="T64" fmla="*/ 10 w 52"/>
                    <a:gd name="T65" fmla="*/ 12 h 14"/>
                    <a:gd name="T66" fmla="*/ 6 w 52"/>
                    <a:gd name="T67" fmla="*/ 11 h 14"/>
                    <a:gd name="T68" fmla="*/ 3 w 52"/>
                    <a:gd name="T69" fmla="*/ 12 h 14"/>
                    <a:gd name="T70" fmla="*/ 0 w 52"/>
                    <a:gd name="T71" fmla="*/ 11 h 14"/>
                    <a:gd name="T72" fmla="*/ 5 w 52"/>
                    <a:gd name="T73" fmla="*/ 4 h 14"/>
                    <a:gd name="T74" fmla="*/ 10 w 52"/>
                    <a:gd name="T75" fmla="*/ 3 h 14"/>
                    <a:gd name="T76" fmla="*/ 10 w 52"/>
                    <a:gd name="T77" fmla="*/ 2 h 14"/>
                    <a:gd name="T78" fmla="*/ 11 w 52"/>
                    <a:gd name="T79" fmla="*/ 3 h 14"/>
                    <a:gd name="T80" fmla="*/ 11 w 52"/>
                    <a:gd name="T81" fmla="*/ 3 h 14"/>
                    <a:gd name="T82" fmla="*/ 11 w 52"/>
                    <a:gd name="T83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52" h="14">
                      <a:moveTo>
                        <a:pt x="11" y="3"/>
                      </a:moveTo>
                      <a:lnTo>
                        <a:pt x="16" y="3"/>
                      </a:lnTo>
                      <a:lnTo>
                        <a:pt x="16" y="3"/>
                      </a:lnTo>
                      <a:cubicBezTo>
                        <a:pt x="16" y="4"/>
                        <a:pt x="18" y="4"/>
                        <a:pt x="19" y="4"/>
                      </a:cubicBezTo>
                      <a:cubicBezTo>
                        <a:pt x="23" y="4"/>
                        <a:pt x="24" y="8"/>
                        <a:pt x="27" y="8"/>
                      </a:cubicBezTo>
                      <a:cubicBezTo>
                        <a:pt x="28" y="8"/>
                        <a:pt x="29" y="6"/>
                        <a:pt x="30" y="6"/>
                      </a:cubicBezTo>
                      <a:lnTo>
                        <a:pt x="30" y="6"/>
                      </a:lnTo>
                      <a:lnTo>
                        <a:pt x="34" y="6"/>
                      </a:lnTo>
                      <a:lnTo>
                        <a:pt x="34" y="6"/>
                      </a:lnTo>
                      <a:cubicBezTo>
                        <a:pt x="34" y="6"/>
                        <a:pt x="34" y="5"/>
                        <a:pt x="35" y="5"/>
                      </a:cubicBezTo>
                      <a:cubicBezTo>
                        <a:pt x="37" y="5"/>
                        <a:pt x="38" y="8"/>
                        <a:pt x="40" y="8"/>
                      </a:cubicBezTo>
                      <a:cubicBezTo>
                        <a:pt x="43" y="8"/>
                        <a:pt x="43" y="6"/>
                        <a:pt x="45" y="5"/>
                      </a:cubicBezTo>
                      <a:cubicBezTo>
                        <a:pt x="46" y="3"/>
                        <a:pt x="49" y="3"/>
                        <a:pt x="49" y="2"/>
                      </a:cubicBezTo>
                      <a:lnTo>
                        <a:pt x="49" y="2"/>
                      </a:lnTo>
                      <a:lnTo>
                        <a:pt x="49" y="1"/>
                      </a:lnTo>
                      <a:lnTo>
                        <a:pt x="49" y="1"/>
                      </a:ln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8" y="2"/>
                        <a:pt x="48" y="2"/>
                        <a:pt x="47" y="2"/>
                      </a:cubicBezTo>
                      <a:cubicBezTo>
                        <a:pt x="47" y="2"/>
                        <a:pt x="47" y="2"/>
                        <a:pt x="47" y="2"/>
                      </a:cubicBezTo>
                      <a:cubicBezTo>
                        <a:pt x="47" y="0"/>
                        <a:pt x="48" y="0"/>
                        <a:pt x="49" y="0"/>
                      </a:cubicBezTo>
                      <a:cubicBezTo>
                        <a:pt x="51" y="0"/>
                        <a:pt x="52" y="1"/>
                        <a:pt x="52" y="2"/>
                      </a:cubicBezTo>
                      <a:cubicBezTo>
                        <a:pt x="52" y="2"/>
                        <a:pt x="49" y="6"/>
                        <a:pt x="48" y="6"/>
                      </a:cubicBezTo>
                      <a:cubicBezTo>
                        <a:pt x="48" y="6"/>
                        <a:pt x="49" y="7"/>
                        <a:pt x="49" y="7"/>
                      </a:cubicBezTo>
                      <a:cubicBezTo>
                        <a:pt x="49" y="9"/>
                        <a:pt x="43" y="10"/>
                        <a:pt x="42" y="10"/>
                      </a:cubicBezTo>
                      <a:lnTo>
                        <a:pt x="42" y="10"/>
                      </a:lnTo>
                      <a:lnTo>
                        <a:pt x="39" y="10"/>
                      </a:lnTo>
                      <a:lnTo>
                        <a:pt x="39" y="10"/>
                      </a:lnTo>
                      <a:cubicBezTo>
                        <a:pt x="36" y="11"/>
                        <a:pt x="34" y="13"/>
                        <a:pt x="32" y="13"/>
                      </a:cubicBezTo>
                      <a:cubicBezTo>
                        <a:pt x="29" y="13"/>
                        <a:pt x="30" y="12"/>
                        <a:pt x="28" y="12"/>
                      </a:cubicBezTo>
                      <a:cubicBezTo>
                        <a:pt x="26" y="12"/>
                        <a:pt x="26" y="14"/>
                        <a:pt x="24" y="14"/>
                      </a:cubicBezTo>
                      <a:cubicBezTo>
                        <a:pt x="22" y="14"/>
                        <a:pt x="22" y="14"/>
                        <a:pt x="20" y="14"/>
                      </a:cubicBezTo>
                      <a:cubicBezTo>
                        <a:pt x="19" y="14"/>
                        <a:pt x="18" y="13"/>
                        <a:pt x="17" y="12"/>
                      </a:cubicBezTo>
                      <a:cubicBezTo>
                        <a:pt x="14" y="12"/>
                        <a:pt x="12" y="13"/>
                        <a:pt x="10" y="12"/>
                      </a:cubicBezTo>
                      <a:cubicBezTo>
                        <a:pt x="8" y="12"/>
                        <a:pt x="7" y="11"/>
                        <a:pt x="6" y="11"/>
                      </a:cubicBezTo>
                      <a:cubicBezTo>
                        <a:pt x="5" y="11"/>
                        <a:pt x="4" y="12"/>
                        <a:pt x="3" y="12"/>
                      </a:cubicBezTo>
                      <a:cubicBezTo>
                        <a:pt x="3" y="12"/>
                        <a:pt x="0" y="11"/>
                        <a:pt x="0" y="11"/>
                      </a:cubicBezTo>
                      <a:cubicBezTo>
                        <a:pt x="0" y="6"/>
                        <a:pt x="4" y="6"/>
                        <a:pt x="5" y="4"/>
                      </a:cubicBezTo>
                      <a:cubicBezTo>
                        <a:pt x="6" y="3"/>
                        <a:pt x="10" y="3"/>
                        <a:pt x="10" y="3"/>
                      </a:cubicBezTo>
                      <a:cubicBezTo>
                        <a:pt x="10" y="3"/>
                        <a:pt x="10" y="2"/>
                        <a:pt x="10" y="2"/>
                      </a:cubicBezTo>
                      <a:cubicBezTo>
                        <a:pt x="11" y="2"/>
                        <a:pt x="11" y="3"/>
                        <a:pt x="11" y="3"/>
                      </a:cubicBezTo>
                      <a:lnTo>
                        <a:pt x="11" y="3"/>
                      </a:lnTo>
                      <a:lnTo>
                        <a:pt x="11" y="3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66" name="Freeform 672"/>
                <p:cNvSpPr>
                  <a:spLocks/>
                </p:cNvSpPr>
                <p:nvPr>
                  <p:custDataLst>
                    <p:tags r:id="rId651"/>
                  </p:custDataLst>
                </p:nvPr>
              </p:nvSpPr>
              <p:spPr bwMode="gray">
                <a:xfrm>
                  <a:off x="6418400" y="5060285"/>
                  <a:ext cx="301798" cy="190275"/>
                </a:xfrm>
                <a:custGeom>
                  <a:avLst/>
                  <a:gdLst>
                    <a:gd name="T0" fmla="*/ 0 w 30"/>
                    <a:gd name="T1" fmla="*/ 5 h 17"/>
                    <a:gd name="T2" fmla="*/ 0 w 30"/>
                    <a:gd name="T3" fmla="*/ 3 h 17"/>
                    <a:gd name="T4" fmla="*/ 0 w 30"/>
                    <a:gd name="T5" fmla="*/ 3 h 17"/>
                    <a:gd name="T6" fmla="*/ 4 w 30"/>
                    <a:gd name="T7" fmla="*/ 1 h 17"/>
                    <a:gd name="T8" fmla="*/ 4 w 30"/>
                    <a:gd name="T9" fmla="*/ 1 h 17"/>
                    <a:gd name="T10" fmla="*/ 9 w 30"/>
                    <a:gd name="T11" fmla="*/ 1 h 17"/>
                    <a:gd name="T12" fmla="*/ 11 w 30"/>
                    <a:gd name="T13" fmla="*/ 0 h 17"/>
                    <a:gd name="T14" fmla="*/ 11 w 30"/>
                    <a:gd name="T15" fmla="*/ 0 h 17"/>
                    <a:gd name="T16" fmla="*/ 14 w 30"/>
                    <a:gd name="T17" fmla="*/ 1 h 17"/>
                    <a:gd name="T18" fmla="*/ 16 w 30"/>
                    <a:gd name="T19" fmla="*/ 1 h 17"/>
                    <a:gd name="T20" fmla="*/ 23 w 30"/>
                    <a:gd name="T21" fmla="*/ 6 h 17"/>
                    <a:gd name="T22" fmla="*/ 30 w 30"/>
                    <a:gd name="T23" fmla="*/ 13 h 17"/>
                    <a:gd name="T24" fmla="*/ 28 w 30"/>
                    <a:gd name="T25" fmla="*/ 16 h 17"/>
                    <a:gd name="T26" fmla="*/ 23 w 30"/>
                    <a:gd name="T27" fmla="*/ 17 h 17"/>
                    <a:gd name="T28" fmla="*/ 16 w 30"/>
                    <a:gd name="T29" fmla="*/ 12 h 17"/>
                    <a:gd name="T30" fmla="*/ 10 w 30"/>
                    <a:gd name="T31" fmla="*/ 8 h 17"/>
                    <a:gd name="T32" fmla="*/ 10 w 30"/>
                    <a:gd name="T33" fmla="*/ 8 h 17"/>
                    <a:gd name="T34" fmla="*/ 6 w 30"/>
                    <a:gd name="T35" fmla="*/ 8 h 17"/>
                    <a:gd name="T36" fmla="*/ 6 w 30"/>
                    <a:gd name="T37" fmla="*/ 8 h 17"/>
                    <a:gd name="T38" fmla="*/ 2 w 30"/>
                    <a:gd name="T39" fmla="*/ 7 h 17"/>
                    <a:gd name="T40" fmla="*/ 0 w 30"/>
                    <a:gd name="T41" fmla="*/ 5 h 17"/>
                    <a:gd name="T42" fmla="*/ 0 w 30"/>
                    <a:gd name="T43" fmla="*/ 5 h 17"/>
                    <a:gd name="T44" fmla="*/ 0 w 30"/>
                    <a:gd name="T45" fmla="*/ 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0" h="17">
                      <a:moveTo>
                        <a:pt x="0" y="5"/>
                      </a:moveTo>
                      <a:lnTo>
                        <a:pt x="0" y="3"/>
                      </a:lnTo>
                      <a:lnTo>
                        <a:pt x="0" y="3"/>
                      </a:lnTo>
                      <a:cubicBezTo>
                        <a:pt x="1" y="2"/>
                        <a:pt x="2" y="2"/>
                        <a:pt x="4" y="1"/>
                      </a:cubicBezTo>
                      <a:lnTo>
                        <a:pt x="4" y="1"/>
                      </a:lnTo>
                      <a:lnTo>
                        <a:pt x="9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ubicBezTo>
                        <a:pt x="12" y="1"/>
                        <a:pt x="13" y="1"/>
                        <a:pt x="14" y="1"/>
                      </a:cubicBezTo>
                      <a:cubicBezTo>
                        <a:pt x="14" y="1"/>
                        <a:pt x="15" y="1"/>
                        <a:pt x="16" y="1"/>
                      </a:cubicBezTo>
                      <a:cubicBezTo>
                        <a:pt x="19" y="1"/>
                        <a:pt x="19" y="6"/>
                        <a:pt x="23" y="6"/>
                      </a:cubicBezTo>
                      <a:cubicBezTo>
                        <a:pt x="26" y="6"/>
                        <a:pt x="29" y="10"/>
                        <a:pt x="30" y="13"/>
                      </a:cubicBezTo>
                      <a:cubicBezTo>
                        <a:pt x="29" y="14"/>
                        <a:pt x="29" y="15"/>
                        <a:pt x="28" y="16"/>
                      </a:cubicBezTo>
                      <a:cubicBezTo>
                        <a:pt x="27" y="17"/>
                        <a:pt x="25" y="17"/>
                        <a:pt x="23" y="17"/>
                      </a:cubicBezTo>
                      <a:cubicBezTo>
                        <a:pt x="18" y="17"/>
                        <a:pt x="18" y="14"/>
                        <a:pt x="16" y="12"/>
                      </a:cubicBezTo>
                      <a:cubicBezTo>
                        <a:pt x="15" y="11"/>
                        <a:pt x="11" y="10"/>
                        <a:pt x="10" y="8"/>
                      </a:cubicBezTo>
                      <a:lnTo>
                        <a:pt x="10" y="8"/>
                      </a:lnTo>
                      <a:lnTo>
                        <a:pt x="6" y="8"/>
                      </a:lnTo>
                      <a:lnTo>
                        <a:pt x="6" y="8"/>
                      </a:lnTo>
                      <a:cubicBezTo>
                        <a:pt x="5" y="8"/>
                        <a:pt x="3" y="8"/>
                        <a:pt x="2" y="7"/>
                      </a:cubicBezTo>
                      <a:cubicBezTo>
                        <a:pt x="2" y="7"/>
                        <a:pt x="0" y="5"/>
                        <a:pt x="0" y="5"/>
                      </a:cubicBezTo>
                      <a:lnTo>
                        <a:pt x="0" y="5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67" name="Freeform 673"/>
                <p:cNvSpPr>
                  <a:spLocks/>
                </p:cNvSpPr>
                <p:nvPr>
                  <p:custDataLst>
                    <p:tags r:id="rId652"/>
                  </p:custDataLst>
                </p:nvPr>
              </p:nvSpPr>
              <p:spPr bwMode="gray">
                <a:xfrm>
                  <a:off x="5926215" y="4846424"/>
                  <a:ext cx="150899" cy="133664"/>
                </a:xfrm>
                <a:custGeom>
                  <a:avLst/>
                  <a:gdLst>
                    <a:gd name="T0" fmla="*/ 4 w 15"/>
                    <a:gd name="T1" fmla="*/ 10 h 12"/>
                    <a:gd name="T2" fmla="*/ 4 w 15"/>
                    <a:gd name="T3" fmla="*/ 8 h 12"/>
                    <a:gd name="T4" fmla="*/ 4 w 15"/>
                    <a:gd name="T5" fmla="*/ 8 h 12"/>
                    <a:gd name="T6" fmla="*/ 3 w 15"/>
                    <a:gd name="T7" fmla="*/ 5 h 12"/>
                    <a:gd name="T8" fmla="*/ 12 w 15"/>
                    <a:gd name="T9" fmla="*/ 0 h 12"/>
                    <a:gd name="T10" fmla="*/ 15 w 15"/>
                    <a:gd name="T11" fmla="*/ 3 h 12"/>
                    <a:gd name="T12" fmla="*/ 12 w 15"/>
                    <a:gd name="T13" fmla="*/ 9 h 12"/>
                    <a:gd name="T14" fmla="*/ 11 w 15"/>
                    <a:gd name="T15" fmla="*/ 12 h 12"/>
                    <a:gd name="T16" fmla="*/ 10 w 15"/>
                    <a:gd name="T17" fmla="*/ 11 h 12"/>
                    <a:gd name="T18" fmla="*/ 10 w 15"/>
                    <a:gd name="T19" fmla="*/ 11 h 12"/>
                    <a:gd name="T20" fmla="*/ 9 w 15"/>
                    <a:gd name="T21" fmla="*/ 11 h 12"/>
                    <a:gd name="T22" fmla="*/ 9 w 15"/>
                    <a:gd name="T23" fmla="*/ 11 h 12"/>
                    <a:gd name="T24" fmla="*/ 9 w 15"/>
                    <a:gd name="T25" fmla="*/ 12 h 12"/>
                    <a:gd name="T26" fmla="*/ 7 w 15"/>
                    <a:gd name="T27" fmla="*/ 12 h 12"/>
                    <a:gd name="T28" fmla="*/ 2 w 15"/>
                    <a:gd name="T29" fmla="*/ 12 h 12"/>
                    <a:gd name="T30" fmla="*/ 0 w 15"/>
                    <a:gd name="T31" fmla="*/ 10 h 12"/>
                    <a:gd name="T32" fmla="*/ 4 w 15"/>
                    <a:gd name="T33" fmla="*/ 10 h 12"/>
                    <a:gd name="T34" fmla="*/ 4 w 15"/>
                    <a:gd name="T35" fmla="*/ 10 h 12"/>
                    <a:gd name="T36" fmla="*/ 4 w 15"/>
                    <a:gd name="T37" fmla="*/ 1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" h="12">
                      <a:moveTo>
                        <a:pt x="4" y="10"/>
                      </a:moveTo>
                      <a:lnTo>
                        <a:pt x="4" y="8"/>
                      </a:lnTo>
                      <a:lnTo>
                        <a:pt x="4" y="8"/>
                      </a:lnTo>
                      <a:cubicBezTo>
                        <a:pt x="4" y="7"/>
                        <a:pt x="3" y="7"/>
                        <a:pt x="3" y="5"/>
                      </a:cubicBezTo>
                      <a:cubicBezTo>
                        <a:pt x="3" y="1"/>
                        <a:pt x="9" y="0"/>
                        <a:pt x="12" y="0"/>
                      </a:cubicBezTo>
                      <a:cubicBezTo>
                        <a:pt x="14" y="0"/>
                        <a:pt x="15" y="1"/>
                        <a:pt x="15" y="3"/>
                      </a:cubicBezTo>
                      <a:cubicBezTo>
                        <a:pt x="15" y="6"/>
                        <a:pt x="13" y="7"/>
                        <a:pt x="12" y="9"/>
                      </a:cubicBezTo>
                      <a:cubicBezTo>
                        <a:pt x="11" y="10"/>
                        <a:pt x="12" y="12"/>
                        <a:pt x="11" y="12"/>
                      </a:cubicBezTo>
                      <a:cubicBezTo>
                        <a:pt x="11" y="12"/>
                        <a:pt x="10" y="12"/>
                        <a:pt x="10" y="11"/>
                      </a:cubicBezTo>
                      <a:lnTo>
                        <a:pt x="10" y="11"/>
                      </a:lnTo>
                      <a:lnTo>
                        <a:pt x="9" y="11"/>
                      </a:lnTo>
                      <a:lnTo>
                        <a:pt x="9" y="11"/>
                      </a:ln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9" y="12"/>
                        <a:pt x="8" y="12"/>
                        <a:pt x="7" y="12"/>
                      </a:cubicBezTo>
                      <a:cubicBezTo>
                        <a:pt x="5" y="12"/>
                        <a:pt x="4" y="12"/>
                        <a:pt x="2" y="12"/>
                      </a:cubicBezTo>
                      <a:cubicBezTo>
                        <a:pt x="1" y="12"/>
                        <a:pt x="0" y="11"/>
                        <a:pt x="0" y="10"/>
                      </a:cubicBezTo>
                      <a:cubicBezTo>
                        <a:pt x="2" y="9"/>
                        <a:pt x="3" y="10"/>
                        <a:pt x="4" y="10"/>
                      </a:cubicBezTo>
                      <a:lnTo>
                        <a:pt x="4" y="10"/>
                      </a:lnTo>
                      <a:lnTo>
                        <a:pt x="4" y="1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68" name="Freeform 674"/>
                <p:cNvSpPr>
                  <a:spLocks/>
                </p:cNvSpPr>
                <p:nvPr>
                  <p:custDataLst>
                    <p:tags r:id="rId653"/>
                  </p:custDataLst>
                </p:nvPr>
              </p:nvSpPr>
              <p:spPr bwMode="gray">
                <a:xfrm>
                  <a:off x="6067242" y="4835416"/>
                  <a:ext cx="410389" cy="190274"/>
                </a:xfrm>
                <a:custGeom>
                  <a:avLst/>
                  <a:gdLst>
                    <a:gd name="T0" fmla="*/ 0 w 41"/>
                    <a:gd name="T1" fmla="*/ 15 h 17"/>
                    <a:gd name="T2" fmla="*/ 2 w 41"/>
                    <a:gd name="T3" fmla="*/ 12 h 17"/>
                    <a:gd name="T4" fmla="*/ 1 w 41"/>
                    <a:gd name="T5" fmla="*/ 10 h 17"/>
                    <a:gd name="T6" fmla="*/ 1 w 41"/>
                    <a:gd name="T7" fmla="*/ 8 h 17"/>
                    <a:gd name="T8" fmla="*/ 9 w 41"/>
                    <a:gd name="T9" fmla="*/ 4 h 17"/>
                    <a:gd name="T10" fmla="*/ 15 w 41"/>
                    <a:gd name="T11" fmla="*/ 6 h 17"/>
                    <a:gd name="T12" fmla="*/ 16 w 41"/>
                    <a:gd name="T13" fmla="*/ 6 h 17"/>
                    <a:gd name="T14" fmla="*/ 19 w 41"/>
                    <a:gd name="T15" fmla="*/ 10 h 17"/>
                    <a:gd name="T16" fmla="*/ 21 w 41"/>
                    <a:gd name="T17" fmla="*/ 10 h 17"/>
                    <a:gd name="T18" fmla="*/ 20 w 41"/>
                    <a:gd name="T19" fmla="*/ 9 h 17"/>
                    <a:gd name="T20" fmla="*/ 24 w 41"/>
                    <a:gd name="T21" fmla="*/ 8 h 17"/>
                    <a:gd name="T22" fmla="*/ 20 w 41"/>
                    <a:gd name="T23" fmla="*/ 6 h 17"/>
                    <a:gd name="T24" fmla="*/ 16 w 41"/>
                    <a:gd name="T25" fmla="*/ 2 h 17"/>
                    <a:gd name="T26" fmla="*/ 21 w 41"/>
                    <a:gd name="T27" fmla="*/ 0 h 17"/>
                    <a:gd name="T28" fmla="*/ 25 w 41"/>
                    <a:gd name="T29" fmla="*/ 4 h 17"/>
                    <a:gd name="T30" fmla="*/ 27 w 41"/>
                    <a:gd name="T31" fmla="*/ 2 h 17"/>
                    <a:gd name="T32" fmla="*/ 31 w 41"/>
                    <a:gd name="T33" fmla="*/ 2 h 17"/>
                    <a:gd name="T34" fmla="*/ 31 w 41"/>
                    <a:gd name="T35" fmla="*/ 6 h 17"/>
                    <a:gd name="T36" fmla="*/ 32 w 41"/>
                    <a:gd name="T37" fmla="*/ 4 h 17"/>
                    <a:gd name="T38" fmla="*/ 35 w 41"/>
                    <a:gd name="T39" fmla="*/ 3 h 17"/>
                    <a:gd name="T40" fmla="*/ 38 w 41"/>
                    <a:gd name="T41" fmla="*/ 9 h 17"/>
                    <a:gd name="T42" fmla="*/ 39 w 41"/>
                    <a:gd name="T43" fmla="*/ 8 h 17"/>
                    <a:gd name="T44" fmla="*/ 39 w 41"/>
                    <a:gd name="T45" fmla="*/ 8 h 17"/>
                    <a:gd name="T46" fmla="*/ 41 w 41"/>
                    <a:gd name="T47" fmla="*/ 8 h 17"/>
                    <a:gd name="T48" fmla="*/ 41 w 41"/>
                    <a:gd name="T49" fmla="*/ 8 h 17"/>
                    <a:gd name="T50" fmla="*/ 33 w 41"/>
                    <a:gd name="T51" fmla="*/ 13 h 17"/>
                    <a:gd name="T52" fmla="*/ 33 w 41"/>
                    <a:gd name="T53" fmla="*/ 13 h 17"/>
                    <a:gd name="T54" fmla="*/ 34 w 41"/>
                    <a:gd name="T55" fmla="*/ 11 h 17"/>
                    <a:gd name="T56" fmla="*/ 34 w 41"/>
                    <a:gd name="T57" fmla="*/ 10 h 17"/>
                    <a:gd name="T58" fmla="*/ 34 w 41"/>
                    <a:gd name="T59" fmla="*/ 10 h 17"/>
                    <a:gd name="T60" fmla="*/ 34 w 41"/>
                    <a:gd name="T61" fmla="*/ 10 h 17"/>
                    <a:gd name="T62" fmla="*/ 31 w 41"/>
                    <a:gd name="T63" fmla="*/ 12 h 17"/>
                    <a:gd name="T64" fmla="*/ 28 w 41"/>
                    <a:gd name="T65" fmla="*/ 13 h 17"/>
                    <a:gd name="T66" fmla="*/ 28 w 41"/>
                    <a:gd name="T67" fmla="*/ 13 h 17"/>
                    <a:gd name="T68" fmla="*/ 27 w 41"/>
                    <a:gd name="T69" fmla="*/ 13 h 17"/>
                    <a:gd name="T70" fmla="*/ 27 w 41"/>
                    <a:gd name="T71" fmla="*/ 13 h 17"/>
                    <a:gd name="T72" fmla="*/ 27 w 41"/>
                    <a:gd name="T73" fmla="*/ 12 h 17"/>
                    <a:gd name="T74" fmla="*/ 26 w 41"/>
                    <a:gd name="T75" fmla="*/ 9 h 17"/>
                    <a:gd name="T76" fmla="*/ 21 w 41"/>
                    <a:gd name="T77" fmla="*/ 12 h 17"/>
                    <a:gd name="T78" fmla="*/ 17 w 41"/>
                    <a:gd name="T79" fmla="*/ 15 h 17"/>
                    <a:gd name="T80" fmla="*/ 16 w 41"/>
                    <a:gd name="T81" fmla="*/ 14 h 17"/>
                    <a:gd name="T82" fmla="*/ 13 w 41"/>
                    <a:gd name="T83" fmla="*/ 15 h 17"/>
                    <a:gd name="T84" fmla="*/ 9 w 41"/>
                    <a:gd name="T85" fmla="*/ 15 h 17"/>
                    <a:gd name="T86" fmla="*/ 5 w 41"/>
                    <a:gd name="T87" fmla="*/ 17 h 17"/>
                    <a:gd name="T88" fmla="*/ 0 w 41"/>
                    <a:gd name="T89" fmla="*/ 15 h 17"/>
                    <a:gd name="T90" fmla="*/ 0 w 41"/>
                    <a:gd name="T91" fmla="*/ 15 h 17"/>
                    <a:gd name="T92" fmla="*/ 0 w 41"/>
                    <a:gd name="T93" fmla="*/ 1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41" h="17">
                      <a:moveTo>
                        <a:pt x="0" y="15"/>
                      </a:moveTo>
                      <a:cubicBezTo>
                        <a:pt x="0" y="15"/>
                        <a:pt x="2" y="12"/>
                        <a:pt x="2" y="12"/>
                      </a:cubicBezTo>
                      <a:cubicBezTo>
                        <a:pt x="1" y="11"/>
                        <a:pt x="1" y="11"/>
                        <a:pt x="1" y="10"/>
                      </a:cubicBezTo>
                      <a:cubicBezTo>
                        <a:pt x="1" y="9"/>
                        <a:pt x="1" y="9"/>
                        <a:pt x="1" y="8"/>
                      </a:cubicBezTo>
                      <a:cubicBezTo>
                        <a:pt x="4" y="8"/>
                        <a:pt x="5" y="4"/>
                        <a:pt x="9" y="4"/>
                      </a:cubicBezTo>
                      <a:cubicBezTo>
                        <a:pt x="11" y="4"/>
                        <a:pt x="13" y="6"/>
                        <a:pt x="15" y="6"/>
                      </a:cubicBezTo>
                      <a:cubicBezTo>
                        <a:pt x="15" y="6"/>
                        <a:pt x="16" y="6"/>
                        <a:pt x="16" y="6"/>
                      </a:cubicBezTo>
                      <a:cubicBezTo>
                        <a:pt x="17" y="7"/>
                        <a:pt x="16" y="10"/>
                        <a:pt x="19" y="10"/>
                      </a:cubicBezTo>
                      <a:cubicBezTo>
                        <a:pt x="20" y="10"/>
                        <a:pt x="20" y="10"/>
                        <a:pt x="21" y="10"/>
                      </a:cubicBezTo>
                      <a:cubicBezTo>
                        <a:pt x="21" y="10"/>
                        <a:pt x="20" y="9"/>
                        <a:pt x="20" y="9"/>
                      </a:cubicBezTo>
                      <a:cubicBezTo>
                        <a:pt x="21" y="9"/>
                        <a:pt x="23" y="9"/>
                        <a:pt x="24" y="8"/>
                      </a:cubicBezTo>
                      <a:cubicBezTo>
                        <a:pt x="23" y="6"/>
                        <a:pt x="22" y="7"/>
                        <a:pt x="20" y="6"/>
                      </a:cubicBezTo>
                      <a:cubicBezTo>
                        <a:pt x="19" y="6"/>
                        <a:pt x="16" y="2"/>
                        <a:pt x="16" y="2"/>
                      </a:cubicBezTo>
                      <a:cubicBezTo>
                        <a:pt x="17" y="1"/>
                        <a:pt x="19" y="0"/>
                        <a:pt x="21" y="0"/>
                      </a:cubicBezTo>
                      <a:cubicBezTo>
                        <a:pt x="24" y="0"/>
                        <a:pt x="23" y="4"/>
                        <a:pt x="25" y="4"/>
                      </a:cubicBezTo>
                      <a:cubicBezTo>
                        <a:pt x="26" y="4"/>
                        <a:pt x="27" y="3"/>
                        <a:pt x="27" y="2"/>
                      </a:cubicBezTo>
                      <a:cubicBezTo>
                        <a:pt x="28" y="2"/>
                        <a:pt x="30" y="4"/>
                        <a:pt x="31" y="2"/>
                      </a:cubicBezTo>
                      <a:cubicBezTo>
                        <a:pt x="31" y="4"/>
                        <a:pt x="31" y="4"/>
                        <a:pt x="31" y="6"/>
                      </a:cubicBezTo>
                      <a:cubicBezTo>
                        <a:pt x="32" y="6"/>
                        <a:pt x="32" y="5"/>
                        <a:pt x="32" y="4"/>
                      </a:cubicBezTo>
                      <a:cubicBezTo>
                        <a:pt x="33" y="4"/>
                        <a:pt x="34" y="3"/>
                        <a:pt x="35" y="3"/>
                      </a:cubicBezTo>
                      <a:cubicBezTo>
                        <a:pt x="37" y="3"/>
                        <a:pt x="36" y="9"/>
                        <a:pt x="38" y="9"/>
                      </a:cubicBezTo>
                      <a:cubicBezTo>
                        <a:pt x="38" y="9"/>
                        <a:pt x="39" y="8"/>
                        <a:pt x="39" y="8"/>
                      </a:cubicBezTo>
                      <a:lnTo>
                        <a:pt x="39" y="8"/>
                      </a:lnTo>
                      <a:lnTo>
                        <a:pt x="41" y="8"/>
                      </a:lnTo>
                      <a:lnTo>
                        <a:pt x="41" y="8"/>
                      </a:lnTo>
                      <a:cubicBezTo>
                        <a:pt x="40" y="10"/>
                        <a:pt x="36" y="13"/>
                        <a:pt x="33" y="13"/>
                      </a:cubicBezTo>
                      <a:lnTo>
                        <a:pt x="33" y="13"/>
                      </a:lnTo>
                      <a:lnTo>
                        <a:pt x="34" y="11"/>
                      </a:lnTo>
                      <a:lnTo>
                        <a:pt x="34" y="10"/>
                      </a:lnTo>
                      <a:lnTo>
                        <a:pt x="34" y="10"/>
                      </a:lnTo>
                      <a:cubicBezTo>
                        <a:pt x="34" y="10"/>
                        <a:pt x="34" y="10"/>
                        <a:pt x="34" y="10"/>
                      </a:cubicBezTo>
                      <a:cubicBezTo>
                        <a:pt x="33" y="12"/>
                        <a:pt x="31" y="12"/>
                        <a:pt x="31" y="12"/>
                      </a:cubicBezTo>
                      <a:cubicBezTo>
                        <a:pt x="30" y="12"/>
                        <a:pt x="28" y="12"/>
                        <a:pt x="28" y="13"/>
                      </a:cubicBezTo>
                      <a:lnTo>
                        <a:pt x="28" y="13"/>
                      </a:lnTo>
                      <a:lnTo>
                        <a:pt x="27" y="13"/>
                      </a:lnTo>
                      <a:lnTo>
                        <a:pt x="27" y="13"/>
                      </a:lnTo>
                      <a:cubicBezTo>
                        <a:pt x="27" y="12"/>
                        <a:pt x="27" y="12"/>
                        <a:pt x="27" y="12"/>
                      </a:cubicBezTo>
                      <a:cubicBezTo>
                        <a:pt x="27" y="10"/>
                        <a:pt x="26" y="9"/>
                        <a:pt x="26" y="9"/>
                      </a:cubicBezTo>
                      <a:cubicBezTo>
                        <a:pt x="26" y="11"/>
                        <a:pt x="23" y="13"/>
                        <a:pt x="21" y="12"/>
                      </a:cubicBezTo>
                      <a:cubicBezTo>
                        <a:pt x="20" y="12"/>
                        <a:pt x="19" y="15"/>
                        <a:pt x="17" y="15"/>
                      </a:cubicBezTo>
                      <a:cubicBezTo>
                        <a:pt x="17" y="15"/>
                        <a:pt x="17" y="14"/>
                        <a:pt x="16" y="14"/>
                      </a:cubicBezTo>
                      <a:cubicBezTo>
                        <a:pt x="15" y="14"/>
                        <a:pt x="14" y="15"/>
                        <a:pt x="13" y="15"/>
                      </a:cubicBezTo>
                      <a:cubicBezTo>
                        <a:pt x="10" y="17"/>
                        <a:pt x="10" y="15"/>
                        <a:pt x="9" y="15"/>
                      </a:cubicBezTo>
                      <a:cubicBezTo>
                        <a:pt x="8" y="15"/>
                        <a:pt x="7" y="17"/>
                        <a:pt x="5" y="17"/>
                      </a:cubicBezTo>
                      <a:cubicBezTo>
                        <a:pt x="4" y="17"/>
                        <a:pt x="0" y="15"/>
                        <a:pt x="0" y="15"/>
                      </a:cubicBezTo>
                      <a:lnTo>
                        <a:pt x="0" y="15"/>
                      </a:lnTo>
                      <a:lnTo>
                        <a:pt x="0" y="1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69" name="Freeform 675"/>
                <p:cNvSpPr>
                  <a:spLocks/>
                </p:cNvSpPr>
                <p:nvPr>
                  <p:custDataLst>
                    <p:tags r:id="rId654"/>
                  </p:custDataLst>
                </p:nvPr>
              </p:nvSpPr>
              <p:spPr bwMode="gray">
                <a:xfrm>
                  <a:off x="5434031" y="4599538"/>
                  <a:ext cx="210130" cy="67618"/>
                </a:xfrm>
                <a:custGeom>
                  <a:avLst/>
                  <a:gdLst>
                    <a:gd name="T0" fmla="*/ 0 w 21"/>
                    <a:gd name="T1" fmla="*/ 4 h 6"/>
                    <a:gd name="T2" fmla="*/ 4 w 21"/>
                    <a:gd name="T3" fmla="*/ 1 h 6"/>
                    <a:gd name="T4" fmla="*/ 8 w 21"/>
                    <a:gd name="T5" fmla="*/ 0 h 6"/>
                    <a:gd name="T6" fmla="*/ 8 w 21"/>
                    <a:gd name="T7" fmla="*/ 0 h 6"/>
                    <a:gd name="T8" fmla="*/ 17 w 21"/>
                    <a:gd name="T9" fmla="*/ 0 h 6"/>
                    <a:gd name="T10" fmla="*/ 17 w 21"/>
                    <a:gd name="T11" fmla="*/ 0 h 6"/>
                    <a:gd name="T12" fmla="*/ 21 w 21"/>
                    <a:gd name="T13" fmla="*/ 1 h 6"/>
                    <a:gd name="T14" fmla="*/ 18 w 21"/>
                    <a:gd name="T15" fmla="*/ 5 h 6"/>
                    <a:gd name="T16" fmla="*/ 16 w 21"/>
                    <a:gd name="T17" fmla="*/ 4 h 6"/>
                    <a:gd name="T18" fmla="*/ 11 w 21"/>
                    <a:gd name="T19" fmla="*/ 6 h 6"/>
                    <a:gd name="T20" fmla="*/ 4 w 21"/>
                    <a:gd name="T21" fmla="*/ 6 h 6"/>
                    <a:gd name="T22" fmla="*/ 3 w 21"/>
                    <a:gd name="T23" fmla="*/ 5 h 6"/>
                    <a:gd name="T24" fmla="*/ 0 w 21"/>
                    <a:gd name="T25" fmla="*/ 4 h 6"/>
                    <a:gd name="T26" fmla="*/ 0 w 21"/>
                    <a:gd name="T27" fmla="*/ 4 h 6"/>
                    <a:gd name="T28" fmla="*/ 0 w 21"/>
                    <a:gd name="T29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1" h="6">
                      <a:moveTo>
                        <a:pt x="0" y="4"/>
                      </a:moveTo>
                      <a:cubicBezTo>
                        <a:pt x="1" y="1"/>
                        <a:pt x="2" y="1"/>
                        <a:pt x="4" y="1"/>
                      </a:cubicBezTo>
                      <a:cubicBezTo>
                        <a:pt x="5" y="0"/>
                        <a:pt x="7" y="0"/>
                        <a:pt x="8" y="0"/>
                      </a:cubicBezTo>
                      <a:lnTo>
                        <a:pt x="8" y="0"/>
                      </a:lnTo>
                      <a:lnTo>
                        <a:pt x="17" y="0"/>
                      </a:lnTo>
                      <a:lnTo>
                        <a:pt x="17" y="0"/>
                      </a:lnTo>
                      <a:cubicBezTo>
                        <a:pt x="19" y="0"/>
                        <a:pt x="20" y="0"/>
                        <a:pt x="21" y="1"/>
                      </a:cubicBezTo>
                      <a:cubicBezTo>
                        <a:pt x="20" y="3"/>
                        <a:pt x="19" y="5"/>
                        <a:pt x="18" y="5"/>
                      </a:cubicBezTo>
                      <a:cubicBezTo>
                        <a:pt x="17" y="5"/>
                        <a:pt x="16" y="4"/>
                        <a:pt x="16" y="4"/>
                      </a:cubicBezTo>
                      <a:cubicBezTo>
                        <a:pt x="14" y="4"/>
                        <a:pt x="13" y="6"/>
                        <a:pt x="11" y="6"/>
                      </a:cubicBezTo>
                      <a:cubicBezTo>
                        <a:pt x="9" y="6"/>
                        <a:pt x="6" y="6"/>
                        <a:pt x="4" y="6"/>
                      </a:cubicBezTo>
                      <a:cubicBezTo>
                        <a:pt x="4" y="6"/>
                        <a:pt x="3" y="6"/>
                        <a:pt x="3" y="5"/>
                      </a:cubicBezTo>
                      <a:cubicBezTo>
                        <a:pt x="0" y="6"/>
                        <a:pt x="0" y="4"/>
                        <a:pt x="0" y="4"/>
                      </a:cubicBezTo>
                      <a:lnTo>
                        <a:pt x="0" y="4"/>
                      </a:lnTo>
                      <a:lnTo>
                        <a:pt x="0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70" name="Freeform 676"/>
                <p:cNvSpPr>
                  <a:spLocks/>
                </p:cNvSpPr>
                <p:nvPr>
                  <p:custDataLst>
                    <p:tags r:id="rId655"/>
                  </p:custDataLst>
                </p:nvPr>
              </p:nvSpPr>
              <p:spPr bwMode="gray">
                <a:xfrm>
                  <a:off x="5714674" y="4824409"/>
                  <a:ext cx="191797" cy="122656"/>
                </a:xfrm>
                <a:custGeom>
                  <a:avLst/>
                  <a:gdLst>
                    <a:gd name="T0" fmla="*/ 4 w 19"/>
                    <a:gd name="T1" fmla="*/ 6 h 11"/>
                    <a:gd name="T2" fmla="*/ 2 w 19"/>
                    <a:gd name="T3" fmla="*/ 7 h 11"/>
                    <a:gd name="T4" fmla="*/ 2 w 19"/>
                    <a:gd name="T5" fmla="*/ 7 h 11"/>
                    <a:gd name="T6" fmla="*/ 0 w 19"/>
                    <a:gd name="T7" fmla="*/ 4 h 11"/>
                    <a:gd name="T8" fmla="*/ 2 w 19"/>
                    <a:gd name="T9" fmla="*/ 1 h 11"/>
                    <a:gd name="T10" fmla="*/ 7 w 19"/>
                    <a:gd name="T11" fmla="*/ 2 h 11"/>
                    <a:gd name="T12" fmla="*/ 10 w 19"/>
                    <a:gd name="T13" fmla="*/ 0 h 11"/>
                    <a:gd name="T14" fmla="*/ 17 w 19"/>
                    <a:gd name="T15" fmla="*/ 3 h 11"/>
                    <a:gd name="T16" fmla="*/ 19 w 19"/>
                    <a:gd name="T17" fmla="*/ 6 h 11"/>
                    <a:gd name="T18" fmla="*/ 10 w 19"/>
                    <a:gd name="T19" fmla="*/ 11 h 11"/>
                    <a:gd name="T20" fmla="*/ 9 w 19"/>
                    <a:gd name="T21" fmla="*/ 9 h 11"/>
                    <a:gd name="T22" fmla="*/ 4 w 19"/>
                    <a:gd name="T23" fmla="*/ 6 h 11"/>
                    <a:gd name="T24" fmla="*/ 4 w 19"/>
                    <a:gd name="T25" fmla="*/ 6 h 11"/>
                    <a:gd name="T26" fmla="*/ 4 w 19"/>
                    <a:gd name="T27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9" h="11">
                      <a:moveTo>
                        <a:pt x="4" y="6"/>
                      </a:moveTo>
                      <a:lnTo>
                        <a:pt x="2" y="7"/>
                      </a:lnTo>
                      <a:lnTo>
                        <a:pt x="2" y="7"/>
                      </a:lnTo>
                      <a:cubicBezTo>
                        <a:pt x="0" y="7"/>
                        <a:pt x="0" y="4"/>
                        <a:pt x="0" y="4"/>
                      </a:cubicBezTo>
                      <a:cubicBezTo>
                        <a:pt x="0" y="2"/>
                        <a:pt x="1" y="1"/>
                        <a:pt x="2" y="1"/>
                      </a:cubicBezTo>
                      <a:cubicBezTo>
                        <a:pt x="4" y="1"/>
                        <a:pt x="5" y="2"/>
                        <a:pt x="7" y="2"/>
                      </a:cubicBezTo>
                      <a:cubicBezTo>
                        <a:pt x="8" y="2"/>
                        <a:pt x="9" y="0"/>
                        <a:pt x="10" y="0"/>
                      </a:cubicBezTo>
                      <a:cubicBezTo>
                        <a:pt x="13" y="0"/>
                        <a:pt x="16" y="2"/>
                        <a:pt x="17" y="3"/>
                      </a:cubicBezTo>
                      <a:cubicBezTo>
                        <a:pt x="17" y="4"/>
                        <a:pt x="19" y="5"/>
                        <a:pt x="19" y="6"/>
                      </a:cubicBezTo>
                      <a:cubicBezTo>
                        <a:pt x="19" y="8"/>
                        <a:pt x="12" y="11"/>
                        <a:pt x="10" y="11"/>
                      </a:cubicBezTo>
                      <a:cubicBezTo>
                        <a:pt x="10" y="11"/>
                        <a:pt x="9" y="10"/>
                        <a:pt x="9" y="9"/>
                      </a:cubicBezTo>
                      <a:cubicBezTo>
                        <a:pt x="8" y="7"/>
                        <a:pt x="6" y="7"/>
                        <a:pt x="4" y="6"/>
                      </a:cubicBezTo>
                      <a:lnTo>
                        <a:pt x="4" y="6"/>
                      </a:lnTo>
                      <a:lnTo>
                        <a:pt x="4" y="6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71" name="Freeform 677"/>
                <p:cNvSpPr>
                  <a:spLocks/>
                </p:cNvSpPr>
                <p:nvPr>
                  <p:custDataLst>
                    <p:tags r:id="rId656"/>
                  </p:custDataLst>
                </p:nvPr>
              </p:nvSpPr>
              <p:spPr bwMode="gray">
                <a:xfrm>
                  <a:off x="4226838" y="3591558"/>
                  <a:ext cx="241156" cy="290915"/>
                </a:xfrm>
                <a:custGeom>
                  <a:avLst/>
                  <a:gdLst>
                    <a:gd name="T0" fmla="*/ 5 w 24"/>
                    <a:gd name="T1" fmla="*/ 11 h 26"/>
                    <a:gd name="T2" fmla="*/ 0 w 24"/>
                    <a:gd name="T3" fmla="*/ 8 h 26"/>
                    <a:gd name="T4" fmla="*/ 2 w 24"/>
                    <a:gd name="T5" fmla="*/ 6 h 26"/>
                    <a:gd name="T6" fmla="*/ 3 w 24"/>
                    <a:gd name="T7" fmla="*/ 3 h 26"/>
                    <a:gd name="T8" fmla="*/ 7 w 24"/>
                    <a:gd name="T9" fmla="*/ 1 h 26"/>
                    <a:gd name="T10" fmla="*/ 10 w 24"/>
                    <a:gd name="T11" fmla="*/ 4 h 26"/>
                    <a:gd name="T12" fmla="*/ 10 w 24"/>
                    <a:gd name="T13" fmla="*/ 4 h 26"/>
                    <a:gd name="T14" fmla="*/ 10 w 24"/>
                    <a:gd name="T15" fmla="*/ 3 h 26"/>
                    <a:gd name="T16" fmla="*/ 10 w 24"/>
                    <a:gd name="T17" fmla="*/ 3 h 26"/>
                    <a:gd name="T18" fmla="*/ 9 w 24"/>
                    <a:gd name="T19" fmla="*/ 2 h 26"/>
                    <a:gd name="T20" fmla="*/ 9 w 24"/>
                    <a:gd name="T21" fmla="*/ 2 h 26"/>
                    <a:gd name="T22" fmla="*/ 9 w 24"/>
                    <a:gd name="T23" fmla="*/ 1 h 26"/>
                    <a:gd name="T24" fmla="*/ 9 w 24"/>
                    <a:gd name="T25" fmla="*/ 1 h 26"/>
                    <a:gd name="T26" fmla="*/ 12 w 24"/>
                    <a:gd name="T27" fmla="*/ 1 h 26"/>
                    <a:gd name="T28" fmla="*/ 14 w 24"/>
                    <a:gd name="T29" fmla="*/ 0 h 26"/>
                    <a:gd name="T30" fmla="*/ 15 w 24"/>
                    <a:gd name="T31" fmla="*/ 2 h 26"/>
                    <a:gd name="T32" fmla="*/ 18 w 24"/>
                    <a:gd name="T33" fmla="*/ 9 h 26"/>
                    <a:gd name="T34" fmla="*/ 18 w 24"/>
                    <a:gd name="T35" fmla="*/ 12 h 26"/>
                    <a:gd name="T36" fmla="*/ 24 w 24"/>
                    <a:gd name="T37" fmla="*/ 19 h 26"/>
                    <a:gd name="T38" fmla="*/ 21 w 24"/>
                    <a:gd name="T39" fmla="*/ 25 h 26"/>
                    <a:gd name="T40" fmla="*/ 17 w 24"/>
                    <a:gd name="T41" fmla="*/ 23 h 26"/>
                    <a:gd name="T42" fmla="*/ 13 w 24"/>
                    <a:gd name="T43" fmla="*/ 21 h 26"/>
                    <a:gd name="T44" fmla="*/ 12 w 24"/>
                    <a:gd name="T45" fmla="*/ 16 h 26"/>
                    <a:gd name="T46" fmla="*/ 12 w 24"/>
                    <a:gd name="T47" fmla="*/ 16 h 26"/>
                    <a:gd name="T48" fmla="*/ 12 w 24"/>
                    <a:gd name="T49" fmla="*/ 12 h 26"/>
                    <a:gd name="T50" fmla="*/ 12 w 24"/>
                    <a:gd name="T51" fmla="*/ 12 h 26"/>
                    <a:gd name="T52" fmla="*/ 5 w 24"/>
                    <a:gd name="T53" fmla="*/ 11 h 26"/>
                    <a:gd name="T54" fmla="*/ 5 w 24"/>
                    <a:gd name="T55" fmla="*/ 11 h 26"/>
                    <a:gd name="T56" fmla="*/ 5 w 24"/>
                    <a:gd name="T57" fmla="*/ 1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4" h="26">
                      <a:moveTo>
                        <a:pt x="5" y="11"/>
                      </a:moveTo>
                      <a:cubicBezTo>
                        <a:pt x="4" y="11"/>
                        <a:pt x="0" y="10"/>
                        <a:pt x="0" y="8"/>
                      </a:cubicBezTo>
                      <a:cubicBezTo>
                        <a:pt x="0" y="7"/>
                        <a:pt x="2" y="6"/>
                        <a:pt x="2" y="6"/>
                      </a:cubicBezTo>
                      <a:cubicBezTo>
                        <a:pt x="4" y="6"/>
                        <a:pt x="3" y="4"/>
                        <a:pt x="3" y="3"/>
                      </a:cubicBezTo>
                      <a:cubicBezTo>
                        <a:pt x="3" y="1"/>
                        <a:pt x="6" y="1"/>
                        <a:pt x="7" y="1"/>
                      </a:cubicBezTo>
                      <a:cubicBezTo>
                        <a:pt x="10" y="1"/>
                        <a:pt x="9" y="4"/>
                        <a:pt x="10" y="4"/>
                      </a:cubicBezTo>
                      <a:lnTo>
                        <a:pt x="10" y="4"/>
                      </a:lnTo>
                      <a:lnTo>
                        <a:pt x="10" y="3"/>
                      </a:lnTo>
                      <a:lnTo>
                        <a:pt x="10" y="3"/>
                      </a:lnTo>
                      <a:cubicBezTo>
                        <a:pt x="10" y="3"/>
                        <a:pt x="9" y="2"/>
                        <a:pt x="9" y="2"/>
                      </a:cubicBez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9" y="1"/>
                      </a:lnTo>
                      <a:cubicBezTo>
                        <a:pt x="10" y="0"/>
                        <a:pt x="11" y="1"/>
                        <a:pt x="12" y="1"/>
                      </a:cubicBezTo>
                      <a:cubicBezTo>
                        <a:pt x="12" y="1"/>
                        <a:pt x="13" y="0"/>
                        <a:pt x="14" y="0"/>
                      </a:cubicBezTo>
                      <a:cubicBezTo>
                        <a:pt x="15" y="1"/>
                        <a:pt x="15" y="2"/>
                        <a:pt x="15" y="2"/>
                      </a:cubicBezTo>
                      <a:cubicBezTo>
                        <a:pt x="16" y="5"/>
                        <a:pt x="18" y="6"/>
                        <a:pt x="18" y="9"/>
                      </a:cubicBezTo>
                      <a:cubicBezTo>
                        <a:pt x="18" y="10"/>
                        <a:pt x="18" y="11"/>
                        <a:pt x="18" y="12"/>
                      </a:cubicBezTo>
                      <a:cubicBezTo>
                        <a:pt x="18" y="17"/>
                        <a:pt x="24" y="15"/>
                        <a:pt x="24" y="19"/>
                      </a:cubicBezTo>
                      <a:cubicBezTo>
                        <a:pt x="24" y="26"/>
                        <a:pt x="23" y="25"/>
                        <a:pt x="21" y="25"/>
                      </a:cubicBezTo>
                      <a:cubicBezTo>
                        <a:pt x="19" y="25"/>
                        <a:pt x="18" y="23"/>
                        <a:pt x="17" y="23"/>
                      </a:cubicBezTo>
                      <a:cubicBezTo>
                        <a:pt x="16" y="22"/>
                        <a:pt x="14" y="22"/>
                        <a:pt x="13" y="21"/>
                      </a:cubicBezTo>
                      <a:cubicBezTo>
                        <a:pt x="12" y="20"/>
                        <a:pt x="12" y="17"/>
                        <a:pt x="12" y="16"/>
                      </a:cubicBezTo>
                      <a:lnTo>
                        <a:pt x="12" y="16"/>
                      </a:lnTo>
                      <a:lnTo>
                        <a:pt x="12" y="12"/>
                      </a:lnTo>
                      <a:lnTo>
                        <a:pt x="12" y="12"/>
                      </a:lnTo>
                      <a:cubicBezTo>
                        <a:pt x="10" y="10"/>
                        <a:pt x="7" y="11"/>
                        <a:pt x="5" y="11"/>
                      </a:cubicBezTo>
                      <a:lnTo>
                        <a:pt x="5" y="11"/>
                      </a:lnTo>
                      <a:lnTo>
                        <a:pt x="5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72" name="Freeform 678"/>
                <p:cNvSpPr>
                  <a:spLocks/>
                </p:cNvSpPr>
                <p:nvPr>
                  <p:custDataLst>
                    <p:tags r:id="rId657"/>
                  </p:custDataLst>
                </p:nvPr>
              </p:nvSpPr>
              <p:spPr bwMode="gray">
                <a:xfrm>
                  <a:off x="4618893" y="3770823"/>
                  <a:ext cx="121283" cy="133664"/>
                </a:xfrm>
                <a:custGeom>
                  <a:avLst/>
                  <a:gdLst>
                    <a:gd name="T0" fmla="*/ 1 w 12"/>
                    <a:gd name="T1" fmla="*/ 5 h 12"/>
                    <a:gd name="T2" fmla="*/ 5 w 12"/>
                    <a:gd name="T3" fmla="*/ 0 h 12"/>
                    <a:gd name="T4" fmla="*/ 7 w 12"/>
                    <a:gd name="T5" fmla="*/ 1 h 12"/>
                    <a:gd name="T6" fmla="*/ 12 w 12"/>
                    <a:gd name="T7" fmla="*/ 7 h 12"/>
                    <a:gd name="T8" fmla="*/ 11 w 12"/>
                    <a:gd name="T9" fmla="*/ 8 h 12"/>
                    <a:gd name="T10" fmla="*/ 7 w 12"/>
                    <a:gd name="T11" fmla="*/ 12 h 12"/>
                    <a:gd name="T12" fmla="*/ 4 w 12"/>
                    <a:gd name="T13" fmla="*/ 10 h 12"/>
                    <a:gd name="T14" fmla="*/ 3 w 12"/>
                    <a:gd name="T15" fmla="*/ 12 h 12"/>
                    <a:gd name="T16" fmla="*/ 0 w 12"/>
                    <a:gd name="T17" fmla="*/ 7 h 12"/>
                    <a:gd name="T18" fmla="*/ 1 w 12"/>
                    <a:gd name="T19" fmla="*/ 5 h 12"/>
                    <a:gd name="T20" fmla="*/ 1 w 12"/>
                    <a:gd name="T21" fmla="*/ 5 h 12"/>
                    <a:gd name="T22" fmla="*/ 1 w 12"/>
                    <a:gd name="T23" fmla="*/ 5 h 12"/>
                    <a:gd name="T24" fmla="*/ 1 w 12"/>
                    <a:gd name="T25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" h="12">
                      <a:moveTo>
                        <a:pt x="1" y="5"/>
                      </a:moveTo>
                      <a:cubicBezTo>
                        <a:pt x="2" y="3"/>
                        <a:pt x="3" y="0"/>
                        <a:pt x="5" y="0"/>
                      </a:cubicBezTo>
                      <a:cubicBezTo>
                        <a:pt x="6" y="0"/>
                        <a:pt x="6" y="1"/>
                        <a:pt x="7" y="1"/>
                      </a:cubicBezTo>
                      <a:cubicBezTo>
                        <a:pt x="8" y="3"/>
                        <a:pt x="12" y="3"/>
                        <a:pt x="12" y="7"/>
                      </a:cubicBezTo>
                      <a:cubicBezTo>
                        <a:pt x="12" y="8"/>
                        <a:pt x="11" y="8"/>
                        <a:pt x="11" y="8"/>
                      </a:cubicBezTo>
                      <a:cubicBezTo>
                        <a:pt x="10" y="9"/>
                        <a:pt x="9" y="12"/>
                        <a:pt x="7" y="12"/>
                      </a:cubicBezTo>
                      <a:cubicBezTo>
                        <a:pt x="6" y="12"/>
                        <a:pt x="5" y="10"/>
                        <a:pt x="4" y="10"/>
                      </a:cubicBezTo>
                      <a:cubicBezTo>
                        <a:pt x="4" y="11"/>
                        <a:pt x="4" y="12"/>
                        <a:pt x="3" y="12"/>
                      </a:cubicBezTo>
                      <a:cubicBezTo>
                        <a:pt x="1" y="12"/>
                        <a:pt x="0" y="8"/>
                        <a:pt x="0" y="7"/>
                      </a:cubicBezTo>
                      <a:cubicBezTo>
                        <a:pt x="0" y="6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lnTo>
                        <a:pt x="1" y="5"/>
                      </a:lnTo>
                      <a:lnTo>
                        <a:pt x="1" y="5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73" name="Freeform 679"/>
                <p:cNvSpPr>
                  <a:spLocks/>
                </p:cNvSpPr>
                <p:nvPr>
                  <p:custDataLst>
                    <p:tags r:id="rId658"/>
                  </p:custDataLst>
                </p:nvPr>
              </p:nvSpPr>
              <p:spPr bwMode="gray">
                <a:xfrm>
                  <a:off x="8327907" y="3344675"/>
                  <a:ext cx="1578093" cy="1681016"/>
                </a:xfrm>
                <a:custGeom>
                  <a:avLst/>
                  <a:gdLst>
                    <a:gd name="T0" fmla="*/ 150 w 157"/>
                    <a:gd name="T1" fmla="*/ 141 h 150"/>
                    <a:gd name="T2" fmla="*/ 143 w 157"/>
                    <a:gd name="T3" fmla="*/ 131 h 150"/>
                    <a:gd name="T4" fmla="*/ 130 w 157"/>
                    <a:gd name="T5" fmla="*/ 131 h 150"/>
                    <a:gd name="T6" fmla="*/ 124 w 157"/>
                    <a:gd name="T7" fmla="*/ 134 h 150"/>
                    <a:gd name="T8" fmla="*/ 124 w 157"/>
                    <a:gd name="T9" fmla="*/ 130 h 150"/>
                    <a:gd name="T10" fmla="*/ 127 w 157"/>
                    <a:gd name="T11" fmla="*/ 124 h 150"/>
                    <a:gd name="T12" fmla="*/ 125 w 157"/>
                    <a:gd name="T13" fmla="*/ 121 h 150"/>
                    <a:gd name="T14" fmla="*/ 122 w 157"/>
                    <a:gd name="T15" fmla="*/ 118 h 150"/>
                    <a:gd name="T16" fmla="*/ 129 w 157"/>
                    <a:gd name="T17" fmla="*/ 117 h 150"/>
                    <a:gd name="T18" fmla="*/ 122 w 157"/>
                    <a:gd name="T19" fmla="*/ 112 h 150"/>
                    <a:gd name="T20" fmla="*/ 128 w 157"/>
                    <a:gd name="T21" fmla="*/ 113 h 150"/>
                    <a:gd name="T22" fmla="*/ 126 w 157"/>
                    <a:gd name="T23" fmla="*/ 111 h 150"/>
                    <a:gd name="T24" fmla="*/ 121 w 157"/>
                    <a:gd name="T25" fmla="*/ 107 h 150"/>
                    <a:gd name="T26" fmla="*/ 116 w 157"/>
                    <a:gd name="T27" fmla="*/ 94 h 150"/>
                    <a:gd name="T28" fmla="*/ 111 w 157"/>
                    <a:gd name="T29" fmla="*/ 89 h 150"/>
                    <a:gd name="T30" fmla="*/ 103 w 157"/>
                    <a:gd name="T31" fmla="*/ 83 h 150"/>
                    <a:gd name="T32" fmla="*/ 85 w 157"/>
                    <a:gd name="T33" fmla="*/ 75 h 150"/>
                    <a:gd name="T34" fmla="*/ 63 w 157"/>
                    <a:gd name="T35" fmla="*/ 69 h 150"/>
                    <a:gd name="T36" fmla="*/ 62 w 157"/>
                    <a:gd name="T37" fmla="*/ 62 h 150"/>
                    <a:gd name="T38" fmla="*/ 54 w 157"/>
                    <a:gd name="T39" fmla="*/ 61 h 150"/>
                    <a:gd name="T40" fmla="*/ 50 w 157"/>
                    <a:gd name="T41" fmla="*/ 60 h 150"/>
                    <a:gd name="T42" fmla="*/ 45 w 157"/>
                    <a:gd name="T43" fmla="*/ 58 h 150"/>
                    <a:gd name="T44" fmla="*/ 43 w 157"/>
                    <a:gd name="T45" fmla="*/ 58 h 150"/>
                    <a:gd name="T46" fmla="*/ 41 w 157"/>
                    <a:gd name="T47" fmla="*/ 56 h 150"/>
                    <a:gd name="T48" fmla="*/ 38 w 157"/>
                    <a:gd name="T49" fmla="*/ 59 h 150"/>
                    <a:gd name="T50" fmla="*/ 39 w 157"/>
                    <a:gd name="T51" fmla="*/ 61 h 150"/>
                    <a:gd name="T52" fmla="*/ 33 w 157"/>
                    <a:gd name="T53" fmla="*/ 64 h 150"/>
                    <a:gd name="T54" fmla="*/ 27 w 157"/>
                    <a:gd name="T55" fmla="*/ 58 h 150"/>
                    <a:gd name="T56" fmla="*/ 29 w 157"/>
                    <a:gd name="T57" fmla="*/ 54 h 150"/>
                    <a:gd name="T58" fmla="*/ 25 w 157"/>
                    <a:gd name="T59" fmla="*/ 49 h 150"/>
                    <a:gd name="T60" fmla="*/ 16 w 157"/>
                    <a:gd name="T61" fmla="*/ 44 h 150"/>
                    <a:gd name="T62" fmla="*/ 27 w 157"/>
                    <a:gd name="T63" fmla="*/ 43 h 150"/>
                    <a:gd name="T64" fmla="*/ 37 w 157"/>
                    <a:gd name="T65" fmla="*/ 38 h 150"/>
                    <a:gd name="T66" fmla="*/ 44 w 157"/>
                    <a:gd name="T67" fmla="*/ 37 h 150"/>
                    <a:gd name="T68" fmla="*/ 46 w 157"/>
                    <a:gd name="T69" fmla="*/ 32 h 150"/>
                    <a:gd name="T70" fmla="*/ 35 w 157"/>
                    <a:gd name="T71" fmla="*/ 33 h 150"/>
                    <a:gd name="T72" fmla="*/ 24 w 157"/>
                    <a:gd name="T73" fmla="*/ 33 h 150"/>
                    <a:gd name="T74" fmla="*/ 16 w 157"/>
                    <a:gd name="T75" fmla="*/ 25 h 150"/>
                    <a:gd name="T76" fmla="*/ 15 w 157"/>
                    <a:gd name="T77" fmla="*/ 22 h 150"/>
                    <a:gd name="T78" fmla="*/ 11 w 157"/>
                    <a:gd name="T79" fmla="*/ 22 h 150"/>
                    <a:gd name="T80" fmla="*/ 6 w 157"/>
                    <a:gd name="T81" fmla="*/ 20 h 150"/>
                    <a:gd name="T82" fmla="*/ 5 w 157"/>
                    <a:gd name="T83" fmla="*/ 21 h 150"/>
                    <a:gd name="T84" fmla="*/ 3 w 157"/>
                    <a:gd name="T85" fmla="*/ 16 h 150"/>
                    <a:gd name="T86" fmla="*/ 12 w 157"/>
                    <a:gd name="T87" fmla="*/ 8 h 150"/>
                    <a:gd name="T88" fmla="*/ 30 w 157"/>
                    <a:gd name="T89" fmla="*/ 4 h 150"/>
                    <a:gd name="T90" fmla="*/ 38 w 157"/>
                    <a:gd name="T91" fmla="*/ 8 h 150"/>
                    <a:gd name="T92" fmla="*/ 48 w 157"/>
                    <a:gd name="T93" fmla="*/ 9 h 150"/>
                    <a:gd name="T94" fmla="*/ 50 w 157"/>
                    <a:gd name="T95" fmla="*/ 16 h 150"/>
                    <a:gd name="T96" fmla="*/ 49 w 157"/>
                    <a:gd name="T97" fmla="*/ 27 h 150"/>
                    <a:gd name="T98" fmla="*/ 55 w 157"/>
                    <a:gd name="T99" fmla="*/ 44 h 150"/>
                    <a:gd name="T100" fmla="*/ 59 w 157"/>
                    <a:gd name="T101" fmla="*/ 45 h 150"/>
                    <a:gd name="T102" fmla="*/ 65 w 157"/>
                    <a:gd name="T103" fmla="*/ 53 h 150"/>
                    <a:gd name="T104" fmla="*/ 78 w 157"/>
                    <a:gd name="T105" fmla="*/ 46 h 150"/>
                    <a:gd name="T106" fmla="*/ 87 w 157"/>
                    <a:gd name="T107" fmla="*/ 33 h 150"/>
                    <a:gd name="T108" fmla="*/ 98 w 157"/>
                    <a:gd name="T109" fmla="*/ 31 h 150"/>
                    <a:gd name="T110" fmla="*/ 104 w 157"/>
                    <a:gd name="T111" fmla="*/ 22 h 150"/>
                    <a:gd name="T112" fmla="*/ 126 w 157"/>
                    <a:gd name="T113" fmla="*/ 29 h 150"/>
                    <a:gd name="T114" fmla="*/ 143 w 157"/>
                    <a:gd name="T115" fmla="*/ 35 h 150"/>
                    <a:gd name="T116" fmla="*/ 154 w 157"/>
                    <a:gd name="T117" fmla="*/ 39 h 150"/>
                    <a:gd name="T118" fmla="*/ 157 w 157"/>
                    <a:gd name="T119" fmla="*/ 40 h 150"/>
                    <a:gd name="T120" fmla="*/ 157 w 157"/>
                    <a:gd name="T121" fmla="*/ 102 h 150"/>
                    <a:gd name="T122" fmla="*/ 157 w 157"/>
                    <a:gd name="T123" fmla="*/ 113 h 150"/>
                    <a:gd name="T124" fmla="*/ 157 w 157"/>
                    <a:gd name="T125" fmla="*/ 15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57" h="150">
                      <a:moveTo>
                        <a:pt x="157" y="150"/>
                      </a:moveTo>
                      <a:cubicBezTo>
                        <a:pt x="154" y="150"/>
                        <a:pt x="150" y="141"/>
                        <a:pt x="150" y="141"/>
                      </a:cubicBezTo>
                      <a:cubicBezTo>
                        <a:pt x="147" y="138"/>
                        <a:pt x="143" y="135"/>
                        <a:pt x="143" y="135"/>
                      </a:cubicBezTo>
                      <a:cubicBezTo>
                        <a:pt x="141" y="133"/>
                        <a:pt x="143" y="131"/>
                        <a:pt x="143" y="131"/>
                      </a:cubicBezTo>
                      <a:cubicBezTo>
                        <a:pt x="141" y="134"/>
                        <a:pt x="136" y="133"/>
                        <a:pt x="136" y="133"/>
                      </a:cubicBezTo>
                      <a:cubicBezTo>
                        <a:pt x="129" y="137"/>
                        <a:pt x="130" y="131"/>
                        <a:pt x="130" y="131"/>
                      </a:cubicBezTo>
                      <a:cubicBezTo>
                        <a:pt x="129" y="134"/>
                        <a:pt x="127" y="133"/>
                        <a:pt x="127" y="133"/>
                      </a:cubicBezTo>
                      <a:cubicBezTo>
                        <a:pt x="123" y="138"/>
                        <a:pt x="124" y="134"/>
                        <a:pt x="124" y="134"/>
                      </a:cubicBezTo>
                      <a:lnTo>
                        <a:pt x="124" y="134"/>
                      </a:lnTo>
                      <a:lnTo>
                        <a:pt x="124" y="130"/>
                      </a:lnTo>
                      <a:lnTo>
                        <a:pt x="124" y="130"/>
                      </a:lnTo>
                      <a:cubicBezTo>
                        <a:pt x="128" y="126"/>
                        <a:pt x="127" y="124"/>
                        <a:pt x="127" y="124"/>
                      </a:cubicBezTo>
                      <a:cubicBezTo>
                        <a:pt x="124" y="123"/>
                        <a:pt x="125" y="121"/>
                        <a:pt x="125" y="121"/>
                      </a:cubicBezTo>
                      <a:lnTo>
                        <a:pt x="125" y="121"/>
                      </a:lnTo>
                      <a:lnTo>
                        <a:pt x="122" y="118"/>
                      </a:lnTo>
                      <a:lnTo>
                        <a:pt x="122" y="118"/>
                      </a:lnTo>
                      <a:cubicBezTo>
                        <a:pt x="124" y="116"/>
                        <a:pt x="126" y="118"/>
                        <a:pt x="126" y="118"/>
                      </a:cubicBezTo>
                      <a:cubicBezTo>
                        <a:pt x="129" y="119"/>
                        <a:pt x="129" y="117"/>
                        <a:pt x="129" y="117"/>
                      </a:cubicBezTo>
                      <a:cubicBezTo>
                        <a:pt x="122" y="117"/>
                        <a:pt x="120" y="113"/>
                        <a:pt x="120" y="113"/>
                      </a:cubicBezTo>
                      <a:cubicBezTo>
                        <a:pt x="119" y="112"/>
                        <a:pt x="122" y="112"/>
                        <a:pt x="122" y="112"/>
                      </a:cubicBezTo>
                      <a:cubicBezTo>
                        <a:pt x="126" y="110"/>
                        <a:pt x="128" y="113"/>
                        <a:pt x="128" y="113"/>
                      </a:cubicBezTo>
                      <a:lnTo>
                        <a:pt x="128" y="113"/>
                      </a:lnTo>
                      <a:lnTo>
                        <a:pt x="126" y="111"/>
                      </a:lnTo>
                      <a:lnTo>
                        <a:pt x="126" y="111"/>
                      </a:lnTo>
                      <a:cubicBezTo>
                        <a:pt x="123" y="111"/>
                        <a:pt x="123" y="110"/>
                        <a:pt x="123" y="110"/>
                      </a:cubicBezTo>
                      <a:cubicBezTo>
                        <a:pt x="120" y="109"/>
                        <a:pt x="121" y="107"/>
                        <a:pt x="121" y="107"/>
                      </a:cubicBezTo>
                      <a:cubicBezTo>
                        <a:pt x="117" y="104"/>
                        <a:pt x="117" y="100"/>
                        <a:pt x="117" y="100"/>
                      </a:cubicBezTo>
                      <a:cubicBezTo>
                        <a:pt x="113" y="95"/>
                        <a:pt x="116" y="94"/>
                        <a:pt x="116" y="94"/>
                      </a:cubicBezTo>
                      <a:cubicBezTo>
                        <a:pt x="110" y="95"/>
                        <a:pt x="115" y="92"/>
                        <a:pt x="115" y="92"/>
                      </a:cubicBezTo>
                      <a:cubicBezTo>
                        <a:pt x="110" y="93"/>
                        <a:pt x="111" y="89"/>
                        <a:pt x="111" y="89"/>
                      </a:cubicBezTo>
                      <a:cubicBezTo>
                        <a:pt x="110" y="85"/>
                        <a:pt x="107" y="86"/>
                        <a:pt x="107" y="86"/>
                      </a:cubicBezTo>
                      <a:cubicBezTo>
                        <a:pt x="107" y="84"/>
                        <a:pt x="104" y="85"/>
                        <a:pt x="103" y="83"/>
                      </a:cubicBezTo>
                      <a:cubicBezTo>
                        <a:pt x="101" y="83"/>
                        <a:pt x="100" y="79"/>
                        <a:pt x="97" y="80"/>
                      </a:cubicBezTo>
                      <a:cubicBezTo>
                        <a:pt x="97" y="78"/>
                        <a:pt x="91" y="80"/>
                        <a:pt x="85" y="75"/>
                      </a:cubicBezTo>
                      <a:cubicBezTo>
                        <a:pt x="80" y="75"/>
                        <a:pt x="78" y="72"/>
                        <a:pt x="78" y="72"/>
                      </a:cubicBezTo>
                      <a:cubicBezTo>
                        <a:pt x="69" y="72"/>
                        <a:pt x="63" y="69"/>
                        <a:pt x="63" y="69"/>
                      </a:cubicBezTo>
                      <a:cubicBezTo>
                        <a:pt x="57" y="66"/>
                        <a:pt x="58" y="63"/>
                        <a:pt x="58" y="63"/>
                      </a:cubicBezTo>
                      <a:cubicBezTo>
                        <a:pt x="62" y="64"/>
                        <a:pt x="62" y="62"/>
                        <a:pt x="62" y="62"/>
                      </a:cubicBezTo>
                      <a:cubicBezTo>
                        <a:pt x="57" y="61"/>
                        <a:pt x="56" y="64"/>
                        <a:pt x="56" y="64"/>
                      </a:cubicBezTo>
                      <a:cubicBezTo>
                        <a:pt x="54" y="64"/>
                        <a:pt x="56" y="62"/>
                        <a:pt x="54" y="61"/>
                      </a:cubicBezTo>
                      <a:cubicBezTo>
                        <a:pt x="51" y="64"/>
                        <a:pt x="49" y="63"/>
                        <a:pt x="49" y="63"/>
                      </a:cubicBezTo>
                      <a:cubicBezTo>
                        <a:pt x="51" y="61"/>
                        <a:pt x="50" y="60"/>
                        <a:pt x="50" y="60"/>
                      </a:cubicBezTo>
                      <a:cubicBezTo>
                        <a:pt x="48" y="59"/>
                        <a:pt x="47" y="61"/>
                        <a:pt x="47" y="61"/>
                      </a:cubicBezTo>
                      <a:cubicBezTo>
                        <a:pt x="45" y="61"/>
                        <a:pt x="45" y="58"/>
                        <a:pt x="45" y="58"/>
                      </a:cubicBezTo>
                      <a:lnTo>
                        <a:pt x="45" y="58"/>
                      </a:lnTo>
                      <a:lnTo>
                        <a:pt x="43" y="58"/>
                      </a:lnTo>
                      <a:lnTo>
                        <a:pt x="42" y="54"/>
                      </a:lnTo>
                      <a:lnTo>
                        <a:pt x="41" y="56"/>
                      </a:lnTo>
                      <a:lnTo>
                        <a:pt x="41" y="56"/>
                      </a:lnTo>
                      <a:cubicBezTo>
                        <a:pt x="41" y="58"/>
                        <a:pt x="38" y="59"/>
                        <a:pt x="38" y="59"/>
                      </a:cubicBezTo>
                      <a:lnTo>
                        <a:pt x="38" y="59"/>
                      </a:lnTo>
                      <a:lnTo>
                        <a:pt x="39" y="61"/>
                      </a:lnTo>
                      <a:lnTo>
                        <a:pt x="39" y="61"/>
                      </a:lnTo>
                      <a:cubicBezTo>
                        <a:pt x="36" y="66"/>
                        <a:pt x="33" y="64"/>
                        <a:pt x="33" y="64"/>
                      </a:cubicBezTo>
                      <a:cubicBezTo>
                        <a:pt x="31" y="67"/>
                        <a:pt x="29" y="63"/>
                        <a:pt x="29" y="63"/>
                      </a:cubicBezTo>
                      <a:cubicBezTo>
                        <a:pt x="29" y="60"/>
                        <a:pt x="27" y="58"/>
                        <a:pt x="27" y="58"/>
                      </a:cubicBezTo>
                      <a:cubicBezTo>
                        <a:pt x="27" y="56"/>
                        <a:pt x="30" y="57"/>
                        <a:pt x="30" y="57"/>
                      </a:cubicBezTo>
                      <a:cubicBezTo>
                        <a:pt x="31" y="54"/>
                        <a:pt x="29" y="54"/>
                        <a:pt x="29" y="54"/>
                      </a:cubicBezTo>
                      <a:cubicBezTo>
                        <a:pt x="29" y="50"/>
                        <a:pt x="27" y="52"/>
                        <a:pt x="27" y="52"/>
                      </a:cubicBezTo>
                      <a:cubicBezTo>
                        <a:pt x="25" y="52"/>
                        <a:pt x="25" y="49"/>
                        <a:pt x="25" y="49"/>
                      </a:cubicBezTo>
                      <a:cubicBezTo>
                        <a:pt x="22" y="45"/>
                        <a:pt x="20" y="46"/>
                        <a:pt x="20" y="46"/>
                      </a:cubicBezTo>
                      <a:cubicBezTo>
                        <a:pt x="16" y="46"/>
                        <a:pt x="16" y="44"/>
                        <a:pt x="16" y="44"/>
                      </a:cubicBezTo>
                      <a:cubicBezTo>
                        <a:pt x="16" y="41"/>
                        <a:pt x="20" y="41"/>
                        <a:pt x="20" y="41"/>
                      </a:cubicBezTo>
                      <a:cubicBezTo>
                        <a:pt x="25" y="40"/>
                        <a:pt x="27" y="43"/>
                        <a:pt x="27" y="43"/>
                      </a:cubicBezTo>
                      <a:cubicBezTo>
                        <a:pt x="30" y="41"/>
                        <a:pt x="31" y="39"/>
                        <a:pt x="31" y="39"/>
                      </a:cubicBezTo>
                      <a:cubicBezTo>
                        <a:pt x="35" y="35"/>
                        <a:pt x="37" y="38"/>
                        <a:pt x="37" y="38"/>
                      </a:cubicBezTo>
                      <a:cubicBezTo>
                        <a:pt x="39" y="41"/>
                        <a:pt x="41" y="38"/>
                        <a:pt x="41" y="38"/>
                      </a:cubicBezTo>
                      <a:cubicBezTo>
                        <a:pt x="44" y="41"/>
                        <a:pt x="44" y="37"/>
                        <a:pt x="44" y="37"/>
                      </a:cubicBezTo>
                      <a:cubicBezTo>
                        <a:pt x="47" y="38"/>
                        <a:pt x="46" y="34"/>
                        <a:pt x="46" y="34"/>
                      </a:cubicBezTo>
                      <a:cubicBezTo>
                        <a:pt x="42" y="37"/>
                        <a:pt x="46" y="32"/>
                        <a:pt x="46" y="32"/>
                      </a:cubicBezTo>
                      <a:cubicBezTo>
                        <a:pt x="43" y="35"/>
                        <a:pt x="41" y="34"/>
                        <a:pt x="41" y="34"/>
                      </a:cubicBezTo>
                      <a:cubicBezTo>
                        <a:pt x="39" y="35"/>
                        <a:pt x="35" y="33"/>
                        <a:pt x="35" y="33"/>
                      </a:cubicBezTo>
                      <a:cubicBezTo>
                        <a:pt x="31" y="36"/>
                        <a:pt x="29" y="34"/>
                        <a:pt x="29" y="34"/>
                      </a:cubicBezTo>
                      <a:cubicBezTo>
                        <a:pt x="27" y="36"/>
                        <a:pt x="26" y="33"/>
                        <a:pt x="24" y="33"/>
                      </a:cubicBezTo>
                      <a:cubicBezTo>
                        <a:pt x="20" y="36"/>
                        <a:pt x="18" y="31"/>
                        <a:pt x="18" y="31"/>
                      </a:cubicBezTo>
                      <a:cubicBezTo>
                        <a:pt x="13" y="27"/>
                        <a:pt x="16" y="25"/>
                        <a:pt x="16" y="25"/>
                      </a:cubicBezTo>
                      <a:cubicBezTo>
                        <a:pt x="13" y="25"/>
                        <a:pt x="15" y="22"/>
                        <a:pt x="15" y="22"/>
                      </a:cubicBezTo>
                      <a:lnTo>
                        <a:pt x="15" y="22"/>
                      </a:lnTo>
                      <a:lnTo>
                        <a:pt x="11" y="22"/>
                      </a:lnTo>
                      <a:lnTo>
                        <a:pt x="11" y="22"/>
                      </a:lnTo>
                      <a:cubicBezTo>
                        <a:pt x="5" y="22"/>
                        <a:pt x="6" y="20"/>
                        <a:pt x="6" y="20"/>
                      </a:cubicBezTo>
                      <a:lnTo>
                        <a:pt x="6" y="20"/>
                      </a:lnTo>
                      <a:lnTo>
                        <a:pt x="5" y="21"/>
                      </a:lnTo>
                      <a:lnTo>
                        <a:pt x="5" y="21"/>
                      </a:lnTo>
                      <a:cubicBezTo>
                        <a:pt x="2" y="22"/>
                        <a:pt x="0" y="20"/>
                        <a:pt x="0" y="20"/>
                      </a:cubicBezTo>
                      <a:cubicBezTo>
                        <a:pt x="0" y="17"/>
                        <a:pt x="3" y="16"/>
                        <a:pt x="3" y="16"/>
                      </a:cubicBezTo>
                      <a:cubicBezTo>
                        <a:pt x="5" y="14"/>
                        <a:pt x="5" y="10"/>
                        <a:pt x="5" y="10"/>
                      </a:cubicBezTo>
                      <a:cubicBezTo>
                        <a:pt x="7" y="7"/>
                        <a:pt x="12" y="8"/>
                        <a:pt x="12" y="8"/>
                      </a:cubicBezTo>
                      <a:cubicBezTo>
                        <a:pt x="14" y="8"/>
                        <a:pt x="16" y="4"/>
                        <a:pt x="19" y="3"/>
                      </a:cubicBezTo>
                      <a:cubicBezTo>
                        <a:pt x="26" y="0"/>
                        <a:pt x="30" y="4"/>
                        <a:pt x="30" y="4"/>
                      </a:cubicBezTo>
                      <a:cubicBezTo>
                        <a:pt x="35" y="4"/>
                        <a:pt x="38" y="8"/>
                        <a:pt x="38" y="8"/>
                      </a:cubicBezTo>
                      <a:lnTo>
                        <a:pt x="38" y="8"/>
                      </a:lnTo>
                      <a:lnTo>
                        <a:pt x="48" y="9"/>
                      </a:lnTo>
                      <a:lnTo>
                        <a:pt x="48" y="9"/>
                      </a:lnTo>
                      <a:cubicBezTo>
                        <a:pt x="52" y="11"/>
                        <a:pt x="48" y="12"/>
                        <a:pt x="48" y="12"/>
                      </a:cubicBezTo>
                      <a:cubicBezTo>
                        <a:pt x="48" y="14"/>
                        <a:pt x="50" y="16"/>
                        <a:pt x="50" y="16"/>
                      </a:cubicBezTo>
                      <a:cubicBezTo>
                        <a:pt x="54" y="18"/>
                        <a:pt x="51" y="23"/>
                        <a:pt x="51" y="23"/>
                      </a:cubicBezTo>
                      <a:cubicBezTo>
                        <a:pt x="48" y="24"/>
                        <a:pt x="49" y="27"/>
                        <a:pt x="49" y="27"/>
                      </a:cubicBezTo>
                      <a:cubicBezTo>
                        <a:pt x="50" y="28"/>
                        <a:pt x="50" y="32"/>
                        <a:pt x="50" y="36"/>
                      </a:cubicBezTo>
                      <a:cubicBezTo>
                        <a:pt x="53" y="38"/>
                        <a:pt x="55" y="44"/>
                        <a:pt x="55" y="44"/>
                      </a:cubicBezTo>
                      <a:lnTo>
                        <a:pt x="55" y="44"/>
                      </a:lnTo>
                      <a:lnTo>
                        <a:pt x="59" y="45"/>
                      </a:lnTo>
                      <a:lnTo>
                        <a:pt x="59" y="45"/>
                      </a:lnTo>
                      <a:cubicBezTo>
                        <a:pt x="60" y="52"/>
                        <a:pt x="65" y="53"/>
                        <a:pt x="65" y="53"/>
                      </a:cubicBezTo>
                      <a:cubicBezTo>
                        <a:pt x="72" y="53"/>
                        <a:pt x="73" y="51"/>
                        <a:pt x="73" y="51"/>
                      </a:cubicBezTo>
                      <a:cubicBezTo>
                        <a:pt x="73" y="47"/>
                        <a:pt x="78" y="46"/>
                        <a:pt x="78" y="46"/>
                      </a:cubicBezTo>
                      <a:cubicBezTo>
                        <a:pt x="78" y="41"/>
                        <a:pt x="83" y="40"/>
                        <a:pt x="83" y="40"/>
                      </a:cubicBezTo>
                      <a:cubicBezTo>
                        <a:pt x="84" y="33"/>
                        <a:pt x="87" y="33"/>
                        <a:pt x="87" y="33"/>
                      </a:cubicBezTo>
                      <a:cubicBezTo>
                        <a:pt x="91" y="35"/>
                        <a:pt x="93" y="33"/>
                        <a:pt x="93" y="33"/>
                      </a:cubicBezTo>
                      <a:cubicBezTo>
                        <a:pt x="93" y="31"/>
                        <a:pt x="98" y="31"/>
                        <a:pt x="98" y="31"/>
                      </a:cubicBezTo>
                      <a:cubicBezTo>
                        <a:pt x="99" y="29"/>
                        <a:pt x="96" y="27"/>
                        <a:pt x="96" y="27"/>
                      </a:cubicBezTo>
                      <a:cubicBezTo>
                        <a:pt x="97" y="25"/>
                        <a:pt x="99" y="27"/>
                        <a:pt x="104" y="22"/>
                      </a:cubicBezTo>
                      <a:cubicBezTo>
                        <a:pt x="108" y="18"/>
                        <a:pt x="110" y="23"/>
                        <a:pt x="115" y="24"/>
                      </a:cubicBezTo>
                      <a:cubicBezTo>
                        <a:pt x="121" y="24"/>
                        <a:pt x="126" y="29"/>
                        <a:pt x="126" y="29"/>
                      </a:cubicBezTo>
                      <a:cubicBezTo>
                        <a:pt x="130" y="32"/>
                        <a:pt x="136" y="34"/>
                        <a:pt x="136" y="34"/>
                      </a:cubicBezTo>
                      <a:cubicBezTo>
                        <a:pt x="139" y="38"/>
                        <a:pt x="143" y="35"/>
                        <a:pt x="143" y="35"/>
                      </a:cubicBezTo>
                      <a:cubicBezTo>
                        <a:pt x="145" y="35"/>
                        <a:pt x="147" y="37"/>
                        <a:pt x="147" y="37"/>
                      </a:cubicBezTo>
                      <a:cubicBezTo>
                        <a:pt x="153" y="35"/>
                        <a:pt x="154" y="39"/>
                        <a:pt x="154" y="39"/>
                      </a:cubicBezTo>
                      <a:cubicBezTo>
                        <a:pt x="154" y="40"/>
                        <a:pt x="156" y="40"/>
                        <a:pt x="157" y="40"/>
                      </a:cubicBezTo>
                      <a:lnTo>
                        <a:pt x="157" y="40"/>
                      </a:lnTo>
                      <a:lnTo>
                        <a:pt x="157" y="102"/>
                      </a:lnTo>
                      <a:lnTo>
                        <a:pt x="157" y="102"/>
                      </a:lnTo>
                      <a:cubicBezTo>
                        <a:pt x="154" y="111"/>
                        <a:pt x="155" y="109"/>
                        <a:pt x="157" y="113"/>
                      </a:cubicBezTo>
                      <a:lnTo>
                        <a:pt x="157" y="113"/>
                      </a:lnTo>
                      <a:lnTo>
                        <a:pt x="157" y="150"/>
                      </a:lnTo>
                      <a:lnTo>
                        <a:pt x="157" y="15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74" name="Freeform 680"/>
                <p:cNvSpPr>
                  <a:spLocks/>
                </p:cNvSpPr>
                <p:nvPr>
                  <p:custDataLst>
                    <p:tags r:id="rId659"/>
                  </p:custDataLst>
                </p:nvPr>
              </p:nvSpPr>
              <p:spPr bwMode="gray">
                <a:xfrm>
                  <a:off x="8480216" y="3591558"/>
                  <a:ext cx="0" cy="11009"/>
                </a:xfrm>
                <a:custGeom>
                  <a:avLst/>
                  <a:gdLst>
                    <a:gd name="T0" fmla="*/ 7 h 7"/>
                    <a:gd name="T1" fmla="*/ 0 h 7"/>
                    <a:gd name="T2" fmla="*/ 0 h 7"/>
                    <a:gd name="T3" fmla="*/ 0 h 7"/>
                    <a:gd name="T4" fmla="*/ 0 h 7"/>
                    <a:gd name="T5" fmla="*/ 0 h 7"/>
                    <a:gd name="T6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7">
                      <a:moveTo>
                        <a:pt x="0" y="7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75" name="Freeform 682"/>
                <p:cNvSpPr>
                  <a:spLocks/>
                </p:cNvSpPr>
                <p:nvPr>
                  <p:custDataLst>
                    <p:tags r:id="rId660"/>
                  </p:custDataLst>
                </p:nvPr>
              </p:nvSpPr>
              <p:spPr bwMode="gray">
                <a:xfrm>
                  <a:off x="6388785" y="3534948"/>
                  <a:ext cx="472441" cy="839722"/>
                </a:xfrm>
                <a:custGeom>
                  <a:avLst/>
                  <a:gdLst>
                    <a:gd name="T0" fmla="*/ 9 w 47"/>
                    <a:gd name="T1" fmla="*/ 0 h 75"/>
                    <a:gd name="T2" fmla="*/ 15 w 47"/>
                    <a:gd name="T3" fmla="*/ 7 h 75"/>
                    <a:gd name="T4" fmla="*/ 16 w 47"/>
                    <a:gd name="T5" fmla="*/ 14 h 75"/>
                    <a:gd name="T6" fmla="*/ 25 w 47"/>
                    <a:gd name="T7" fmla="*/ 10 h 75"/>
                    <a:gd name="T8" fmla="*/ 25 w 47"/>
                    <a:gd name="T9" fmla="*/ 10 h 75"/>
                    <a:gd name="T10" fmla="*/ 27 w 47"/>
                    <a:gd name="T11" fmla="*/ 13 h 75"/>
                    <a:gd name="T12" fmla="*/ 27 w 47"/>
                    <a:gd name="T13" fmla="*/ 13 h 75"/>
                    <a:gd name="T14" fmla="*/ 36 w 47"/>
                    <a:gd name="T15" fmla="*/ 18 h 75"/>
                    <a:gd name="T16" fmla="*/ 47 w 47"/>
                    <a:gd name="T17" fmla="*/ 23 h 75"/>
                    <a:gd name="T18" fmla="*/ 39 w 47"/>
                    <a:gd name="T19" fmla="*/ 30 h 75"/>
                    <a:gd name="T20" fmla="*/ 34 w 47"/>
                    <a:gd name="T21" fmla="*/ 38 h 75"/>
                    <a:gd name="T22" fmla="*/ 35 w 47"/>
                    <a:gd name="T23" fmla="*/ 35 h 75"/>
                    <a:gd name="T24" fmla="*/ 37 w 47"/>
                    <a:gd name="T25" fmla="*/ 27 h 75"/>
                    <a:gd name="T26" fmla="*/ 37 w 47"/>
                    <a:gd name="T27" fmla="*/ 27 h 75"/>
                    <a:gd name="T28" fmla="*/ 35 w 47"/>
                    <a:gd name="T29" fmla="*/ 27 h 75"/>
                    <a:gd name="T30" fmla="*/ 35 w 47"/>
                    <a:gd name="T31" fmla="*/ 27 h 75"/>
                    <a:gd name="T32" fmla="*/ 35 w 47"/>
                    <a:gd name="T33" fmla="*/ 24 h 75"/>
                    <a:gd name="T34" fmla="*/ 35 w 47"/>
                    <a:gd name="T35" fmla="*/ 24 h 75"/>
                    <a:gd name="T36" fmla="*/ 30 w 47"/>
                    <a:gd name="T37" fmla="*/ 23 h 75"/>
                    <a:gd name="T38" fmla="*/ 30 w 47"/>
                    <a:gd name="T39" fmla="*/ 23 h 75"/>
                    <a:gd name="T40" fmla="*/ 23 w 47"/>
                    <a:gd name="T41" fmla="*/ 29 h 75"/>
                    <a:gd name="T42" fmla="*/ 26 w 47"/>
                    <a:gd name="T43" fmla="*/ 34 h 75"/>
                    <a:gd name="T44" fmla="*/ 27 w 47"/>
                    <a:gd name="T45" fmla="*/ 42 h 75"/>
                    <a:gd name="T46" fmla="*/ 26 w 47"/>
                    <a:gd name="T47" fmla="*/ 50 h 75"/>
                    <a:gd name="T48" fmla="*/ 26 w 47"/>
                    <a:gd name="T49" fmla="*/ 50 h 75"/>
                    <a:gd name="T50" fmla="*/ 27 w 47"/>
                    <a:gd name="T51" fmla="*/ 57 h 75"/>
                    <a:gd name="T52" fmla="*/ 27 w 47"/>
                    <a:gd name="T53" fmla="*/ 57 h 75"/>
                    <a:gd name="T54" fmla="*/ 24 w 47"/>
                    <a:gd name="T55" fmla="*/ 65 h 75"/>
                    <a:gd name="T56" fmla="*/ 27 w 47"/>
                    <a:gd name="T57" fmla="*/ 74 h 75"/>
                    <a:gd name="T58" fmla="*/ 22 w 47"/>
                    <a:gd name="T59" fmla="*/ 74 h 75"/>
                    <a:gd name="T60" fmla="*/ 17 w 47"/>
                    <a:gd name="T61" fmla="*/ 75 h 75"/>
                    <a:gd name="T62" fmla="*/ 10 w 47"/>
                    <a:gd name="T63" fmla="*/ 71 h 75"/>
                    <a:gd name="T64" fmla="*/ 10 w 47"/>
                    <a:gd name="T65" fmla="*/ 71 h 75"/>
                    <a:gd name="T66" fmla="*/ 11 w 47"/>
                    <a:gd name="T67" fmla="*/ 66 h 75"/>
                    <a:gd name="T68" fmla="*/ 11 w 47"/>
                    <a:gd name="T69" fmla="*/ 66 h 75"/>
                    <a:gd name="T70" fmla="*/ 12 w 47"/>
                    <a:gd name="T71" fmla="*/ 59 h 75"/>
                    <a:gd name="T72" fmla="*/ 14 w 47"/>
                    <a:gd name="T73" fmla="*/ 49 h 75"/>
                    <a:gd name="T74" fmla="*/ 14 w 47"/>
                    <a:gd name="T75" fmla="*/ 49 h 75"/>
                    <a:gd name="T76" fmla="*/ 11 w 47"/>
                    <a:gd name="T77" fmla="*/ 40 h 75"/>
                    <a:gd name="T78" fmla="*/ 11 w 47"/>
                    <a:gd name="T79" fmla="*/ 40 h 75"/>
                    <a:gd name="T80" fmla="*/ 8 w 47"/>
                    <a:gd name="T81" fmla="*/ 38 h 75"/>
                    <a:gd name="T82" fmla="*/ 8 w 47"/>
                    <a:gd name="T83" fmla="*/ 38 h 75"/>
                    <a:gd name="T84" fmla="*/ 3 w 47"/>
                    <a:gd name="T85" fmla="*/ 39 h 75"/>
                    <a:gd name="T86" fmla="*/ 3 w 47"/>
                    <a:gd name="T87" fmla="*/ 39 h 75"/>
                    <a:gd name="T88" fmla="*/ 0 w 47"/>
                    <a:gd name="T89" fmla="*/ 31 h 75"/>
                    <a:gd name="T90" fmla="*/ 0 w 47"/>
                    <a:gd name="T91" fmla="*/ 27 h 75"/>
                    <a:gd name="T92" fmla="*/ 3 w 47"/>
                    <a:gd name="T93" fmla="*/ 23 h 75"/>
                    <a:gd name="T94" fmla="*/ 6 w 47"/>
                    <a:gd name="T95" fmla="*/ 17 h 75"/>
                    <a:gd name="T96" fmla="*/ 10 w 47"/>
                    <a:gd name="T97" fmla="*/ 12 h 75"/>
                    <a:gd name="T98" fmla="*/ 9 w 47"/>
                    <a:gd name="T99" fmla="*/ 1 h 75"/>
                    <a:gd name="T100" fmla="*/ 9 w 47"/>
                    <a:gd name="T101" fmla="*/ 0 h 75"/>
                    <a:gd name="T102" fmla="*/ 9 w 47"/>
                    <a:gd name="T103" fmla="*/ 0 h 75"/>
                    <a:gd name="T104" fmla="*/ 9 w 47"/>
                    <a:gd name="T10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47" h="75">
                      <a:moveTo>
                        <a:pt x="9" y="0"/>
                      </a:moveTo>
                      <a:cubicBezTo>
                        <a:pt x="9" y="0"/>
                        <a:pt x="14" y="2"/>
                        <a:pt x="15" y="7"/>
                      </a:cubicBezTo>
                      <a:cubicBezTo>
                        <a:pt x="15" y="7"/>
                        <a:pt x="19" y="9"/>
                        <a:pt x="16" y="14"/>
                      </a:cubicBezTo>
                      <a:cubicBezTo>
                        <a:pt x="16" y="14"/>
                        <a:pt x="20" y="10"/>
                        <a:pt x="25" y="10"/>
                      </a:cubicBezTo>
                      <a:lnTo>
                        <a:pt x="25" y="10"/>
                      </a:lnTo>
                      <a:lnTo>
                        <a:pt x="27" y="13"/>
                      </a:lnTo>
                      <a:lnTo>
                        <a:pt x="27" y="13"/>
                      </a:lnTo>
                      <a:cubicBezTo>
                        <a:pt x="27" y="13"/>
                        <a:pt x="30" y="17"/>
                        <a:pt x="36" y="18"/>
                      </a:cubicBezTo>
                      <a:cubicBezTo>
                        <a:pt x="36" y="18"/>
                        <a:pt x="46" y="21"/>
                        <a:pt x="47" y="23"/>
                      </a:cubicBezTo>
                      <a:cubicBezTo>
                        <a:pt x="47" y="23"/>
                        <a:pt x="45" y="27"/>
                        <a:pt x="39" y="30"/>
                      </a:cubicBezTo>
                      <a:cubicBezTo>
                        <a:pt x="39" y="30"/>
                        <a:pt x="37" y="37"/>
                        <a:pt x="34" y="38"/>
                      </a:cubicBezTo>
                      <a:cubicBezTo>
                        <a:pt x="34" y="36"/>
                        <a:pt x="35" y="35"/>
                        <a:pt x="35" y="35"/>
                      </a:cubicBezTo>
                      <a:cubicBezTo>
                        <a:pt x="37" y="33"/>
                        <a:pt x="37" y="27"/>
                        <a:pt x="37" y="27"/>
                      </a:cubicBezTo>
                      <a:lnTo>
                        <a:pt x="37" y="27"/>
                      </a:lnTo>
                      <a:lnTo>
                        <a:pt x="35" y="27"/>
                      </a:lnTo>
                      <a:lnTo>
                        <a:pt x="35" y="27"/>
                      </a:lnTo>
                      <a:cubicBezTo>
                        <a:pt x="38" y="25"/>
                        <a:pt x="35" y="24"/>
                        <a:pt x="35" y="24"/>
                      </a:cubicBezTo>
                      <a:lnTo>
                        <a:pt x="35" y="24"/>
                      </a:lnTo>
                      <a:lnTo>
                        <a:pt x="30" y="23"/>
                      </a:lnTo>
                      <a:lnTo>
                        <a:pt x="30" y="23"/>
                      </a:lnTo>
                      <a:cubicBezTo>
                        <a:pt x="30" y="25"/>
                        <a:pt x="23" y="29"/>
                        <a:pt x="23" y="29"/>
                      </a:cubicBezTo>
                      <a:cubicBezTo>
                        <a:pt x="23" y="32"/>
                        <a:pt x="26" y="34"/>
                        <a:pt x="26" y="34"/>
                      </a:cubicBezTo>
                      <a:cubicBezTo>
                        <a:pt x="26" y="40"/>
                        <a:pt x="27" y="42"/>
                        <a:pt x="27" y="42"/>
                      </a:cubicBezTo>
                      <a:cubicBezTo>
                        <a:pt x="25" y="44"/>
                        <a:pt x="26" y="50"/>
                        <a:pt x="26" y="50"/>
                      </a:cubicBezTo>
                      <a:lnTo>
                        <a:pt x="26" y="50"/>
                      </a:lnTo>
                      <a:lnTo>
                        <a:pt x="27" y="57"/>
                      </a:lnTo>
                      <a:lnTo>
                        <a:pt x="27" y="57"/>
                      </a:lnTo>
                      <a:cubicBezTo>
                        <a:pt x="27" y="57"/>
                        <a:pt x="24" y="61"/>
                        <a:pt x="24" y="65"/>
                      </a:cubicBezTo>
                      <a:cubicBezTo>
                        <a:pt x="24" y="68"/>
                        <a:pt x="26" y="67"/>
                        <a:pt x="27" y="74"/>
                      </a:cubicBezTo>
                      <a:cubicBezTo>
                        <a:pt x="24" y="71"/>
                        <a:pt x="22" y="74"/>
                        <a:pt x="22" y="74"/>
                      </a:cubicBezTo>
                      <a:cubicBezTo>
                        <a:pt x="18" y="72"/>
                        <a:pt x="17" y="75"/>
                        <a:pt x="17" y="75"/>
                      </a:cubicBezTo>
                      <a:cubicBezTo>
                        <a:pt x="14" y="75"/>
                        <a:pt x="10" y="71"/>
                        <a:pt x="10" y="71"/>
                      </a:cubicBezTo>
                      <a:lnTo>
                        <a:pt x="10" y="71"/>
                      </a:lnTo>
                      <a:lnTo>
                        <a:pt x="11" y="66"/>
                      </a:lnTo>
                      <a:lnTo>
                        <a:pt x="11" y="66"/>
                      </a:lnTo>
                      <a:cubicBezTo>
                        <a:pt x="12" y="64"/>
                        <a:pt x="12" y="59"/>
                        <a:pt x="12" y="59"/>
                      </a:cubicBezTo>
                      <a:cubicBezTo>
                        <a:pt x="15" y="55"/>
                        <a:pt x="14" y="49"/>
                        <a:pt x="14" y="49"/>
                      </a:cubicBezTo>
                      <a:lnTo>
                        <a:pt x="14" y="49"/>
                      </a:lnTo>
                      <a:lnTo>
                        <a:pt x="11" y="40"/>
                      </a:lnTo>
                      <a:lnTo>
                        <a:pt x="11" y="40"/>
                      </a:lnTo>
                      <a:cubicBezTo>
                        <a:pt x="14" y="36"/>
                        <a:pt x="8" y="38"/>
                        <a:pt x="8" y="38"/>
                      </a:cubicBezTo>
                      <a:lnTo>
                        <a:pt x="8" y="38"/>
                      </a:lnTo>
                      <a:lnTo>
                        <a:pt x="3" y="39"/>
                      </a:lnTo>
                      <a:lnTo>
                        <a:pt x="3" y="39"/>
                      </a:lnTo>
                      <a:cubicBezTo>
                        <a:pt x="1" y="38"/>
                        <a:pt x="2" y="34"/>
                        <a:pt x="0" y="31"/>
                      </a:cubicBezTo>
                      <a:cubicBezTo>
                        <a:pt x="2" y="31"/>
                        <a:pt x="2" y="26"/>
                        <a:pt x="0" y="27"/>
                      </a:cubicBezTo>
                      <a:cubicBezTo>
                        <a:pt x="0" y="22"/>
                        <a:pt x="3" y="23"/>
                        <a:pt x="3" y="23"/>
                      </a:cubicBezTo>
                      <a:cubicBezTo>
                        <a:pt x="7" y="20"/>
                        <a:pt x="6" y="17"/>
                        <a:pt x="6" y="17"/>
                      </a:cubicBezTo>
                      <a:cubicBezTo>
                        <a:pt x="7" y="12"/>
                        <a:pt x="10" y="12"/>
                        <a:pt x="10" y="12"/>
                      </a:cubicBezTo>
                      <a:cubicBezTo>
                        <a:pt x="9" y="8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0"/>
                      </a:cubicBezTo>
                      <a:lnTo>
                        <a:pt x="9" y="0"/>
                      </a:lnTo>
                      <a:lnTo>
                        <a:pt x="9" y="0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76" name="Freeform 683"/>
                <p:cNvSpPr>
                  <a:spLocks/>
                </p:cNvSpPr>
                <p:nvPr>
                  <p:custDataLst>
                    <p:tags r:id="rId661"/>
                  </p:custDataLst>
                </p:nvPr>
              </p:nvSpPr>
              <p:spPr bwMode="gray">
                <a:xfrm>
                  <a:off x="7161613" y="4947065"/>
                  <a:ext cx="293337" cy="314502"/>
                </a:xfrm>
                <a:custGeom>
                  <a:avLst/>
                  <a:gdLst>
                    <a:gd name="T0" fmla="*/ 25 w 29"/>
                    <a:gd name="T1" fmla="*/ 11 h 28"/>
                    <a:gd name="T2" fmla="*/ 23 w 29"/>
                    <a:gd name="T3" fmla="*/ 7 h 28"/>
                    <a:gd name="T4" fmla="*/ 25 w 29"/>
                    <a:gd name="T5" fmla="*/ 6 h 28"/>
                    <a:gd name="T6" fmla="*/ 27 w 29"/>
                    <a:gd name="T7" fmla="*/ 1 h 28"/>
                    <a:gd name="T8" fmla="*/ 23 w 29"/>
                    <a:gd name="T9" fmla="*/ 3 h 28"/>
                    <a:gd name="T10" fmla="*/ 19 w 29"/>
                    <a:gd name="T11" fmla="*/ 4 h 28"/>
                    <a:gd name="T12" fmla="*/ 12 w 29"/>
                    <a:gd name="T13" fmla="*/ 8 h 28"/>
                    <a:gd name="T14" fmla="*/ 4 w 29"/>
                    <a:gd name="T15" fmla="*/ 13 h 28"/>
                    <a:gd name="T16" fmla="*/ 1 w 29"/>
                    <a:gd name="T17" fmla="*/ 16 h 28"/>
                    <a:gd name="T18" fmla="*/ 0 w 29"/>
                    <a:gd name="T19" fmla="*/ 22 h 28"/>
                    <a:gd name="T20" fmla="*/ 1 w 29"/>
                    <a:gd name="T21" fmla="*/ 23 h 28"/>
                    <a:gd name="T22" fmla="*/ 2 w 29"/>
                    <a:gd name="T23" fmla="*/ 25 h 28"/>
                    <a:gd name="T24" fmla="*/ 1 w 29"/>
                    <a:gd name="T25" fmla="*/ 27 h 28"/>
                    <a:gd name="T26" fmla="*/ 3 w 29"/>
                    <a:gd name="T27" fmla="*/ 27 h 28"/>
                    <a:gd name="T28" fmla="*/ 5 w 29"/>
                    <a:gd name="T29" fmla="*/ 27 h 28"/>
                    <a:gd name="T30" fmla="*/ 7 w 29"/>
                    <a:gd name="T31" fmla="*/ 26 h 28"/>
                    <a:gd name="T32" fmla="*/ 11 w 29"/>
                    <a:gd name="T33" fmla="*/ 25 h 28"/>
                    <a:gd name="T34" fmla="*/ 13 w 29"/>
                    <a:gd name="T35" fmla="*/ 25 h 28"/>
                    <a:gd name="T36" fmla="*/ 15 w 29"/>
                    <a:gd name="T37" fmla="*/ 23 h 28"/>
                    <a:gd name="T38" fmla="*/ 20 w 29"/>
                    <a:gd name="T39" fmla="*/ 17 h 28"/>
                    <a:gd name="T40" fmla="*/ 21 w 29"/>
                    <a:gd name="T41" fmla="*/ 16 h 28"/>
                    <a:gd name="T42" fmla="*/ 25 w 29"/>
                    <a:gd name="T43" fmla="*/ 11 h 28"/>
                    <a:gd name="T44" fmla="*/ 25 w 29"/>
                    <a:gd name="T45" fmla="*/ 11 h 28"/>
                    <a:gd name="T46" fmla="*/ 25 w 29"/>
                    <a:gd name="T47" fmla="*/ 1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9" h="28">
                      <a:moveTo>
                        <a:pt x="25" y="11"/>
                      </a:moveTo>
                      <a:cubicBezTo>
                        <a:pt x="21" y="10"/>
                        <a:pt x="23" y="7"/>
                        <a:pt x="23" y="7"/>
                      </a:cubicBezTo>
                      <a:cubicBezTo>
                        <a:pt x="24" y="7"/>
                        <a:pt x="23" y="5"/>
                        <a:pt x="25" y="6"/>
                      </a:cubicBezTo>
                      <a:cubicBezTo>
                        <a:pt x="29" y="2"/>
                        <a:pt x="27" y="1"/>
                        <a:pt x="27" y="1"/>
                      </a:cubicBezTo>
                      <a:cubicBezTo>
                        <a:pt x="26" y="0"/>
                        <a:pt x="23" y="3"/>
                        <a:pt x="23" y="3"/>
                      </a:cubicBezTo>
                      <a:cubicBezTo>
                        <a:pt x="20" y="5"/>
                        <a:pt x="19" y="4"/>
                        <a:pt x="19" y="4"/>
                      </a:cubicBezTo>
                      <a:cubicBezTo>
                        <a:pt x="17" y="6"/>
                        <a:pt x="14" y="8"/>
                        <a:pt x="12" y="8"/>
                      </a:cubicBezTo>
                      <a:cubicBezTo>
                        <a:pt x="10" y="8"/>
                        <a:pt x="5" y="11"/>
                        <a:pt x="4" y="13"/>
                      </a:cubicBezTo>
                      <a:cubicBezTo>
                        <a:pt x="3" y="13"/>
                        <a:pt x="1" y="15"/>
                        <a:pt x="1" y="16"/>
                      </a:cubicBezTo>
                      <a:cubicBezTo>
                        <a:pt x="1" y="18"/>
                        <a:pt x="1" y="20"/>
                        <a:pt x="0" y="22"/>
                      </a:cubicBezTo>
                      <a:cubicBezTo>
                        <a:pt x="0" y="22"/>
                        <a:pt x="0" y="23"/>
                        <a:pt x="1" y="23"/>
                      </a:cubicBezTo>
                      <a:cubicBezTo>
                        <a:pt x="1" y="23"/>
                        <a:pt x="1" y="24"/>
                        <a:pt x="2" y="25"/>
                      </a:cubicBezTo>
                      <a:cubicBezTo>
                        <a:pt x="1" y="25"/>
                        <a:pt x="1" y="26"/>
                        <a:pt x="1" y="27"/>
                      </a:cubicBezTo>
                      <a:cubicBezTo>
                        <a:pt x="1" y="28"/>
                        <a:pt x="2" y="27"/>
                        <a:pt x="3" y="27"/>
                      </a:cubicBezTo>
                      <a:cubicBezTo>
                        <a:pt x="4" y="27"/>
                        <a:pt x="4" y="28"/>
                        <a:pt x="5" y="27"/>
                      </a:cubicBezTo>
                      <a:cubicBezTo>
                        <a:pt x="5" y="27"/>
                        <a:pt x="7" y="27"/>
                        <a:pt x="7" y="26"/>
                      </a:cubicBezTo>
                      <a:cubicBezTo>
                        <a:pt x="7" y="24"/>
                        <a:pt x="10" y="25"/>
                        <a:pt x="11" y="25"/>
                      </a:cubicBezTo>
                      <a:cubicBezTo>
                        <a:pt x="12" y="25"/>
                        <a:pt x="12" y="25"/>
                        <a:pt x="13" y="25"/>
                      </a:cubicBezTo>
                      <a:cubicBezTo>
                        <a:pt x="14" y="25"/>
                        <a:pt x="15" y="23"/>
                        <a:pt x="15" y="23"/>
                      </a:cubicBezTo>
                      <a:cubicBezTo>
                        <a:pt x="16" y="21"/>
                        <a:pt x="18" y="19"/>
                        <a:pt x="20" y="17"/>
                      </a:cubicBezTo>
                      <a:cubicBezTo>
                        <a:pt x="21" y="17"/>
                        <a:pt x="21" y="16"/>
                        <a:pt x="21" y="16"/>
                      </a:cubicBezTo>
                      <a:cubicBezTo>
                        <a:pt x="23" y="14"/>
                        <a:pt x="24" y="12"/>
                        <a:pt x="25" y="11"/>
                      </a:cubicBezTo>
                      <a:lnTo>
                        <a:pt x="25" y="11"/>
                      </a:lnTo>
                      <a:lnTo>
                        <a:pt x="25" y="1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77" name="Freeform 684"/>
                <p:cNvSpPr>
                  <a:spLocks/>
                </p:cNvSpPr>
                <p:nvPr>
                  <p:custDataLst>
                    <p:tags r:id="rId662"/>
                  </p:custDataLst>
                </p:nvPr>
              </p:nvSpPr>
              <p:spPr bwMode="gray">
                <a:xfrm>
                  <a:off x="4820562" y="2929530"/>
                  <a:ext cx="833471" cy="987539"/>
                </a:xfrm>
                <a:custGeom>
                  <a:avLst/>
                  <a:gdLst>
                    <a:gd name="T0" fmla="*/ 79 w 83"/>
                    <a:gd name="T1" fmla="*/ 15 h 88"/>
                    <a:gd name="T2" fmla="*/ 77 w 83"/>
                    <a:gd name="T3" fmla="*/ 18 h 88"/>
                    <a:gd name="T4" fmla="*/ 78 w 83"/>
                    <a:gd name="T5" fmla="*/ 22 h 88"/>
                    <a:gd name="T6" fmla="*/ 70 w 83"/>
                    <a:gd name="T7" fmla="*/ 29 h 88"/>
                    <a:gd name="T8" fmla="*/ 69 w 83"/>
                    <a:gd name="T9" fmla="*/ 41 h 88"/>
                    <a:gd name="T10" fmla="*/ 60 w 83"/>
                    <a:gd name="T11" fmla="*/ 44 h 88"/>
                    <a:gd name="T12" fmla="*/ 52 w 83"/>
                    <a:gd name="T13" fmla="*/ 45 h 88"/>
                    <a:gd name="T14" fmla="*/ 41 w 83"/>
                    <a:gd name="T15" fmla="*/ 53 h 88"/>
                    <a:gd name="T16" fmla="*/ 34 w 83"/>
                    <a:gd name="T17" fmla="*/ 60 h 88"/>
                    <a:gd name="T18" fmla="*/ 35 w 83"/>
                    <a:gd name="T19" fmla="*/ 71 h 88"/>
                    <a:gd name="T20" fmla="*/ 36 w 83"/>
                    <a:gd name="T21" fmla="*/ 80 h 88"/>
                    <a:gd name="T22" fmla="*/ 28 w 83"/>
                    <a:gd name="T23" fmla="*/ 82 h 88"/>
                    <a:gd name="T24" fmla="*/ 22 w 83"/>
                    <a:gd name="T25" fmla="*/ 80 h 88"/>
                    <a:gd name="T26" fmla="*/ 21 w 83"/>
                    <a:gd name="T27" fmla="*/ 70 h 88"/>
                    <a:gd name="T28" fmla="*/ 20 w 83"/>
                    <a:gd name="T29" fmla="*/ 57 h 88"/>
                    <a:gd name="T30" fmla="*/ 16 w 83"/>
                    <a:gd name="T31" fmla="*/ 51 h 88"/>
                    <a:gd name="T32" fmla="*/ 14 w 83"/>
                    <a:gd name="T33" fmla="*/ 48 h 88"/>
                    <a:gd name="T34" fmla="*/ 7 w 83"/>
                    <a:gd name="T35" fmla="*/ 46 h 88"/>
                    <a:gd name="T36" fmla="*/ 5 w 83"/>
                    <a:gd name="T37" fmla="*/ 37 h 88"/>
                    <a:gd name="T38" fmla="*/ 5 w 83"/>
                    <a:gd name="T39" fmla="*/ 32 h 88"/>
                    <a:gd name="T40" fmla="*/ 2 w 83"/>
                    <a:gd name="T41" fmla="*/ 28 h 88"/>
                    <a:gd name="T42" fmla="*/ 2 w 83"/>
                    <a:gd name="T43" fmla="*/ 17 h 88"/>
                    <a:gd name="T44" fmla="*/ 4 w 83"/>
                    <a:gd name="T45" fmla="*/ 7 h 88"/>
                    <a:gd name="T46" fmla="*/ 8 w 83"/>
                    <a:gd name="T47" fmla="*/ 2 h 88"/>
                    <a:gd name="T48" fmla="*/ 12 w 83"/>
                    <a:gd name="T49" fmla="*/ 0 h 88"/>
                    <a:gd name="T50" fmla="*/ 16 w 83"/>
                    <a:gd name="T51" fmla="*/ 10 h 88"/>
                    <a:gd name="T52" fmla="*/ 25 w 83"/>
                    <a:gd name="T53" fmla="*/ 18 h 88"/>
                    <a:gd name="T54" fmla="*/ 36 w 83"/>
                    <a:gd name="T55" fmla="*/ 16 h 88"/>
                    <a:gd name="T56" fmla="*/ 46 w 83"/>
                    <a:gd name="T57" fmla="*/ 17 h 88"/>
                    <a:gd name="T58" fmla="*/ 53 w 83"/>
                    <a:gd name="T59" fmla="*/ 9 h 88"/>
                    <a:gd name="T60" fmla="*/ 60 w 83"/>
                    <a:gd name="T61" fmla="*/ 8 h 88"/>
                    <a:gd name="T62" fmla="*/ 65 w 83"/>
                    <a:gd name="T63" fmla="*/ 8 h 88"/>
                    <a:gd name="T64" fmla="*/ 73 w 83"/>
                    <a:gd name="T65" fmla="*/ 12 h 88"/>
                    <a:gd name="T66" fmla="*/ 82 w 83"/>
                    <a:gd name="T67" fmla="*/ 9 h 88"/>
                    <a:gd name="T68" fmla="*/ 83 w 83"/>
                    <a:gd name="T69" fmla="*/ 9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83" h="88">
                      <a:moveTo>
                        <a:pt x="83" y="9"/>
                      </a:moveTo>
                      <a:cubicBezTo>
                        <a:pt x="83" y="12"/>
                        <a:pt x="79" y="15"/>
                        <a:pt x="79" y="15"/>
                      </a:cubicBezTo>
                      <a:lnTo>
                        <a:pt x="79" y="15"/>
                      </a:lnTo>
                      <a:lnTo>
                        <a:pt x="77" y="18"/>
                      </a:lnTo>
                      <a:lnTo>
                        <a:pt x="77" y="18"/>
                      </a:lnTo>
                      <a:cubicBezTo>
                        <a:pt x="79" y="19"/>
                        <a:pt x="78" y="22"/>
                        <a:pt x="78" y="22"/>
                      </a:cubicBezTo>
                      <a:cubicBezTo>
                        <a:pt x="78" y="22"/>
                        <a:pt x="75" y="21"/>
                        <a:pt x="74" y="26"/>
                      </a:cubicBezTo>
                      <a:cubicBezTo>
                        <a:pt x="74" y="26"/>
                        <a:pt x="70" y="27"/>
                        <a:pt x="70" y="29"/>
                      </a:cubicBezTo>
                      <a:cubicBezTo>
                        <a:pt x="70" y="29"/>
                        <a:pt x="74" y="32"/>
                        <a:pt x="70" y="35"/>
                      </a:cubicBezTo>
                      <a:cubicBezTo>
                        <a:pt x="70" y="35"/>
                        <a:pt x="68" y="36"/>
                        <a:pt x="69" y="41"/>
                      </a:cubicBezTo>
                      <a:cubicBezTo>
                        <a:pt x="69" y="41"/>
                        <a:pt x="62" y="41"/>
                        <a:pt x="60" y="44"/>
                      </a:cubicBezTo>
                      <a:lnTo>
                        <a:pt x="60" y="44"/>
                      </a:lnTo>
                      <a:lnTo>
                        <a:pt x="52" y="45"/>
                      </a:lnTo>
                      <a:lnTo>
                        <a:pt x="52" y="45"/>
                      </a:lnTo>
                      <a:cubicBezTo>
                        <a:pt x="52" y="45"/>
                        <a:pt x="52" y="47"/>
                        <a:pt x="48" y="48"/>
                      </a:cubicBezTo>
                      <a:cubicBezTo>
                        <a:pt x="48" y="48"/>
                        <a:pt x="44" y="48"/>
                        <a:pt x="41" y="53"/>
                      </a:cubicBezTo>
                      <a:cubicBezTo>
                        <a:pt x="41" y="53"/>
                        <a:pt x="40" y="57"/>
                        <a:pt x="37" y="58"/>
                      </a:cubicBezTo>
                      <a:cubicBezTo>
                        <a:pt x="35" y="60"/>
                        <a:pt x="32" y="58"/>
                        <a:pt x="34" y="60"/>
                      </a:cubicBezTo>
                      <a:cubicBezTo>
                        <a:pt x="34" y="60"/>
                        <a:pt x="36" y="62"/>
                        <a:pt x="34" y="65"/>
                      </a:cubicBezTo>
                      <a:cubicBezTo>
                        <a:pt x="34" y="65"/>
                        <a:pt x="36" y="66"/>
                        <a:pt x="35" y="71"/>
                      </a:cubicBezTo>
                      <a:cubicBezTo>
                        <a:pt x="35" y="71"/>
                        <a:pt x="35" y="75"/>
                        <a:pt x="36" y="76"/>
                      </a:cubicBezTo>
                      <a:cubicBezTo>
                        <a:pt x="36" y="76"/>
                        <a:pt x="38" y="79"/>
                        <a:pt x="36" y="80"/>
                      </a:cubicBezTo>
                      <a:cubicBezTo>
                        <a:pt x="36" y="80"/>
                        <a:pt x="32" y="80"/>
                        <a:pt x="32" y="83"/>
                      </a:cubicBezTo>
                      <a:cubicBezTo>
                        <a:pt x="27" y="88"/>
                        <a:pt x="28" y="82"/>
                        <a:pt x="28" y="82"/>
                      </a:cubicBezTo>
                      <a:cubicBezTo>
                        <a:pt x="27" y="80"/>
                        <a:pt x="25" y="82"/>
                        <a:pt x="25" y="82"/>
                      </a:cubicBezTo>
                      <a:cubicBezTo>
                        <a:pt x="23" y="85"/>
                        <a:pt x="21" y="83"/>
                        <a:pt x="22" y="80"/>
                      </a:cubicBezTo>
                      <a:cubicBezTo>
                        <a:pt x="21" y="78"/>
                        <a:pt x="22" y="76"/>
                        <a:pt x="22" y="76"/>
                      </a:cubicBezTo>
                      <a:cubicBezTo>
                        <a:pt x="19" y="73"/>
                        <a:pt x="21" y="70"/>
                        <a:pt x="21" y="70"/>
                      </a:cubicBezTo>
                      <a:cubicBezTo>
                        <a:pt x="21" y="66"/>
                        <a:pt x="17" y="64"/>
                        <a:pt x="17" y="64"/>
                      </a:cubicBezTo>
                      <a:cubicBezTo>
                        <a:pt x="20" y="61"/>
                        <a:pt x="20" y="57"/>
                        <a:pt x="20" y="57"/>
                      </a:cubicBezTo>
                      <a:lnTo>
                        <a:pt x="20" y="57"/>
                      </a:lnTo>
                      <a:lnTo>
                        <a:pt x="16" y="51"/>
                      </a:lnTo>
                      <a:lnTo>
                        <a:pt x="16" y="51"/>
                      </a:lnTo>
                      <a:cubicBezTo>
                        <a:pt x="14" y="51"/>
                        <a:pt x="14" y="48"/>
                        <a:pt x="14" y="48"/>
                      </a:cubicBezTo>
                      <a:cubicBezTo>
                        <a:pt x="11" y="50"/>
                        <a:pt x="10" y="48"/>
                        <a:pt x="10" y="48"/>
                      </a:cubicBezTo>
                      <a:cubicBezTo>
                        <a:pt x="7" y="51"/>
                        <a:pt x="7" y="46"/>
                        <a:pt x="7" y="46"/>
                      </a:cubicBezTo>
                      <a:cubicBezTo>
                        <a:pt x="7" y="43"/>
                        <a:pt x="5" y="41"/>
                        <a:pt x="5" y="41"/>
                      </a:cubicBezTo>
                      <a:cubicBezTo>
                        <a:pt x="3" y="36"/>
                        <a:pt x="5" y="37"/>
                        <a:pt x="5" y="37"/>
                      </a:cubicBezTo>
                      <a:lnTo>
                        <a:pt x="5" y="37"/>
                      </a:lnTo>
                      <a:lnTo>
                        <a:pt x="5" y="32"/>
                      </a:lnTo>
                      <a:lnTo>
                        <a:pt x="5" y="32"/>
                      </a:lnTo>
                      <a:cubicBezTo>
                        <a:pt x="6" y="29"/>
                        <a:pt x="2" y="28"/>
                        <a:pt x="2" y="28"/>
                      </a:cubicBezTo>
                      <a:cubicBezTo>
                        <a:pt x="2" y="24"/>
                        <a:pt x="1" y="20"/>
                        <a:pt x="1" y="20"/>
                      </a:cubicBezTo>
                      <a:cubicBezTo>
                        <a:pt x="0" y="18"/>
                        <a:pt x="3" y="19"/>
                        <a:pt x="2" y="17"/>
                      </a:cubicBezTo>
                      <a:cubicBezTo>
                        <a:pt x="1" y="14"/>
                        <a:pt x="3" y="12"/>
                        <a:pt x="3" y="12"/>
                      </a:cubicBezTo>
                      <a:cubicBezTo>
                        <a:pt x="5" y="10"/>
                        <a:pt x="2" y="8"/>
                        <a:pt x="4" y="7"/>
                      </a:cubicBezTo>
                      <a:cubicBezTo>
                        <a:pt x="7" y="6"/>
                        <a:pt x="8" y="2"/>
                        <a:pt x="8" y="2"/>
                      </a:cubicBezTo>
                      <a:lnTo>
                        <a:pt x="8" y="2"/>
                      </a:lnTo>
                      <a:lnTo>
                        <a:pt x="12" y="0"/>
                      </a:lnTo>
                      <a:lnTo>
                        <a:pt x="12" y="0"/>
                      </a:lnTo>
                      <a:cubicBezTo>
                        <a:pt x="10" y="4"/>
                        <a:pt x="12" y="4"/>
                        <a:pt x="12" y="4"/>
                      </a:cubicBezTo>
                      <a:cubicBezTo>
                        <a:pt x="14" y="3"/>
                        <a:pt x="11" y="7"/>
                        <a:pt x="16" y="10"/>
                      </a:cubicBezTo>
                      <a:cubicBezTo>
                        <a:pt x="19" y="10"/>
                        <a:pt x="18" y="13"/>
                        <a:pt x="22" y="14"/>
                      </a:cubicBezTo>
                      <a:cubicBezTo>
                        <a:pt x="22" y="18"/>
                        <a:pt x="24" y="16"/>
                        <a:pt x="25" y="18"/>
                      </a:cubicBezTo>
                      <a:cubicBezTo>
                        <a:pt x="27" y="21"/>
                        <a:pt x="30" y="18"/>
                        <a:pt x="30" y="18"/>
                      </a:cubicBezTo>
                      <a:cubicBezTo>
                        <a:pt x="32" y="16"/>
                        <a:pt x="36" y="16"/>
                        <a:pt x="36" y="16"/>
                      </a:cubicBezTo>
                      <a:cubicBezTo>
                        <a:pt x="40" y="15"/>
                        <a:pt x="42" y="18"/>
                        <a:pt x="42" y="18"/>
                      </a:cubicBezTo>
                      <a:cubicBezTo>
                        <a:pt x="44" y="15"/>
                        <a:pt x="46" y="17"/>
                        <a:pt x="46" y="17"/>
                      </a:cubicBezTo>
                      <a:cubicBezTo>
                        <a:pt x="48" y="14"/>
                        <a:pt x="52" y="14"/>
                        <a:pt x="52" y="14"/>
                      </a:cubicBezTo>
                      <a:cubicBezTo>
                        <a:pt x="53" y="14"/>
                        <a:pt x="53" y="9"/>
                        <a:pt x="53" y="9"/>
                      </a:cubicBezTo>
                      <a:cubicBezTo>
                        <a:pt x="55" y="7"/>
                        <a:pt x="60" y="8"/>
                        <a:pt x="60" y="8"/>
                      </a:cubicBezTo>
                      <a:lnTo>
                        <a:pt x="60" y="8"/>
                      </a:lnTo>
                      <a:lnTo>
                        <a:pt x="65" y="8"/>
                      </a:lnTo>
                      <a:lnTo>
                        <a:pt x="65" y="8"/>
                      </a:lnTo>
                      <a:cubicBezTo>
                        <a:pt x="65" y="12"/>
                        <a:pt x="70" y="10"/>
                        <a:pt x="70" y="10"/>
                      </a:cubicBezTo>
                      <a:cubicBezTo>
                        <a:pt x="71" y="12"/>
                        <a:pt x="73" y="12"/>
                        <a:pt x="73" y="12"/>
                      </a:cubicBezTo>
                      <a:cubicBezTo>
                        <a:pt x="77" y="14"/>
                        <a:pt x="78" y="11"/>
                        <a:pt x="78" y="11"/>
                      </a:cubicBezTo>
                      <a:cubicBezTo>
                        <a:pt x="79" y="9"/>
                        <a:pt x="82" y="9"/>
                        <a:pt x="82" y="9"/>
                      </a:cubicBezTo>
                      <a:cubicBezTo>
                        <a:pt x="82" y="9"/>
                        <a:pt x="83" y="9"/>
                        <a:pt x="83" y="9"/>
                      </a:cubicBezTo>
                      <a:lnTo>
                        <a:pt x="83" y="9"/>
                      </a:lnTo>
                      <a:lnTo>
                        <a:pt x="83" y="9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78" name="Freeform 685"/>
                <p:cNvSpPr>
                  <a:spLocks/>
                </p:cNvSpPr>
                <p:nvPr>
                  <p:custDataLst>
                    <p:tags r:id="rId663"/>
                  </p:custDataLst>
                </p:nvPr>
              </p:nvSpPr>
              <p:spPr bwMode="gray">
                <a:xfrm>
                  <a:off x="2648745" y="2247060"/>
                  <a:ext cx="523211" cy="662027"/>
                </a:xfrm>
                <a:custGeom>
                  <a:avLst/>
                  <a:gdLst>
                    <a:gd name="T0" fmla="*/ 48 w 52"/>
                    <a:gd name="T1" fmla="*/ 59 h 59"/>
                    <a:gd name="T2" fmla="*/ 48 w 52"/>
                    <a:gd name="T3" fmla="*/ 57 h 59"/>
                    <a:gd name="T4" fmla="*/ 46 w 52"/>
                    <a:gd name="T5" fmla="*/ 39 h 59"/>
                    <a:gd name="T6" fmla="*/ 44 w 52"/>
                    <a:gd name="T7" fmla="*/ 31 h 59"/>
                    <a:gd name="T8" fmla="*/ 49 w 52"/>
                    <a:gd name="T9" fmla="*/ 25 h 59"/>
                    <a:gd name="T10" fmla="*/ 49 w 52"/>
                    <a:gd name="T11" fmla="*/ 19 h 59"/>
                    <a:gd name="T12" fmla="*/ 45 w 52"/>
                    <a:gd name="T13" fmla="*/ 18 h 59"/>
                    <a:gd name="T14" fmla="*/ 43 w 52"/>
                    <a:gd name="T15" fmla="*/ 12 h 59"/>
                    <a:gd name="T16" fmla="*/ 43 w 52"/>
                    <a:gd name="T17" fmla="*/ 12 h 59"/>
                    <a:gd name="T18" fmla="*/ 39 w 52"/>
                    <a:gd name="T19" fmla="*/ 8 h 59"/>
                    <a:gd name="T20" fmla="*/ 39 w 52"/>
                    <a:gd name="T21" fmla="*/ 8 h 59"/>
                    <a:gd name="T22" fmla="*/ 35 w 52"/>
                    <a:gd name="T23" fmla="*/ 7 h 59"/>
                    <a:gd name="T24" fmla="*/ 31 w 52"/>
                    <a:gd name="T25" fmla="*/ 7 h 59"/>
                    <a:gd name="T26" fmla="*/ 25 w 52"/>
                    <a:gd name="T27" fmla="*/ 6 h 59"/>
                    <a:gd name="T28" fmla="*/ 18 w 52"/>
                    <a:gd name="T29" fmla="*/ 6 h 59"/>
                    <a:gd name="T30" fmla="*/ 12 w 52"/>
                    <a:gd name="T31" fmla="*/ 2 h 59"/>
                    <a:gd name="T32" fmla="*/ 6 w 52"/>
                    <a:gd name="T33" fmla="*/ 0 h 59"/>
                    <a:gd name="T34" fmla="*/ 2 w 52"/>
                    <a:gd name="T35" fmla="*/ 5 h 59"/>
                    <a:gd name="T36" fmla="*/ 7 w 52"/>
                    <a:gd name="T37" fmla="*/ 16 h 59"/>
                    <a:gd name="T38" fmla="*/ 7 w 52"/>
                    <a:gd name="T39" fmla="*/ 16 h 59"/>
                    <a:gd name="T40" fmla="*/ 13 w 52"/>
                    <a:gd name="T41" fmla="*/ 23 h 59"/>
                    <a:gd name="T42" fmla="*/ 13 w 52"/>
                    <a:gd name="T43" fmla="*/ 23 h 59"/>
                    <a:gd name="T44" fmla="*/ 17 w 52"/>
                    <a:gd name="T45" fmla="*/ 25 h 59"/>
                    <a:gd name="T46" fmla="*/ 17 w 52"/>
                    <a:gd name="T47" fmla="*/ 25 h 59"/>
                    <a:gd name="T48" fmla="*/ 22 w 52"/>
                    <a:gd name="T49" fmla="*/ 32 h 59"/>
                    <a:gd name="T50" fmla="*/ 22 w 52"/>
                    <a:gd name="T51" fmla="*/ 32 h 59"/>
                    <a:gd name="T52" fmla="*/ 30 w 52"/>
                    <a:gd name="T53" fmla="*/ 36 h 59"/>
                    <a:gd name="T54" fmla="*/ 30 w 52"/>
                    <a:gd name="T55" fmla="*/ 36 h 59"/>
                    <a:gd name="T56" fmla="*/ 34 w 52"/>
                    <a:gd name="T57" fmla="*/ 41 h 59"/>
                    <a:gd name="T58" fmla="*/ 34 w 52"/>
                    <a:gd name="T59" fmla="*/ 41 h 59"/>
                    <a:gd name="T60" fmla="*/ 39 w 52"/>
                    <a:gd name="T61" fmla="*/ 47 h 59"/>
                    <a:gd name="T62" fmla="*/ 39 w 52"/>
                    <a:gd name="T63" fmla="*/ 47 h 59"/>
                    <a:gd name="T64" fmla="*/ 40 w 52"/>
                    <a:gd name="T65" fmla="*/ 53 h 59"/>
                    <a:gd name="T66" fmla="*/ 40 w 52"/>
                    <a:gd name="T67" fmla="*/ 53 h 59"/>
                    <a:gd name="T68" fmla="*/ 45 w 52"/>
                    <a:gd name="T69" fmla="*/ 57 h 59"/>
                    <a:gd name="T70" fmla="*/ 48 w 52"/>
                    <a:gd name="T71" fmla="*/ 59 h 59"/>
                    <a:gd name="T72" fmla="*/ 48 w 52"/>
                    <a:gd name="T73" fmla="*/ 59 h 59"/>
                    <a:gd name="T74" fmla="*/ 48 w 52"/>
                    <a:gd name="T75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2" h="59">
                      <a:moveTo>
                        <a:pt x="48" y="59"/>
                      </a:moveTo>
                      <a:cubicBezTo>
                        <a:pt x="48" y="59"/>
                        <a:pt x="49" y="58"/>
                        <a:pt x="48" y="57"/>
                      </a:cubicBezTo>
                      <a:cubicBezTo>
                        <a:pt x="46" y="47"/>
                        <a:pt x="46" y="44"/>
                        <a:pt x="46" y="39"/>
                      </a:cubicBezTo>
                      <a:cubicBezTo>
                        <a:pt x="49" y="37"/>
                        <a:pt x="43" y="34"/>
                        <a:pt x="44" y="31"/>
                      </a:cubicBezTo>
                      <a:cubicBezTo>
                        <a:pt x="47" y="28"/>
                        <a:pt x="49" y="25"/>
                        <a:pt x="49" y="25"/>
                      </a:cubicBezTo>
                      <a:cubicBezTo>
                        <a:pt x="52" y="21"/>
                        <a:pt x="49" y="19"/>
                        <a:pt x="49" y="19"/>
                      </a:cubicBezTo>
                      <a:cubicBezTo>
                        <a:pt x="47" y="18"/>
                        <a:pt x="45" y="18"/>
                        <a:pt x="45" y="18"/>
                      </a:cubicBezTo>
                      <a:cubicBezTo>
                        <a:pt x="46" y="14"/>
                        <a:pt x="43" y="12"/>
                        <a:pt x="43" y="12"/>
                      </a:cubicBezTo>
                      <a:lnTo>
                        <a:pt x="43" y="12"/>
                      </a:lnTo>
                      <a:lnTo>
                        <a:pt x="39" y="8"/>
                      </a:lnTo>
                      <a:lnTo>
                        <a:pt x="39" y="8"/>
                      </a:lnTo>
                      <a:cubicBezTo>
                        <a:pt x="38" y="5"/>
                        <a:pt x="35" y="7"/>
                        <a:pt x="35" y="7"/>
                      </a:cubicBezTo>
                      <a:cubicBezTo>
                        <a:pt x="33" y="9"/>
                        <a:pt x="31" y="7"/>
                        <a:pt x="31" y="7"/>
                      </a:cubicBezTo>
                      <a:cubicBezTo>
                        <a:pt x="29" y="5"/>
                        <a:pt x="25" y="6"/>
                        <a:pt x="25" y="6"/>
                      </a:cubicBezTo>
                      <a:cubicBezTo>
                        <a:pt x="23" y="8"/>
                        <a:pt x="18" y="6"/>
                        <a:pt x="18" y="6"/>
                      </a:cubicBezTo>
                      <a:cubicBezTo>
                        <a:pt x="14" y="6"/>
                        <a:pt x="12" y="2"/>
                        <a:pt x="12" y="2"/>
                      </a:cubicBezTo>
                      <a:cubicBezTo>
                        <a:pt x="9" y="0"/>
                        <a:pt x="6" y="0"/>
                        <a:pt x="6" y="0"/>
                      </a:cubicBezTo>
                      <a:cubicBezTo>
                        <a:pt x="0" y="0"/>
                        <a:pt x="2" y="5"/>
                        <a:pt x="2" y="5"/>
                      </a:cubicBezTo>
                      <a:cubicBezTo>
                        <a:pt x="2" y="10"/>
                        <a:pt x="7" y="16"/>
                        <a:pt x="7" y="16"/>
                      </a:cubicBezTo>
                      <a:lnTo>
                        <a:pt x="7" y="16"/>
                      </a:lnTo>
                      <a:lnTo>
                        <a:pt x="13" y="23"/>
                      </a:lnTo>
                      <a:lnTo>
                        <a:pt x="13" y="23"/>
                      </a:lnTo>
                      <a:cubicBezTo>
                        <a:pt x="15" y="25"/>
                        <a:pt x="17" y="25"/>
                        <a:pt x="17" y="25"/>
                      </a:cubicBezTo>
                      <a:lnTo>
                        <a:pt x="17" y="25"/>
                      </a:lnTo>
                      <a:lnTo>
                        <a:pt x="22" y="32"/>
                      </a:lnTo>
                      <a:lnTo>
                        <a:pt x="22" y="32"/>
                      </a:lnTo>
                      <a:cubicBezTo>
                        <a:pt x="29" y="31"/>
                        <a:pt x="30" y="36"/>
                        <a:pt x="30" y="36"/>
                      </a:cubicBezTo>
                      <a:lnTo>
                        <a:pt x="30" y="36"/>
                      </a:lnTo>
                      <a:lnTo>
                        <a:pt x="34" y="41"/>
                      </a:lnTo>
                      <a:lnTo>
                        <a:pt x="34" y="41"/>
                      </a:lnTo>
                      <a:cubicBezTo>
                        <a:pt x="35" y="46"/>
                        <a:pt x="39" y="47"/>
                        <a:pt x="39" y="47"/>
                      </a:cubicBezTo>
                      <a:lnTo>
                        <a:pt x="39" y="47"/>
                      </a:lnTo>
                      <a:lnTo>
                        <a:pt x="40" y="53"/>
                      </a:lnTo>
                      <a:lnTo>
                        <a:pt x="40" y="53"/>
                      </a:lnTo>
                      <a:cubicBezTo>
                        <a:pt x="40" y="59"/>
                        <a:pt x="45" y="57"/>
                        <a:pt x="45" y="57"/>
                      </a:cubicBezTo>
                      <a:cubicBezTo>
                        <a:pt x="46" y="58"/>
                        <a:pt x="47" y="59"/>
                        <a:pt x="48" y="59"/>
                      </a:cubicBezTo>
                      <a:lnTo>
                        <a:pt x="48" y="59"/>
                      </a:lnTo>
                      <a:lnTo>
                        <a:pt x="48" y="59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79" name="Freeform 686"/>
                <p:cNvSpPr>
                  <a:spLocks/>
                </p:cNvSpPr>
                <p:nvPr>
                  <p:custDataLst>
                    <p:tags r:id="rId664"/>
                  </p:custDataLst>
                </p:nvPr>
              </p:nvSpPr>
              <p:spPr bwMode="gray">
                <a:xfrm>
                  <a:off x="4238121" y="4398259"/>
                  <a:ext cx="582442" cy="380548"/>
                </a:xfrm>
                <a:custGeom>
                  <a:avLst/>
                  <a:gdLst>
                    <a:gd name="T0" fmla="*/ 24 w 58"/>
                    <a:gd name="T1" fmla="*/ 4 h 34"/>
                    <a:gd name="T2" fmla="*/ 20 w 58"/>
                    <a:gd name="T3" fmla="*/ 4 h 34"/>
                    <a:gd name="T4" fmla="*/ 16 w 58"/>
                    <a:gd name="T5" fmla="*/ 4 h 34"/>
                    <a:gd name="T6" fmla="*/ 14 w 58"/>
                    <a:gd name="T7" fmla="*/ 2 h 34"/>
                    <a:gd name="T8" fmla="*/ 11 w 58"/>
                    <a:gd name="T9" fmla="*/ 8 h 34"/>
                    <a:gd name="T10" fmla="*/ 9 w 58"/>
                    <a:gd name="T11" fmla="*/ 12 h 34"/>
                    <a:gd name="T12" fmla="*/ 7 w 58"/>
                    <a:gd name="T13" fmla="*/ 14 h 34"/>
                    <a:gd name="T14" fmla="*/ 5 w 58"/>
                    <a:gd name="T15" fmla="*/ 16 h 34"/>
                    <a:gd name="T16" fmla="*/ 2 w 58"/>
                    <a:gd name="T17" fmla="*/ 16 h 34"/>
                    <a:gd name="T18" fmla="*/ 2 w 58"/>
                    <a:gd name="T19" fmla="*/ 17 h 34"/>
                    <a:gd name="T20" fmla="*/ 5 w 58"/>
                    <a:gd name="T21" fmla="*/ 18 h 34"/>
                    <a:gd name="T22" fmla="*/ 14 w 58"/>
                    <a:gd name="T23" fmla="*/ 18 h 34"/>
                    <a:gd name="T24" fmla="*/ 22 w 58"/>
                    <a:gd name="T25" fmla="*/ 20 h 34"/>
                    <a:gd name="T26" fmla="*/ 20 w 58"/>
                    <a:gd name="T27" fmla="*/ 23 h 34"/>
                    <a:gd name="T28" fmla="*/ 20 w 58"/>
                    <a:gd name="T29" fmla="*/ 27 h 34"/>
                    <a:gd name="T30" fmla="*/ 30 w 58"/>
                    <a:gd name="T31" fmla="*/ 28 h 34"/>
                    <a:gd name="T32" fmla="*/ 40 w 58"/>
                    <a:gd name="T33" fmla="*/ 31 h 34"/>
                    <a:gd name="T34" fmla="*/ 50 w 58"/>
                    <a:gd name="T35" fmla="*/ 34 h 34"/>
                    <a:gd name="T36" fmla="*/ 50 w 58"/>
                    <a:gd name="T37" fmla="*/ 34 h 34"/>
                    <a:gd name="T38" fmla="*/ 52 w 58"/>
                    <a:gd name="T39" fmla="*/ 34 h 34"/>
                    <a:gd name="T40" fmla="*/ 55 w 58"/>
                    <a:gd name="T41" fmla="*/ 32 h 34"/>
                    <a:gd name="T42" fmla="*/ 55 w 58"/>
                    <a:gd name="T43" fmla="*/ 32 h 34"/>
                    <a:gd name="T44" fmla="*/ 58 w 58"/>
                    <a:gd name="T45" fmla="*/ 33 h 34"/>
                    <a:gd name="T46" fmla="*/ 56 w 58"/>
                    <a:gd name="T47" fmla="*/ 26 h 34"/>
                    <a:gd name="T48" fmla="*/ 56 w 58"/>
                    <a:gd name="T49" fmla="*/ 22 h 34"/>
                    <a:gd name="T50" fmla="*/ 57 w 58"/>
                    <a:gd name="T51" fmla="*/ 17 h 34"/>
                    <a:gd name="T52" fmla="*/ 54 w 58"/>
                    <a:gd name="T53" fmla="*/ 14 h 34"/>
                    <a:gd name="T54" fmla="*/ 50 w 58"/>
                    <a:gd name="T55" fmla="*/ 9 h 34"/>
                    <a:gd name="T56" fmla="*/ 47 w 58"/>
                    <a:gd name="T57" fmla="*/ 9 h 34"/>
                    <a:gd name="T58" fmla="*/ 42 w 58"/>
                    <a:gd name="T59" fmla="*/ 6 h 34"/>
                    <a:gd name="T60" fmla="*/ 38 w 58"/>
                    <a:gd name="T61" fmla="*/ 6 h 34"/>
                    <a:gd name="T62" fmla="*/ 34 w 58"/>
                    <a:gd name="T63" fmla="*/ 3 h 34"/>
                    <a:gd name="T64" fmla="*/ 29 w 58"/>
                    <a:gd name="T65" fmla="*/ 2 h 34"/>
                    <a:gd name="T66" fmla="*/ 28 w 58"/>
                    <a:gd name="T67" fmla="*/ 5 h 34"/>
                    <a:gd name="T68" fmla="*/ 26 w 58"/>
                    <a:gd name="T69" fmla="*/ 5 h 34"/>
                    <a:gd name="T70" fmla="*/ 24 w 58"/>
                    <a:gd name="T71" fmla="*/ 4 h 34"/>
                    <a:gd name="T72" fmla="*/ 24 w 58"/>
                    <a:gd name="T73" fmla="*/ 4 h 34"/>
                    <a:gd name="T74" fmla="*/ 24 w 58"/>
                    <a:gd name="T75" fmla="*/ 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8" h="34">
                      <a:moveTo>
                        <a:pt x="24" y="4"/>
                      </a:moveTo>
                      <a:cubicBezTo>
                        <a:pt x="23" y="4"/>
                        <a:pt x="21" y="3"/>
                        <a:pt x="20" y="4"/>
                      </a:cubicBezTo>
                      <a:cubicBezTo>
                        <a:pt x="20" y="4"/>
                        <a:pt x="18" y="1"/>
                        <a:pt x="16" y="4"/>
                      </a:cubicBezTo>
                      <a:cubicBezTo>
                        <a:pt x="16" y="4"/>
                        <a:pt x="14" y="0"/>
                        <a:pt x="14" y="2"/>
                      </a:cubicBezTo>
                      <a:cubicBezTo>
                        <a:pt x="14" y="2"/>
                        <a:pt x="11" y="4"/>
                        <a:pt x="11" y="8"/>
                      </a:cubicBezTo>
                      <a:cubicBezTo>
                        <a:pt x="11" y="8"/>
                        <a:pt x="11" y="13"/>
                        <a:pt x="9" y="12"/>
                      </a:cubicBezTo>
                      <a:cubicBezTo>
                        <a:pt x="9" y="12"/>
                        <a:pt x="7" y="11"/>
                        <a:pt x="7" y="14"/>
                      </a:cubicBezTo>
                      <a:cubicBezTo>
                        <a:pt x="7" y="14"/>
                        <a:pt x="7" y="16"/>
                        <a:pt x="5" y="16"/>
                      </a:cubicBezTo>
                      <a:cubicBezTo>
                        <a:pt x="5" y="16"/>
                        <a:pt x="3" y="14"/>
                        <a:pt x="2" y="16"/>
                      </a:cubicBezTo>
                      <a:cubicBezTo>
                        <a:pt x="2" y="16"/>
                        <a:pt x="0" y="16"/>
                        <a:pt x="2" y="17"/>
                      </a:cubicBezTo>
                      <a:cubicBezTo>
                        <a:pt x="2" y="17"/>
                        <a:pt x="4" y="19"/>
                        <a:pt x="5" y="18"/>
                      </a:cubicBezTo>
                      <a:cubicBezTo>
                        <a:pt x="12" y="19"/>
                        <a:pt x="12" y="16"/>
                        <a:pt x="14" y="18"/>
                      </a:cubicBezTo>
                      <a:cubicBezTo>
                        <a:pt x="14" y="18"/>
                        <a:pt x="17" y="21"/>
                        <a:pt x="22" y="20"/>
                      </a:cubicBezTo>
                      <a:cubicBezTo>
                        <a:pt x="22" y="20"/>
                        <a:pt x="23" y="22"/>
                        <a:pt x="20" y="23"/>
                      </a:cubicBezTo>
                      <a:cubicBezTo>
                        <a:pt x="20" y="23"/>
                        <a:pt x="18" y="26"/>
                        <a:pt x="20" y="27"/>
                      </a:cubicBezTo>
                      <a:cubicBezTo>
                        <a:pt x="22" y="29"/>
                        <a:pt x="30" y="27"/>
                        <a:pt x="30" y="28"/>
                      </a:cubicBezTo>
                      <a:cubicBezTo>
                        <a:pt x="30" y="28"/>
                        <a:pt x="37" y="28"/>
                        <a:pt x="40" y="31"/>
                      </a:cubicBezTo>
                      <a:cubicBezTo>
                        <a:pt x="40" y="31"/>
                        <a:pt x="43" y="34"/>
                        <a:pt x="50" y="34"/>
                      </a:cubicBezTo>
                      <a:lnTo>
                        <a:pt x="50" y="34"/>
                      </a:lnTo>
                      <a:lnTo>
                        <a:pt x="52" y="34"/>
                      </a:lnTo>
                      <a:lnTo>
                        <a:pt x="55" y="32"/>
                      </a:lnTo>
                      <a:lnTo>
                        <a:pt x="55" y="32"/>
                      </a:lnTo>
                      <a:cubicBezTo>
                        <a:pt x="55" y="32"/>
                        <a:pt x="57" y="33"/>
                        <a:pt x="58" y="33"/>
                      </a:cubicBezTo>
                      <a:cubicBezTo>
                        <a:pt x="58" y="28"/>
                        <a:pt x="56" y="26"/>
                        <a:pt x="56" y="26"/>
                      </a:cubicBezTo>
                      <a:cubicBezTo>
                        <a:pt x="54" y="24"/>
                        <a:pt x="56" y="22"/>
                        <a:pt x="56" y="22"/>
                      </a:cubicBezTo>
                      <a:cubicBezTo>
                        <a:pt x="57" y="20"/>
                        <a:pt x="57" y="17"/>
                        <a:pt x="57" y="17"/>
                      </a:cubicBezTo>
                      <a:cubicBezTo>
                        <a:pt x="57" y="17"/>
                        <a:pt x="55" y="17"/>
                        <a:pt x="54" y="14"/>
                      </a:cubicBezTo>
                      <a:cubicBezTo>
                        <a:pt x="54" y="14"/>
                        <a:pt x="54" y="11"/>
                        <a:pt x="50" y="9"/>
                      </a:cubicBezTo>
                      <a:cubicBezTo>
                        <a:pt x="50" y="6"/>
                        <a:pt x="49" y="8"/>
                        <a:pt x="47" y="9"/>
                      </a:cubicBezTo>
                      <a:cubicBezTo>
                        <a:pt x="44" y="9"/>
                        <a:pt x="44" y="6"/>
                        <a:pt x="42" y="6"/>
                      </a:cubicBezTo>
                      <a:cubicBezTo>
                        <a:pt x="42" y="6"/>
                        <a:pt x="40" y="9"/>
                        <a:pt x="38" y="6"/>
                      </a:cubicBezTo>
                      <a:cubicBezTo>
                        <a:pt x="38" y="6"/>
                        <a:pt x="37" y="7"/>
                        <a:pt x="34" y="3"/>
                      </a:cubicBezTo>
                      <a:cubicBezTo>
                        <a:pt x="34" y="3"/>
                        <a:pt x="33" y="4"/>
                        <a:pt x="29" y="2"/>
                      </a:cubicBezTo>
                      <a:cubicBezTo>
                        <a:pt x="29" y="2"/>
                        <a:pt x="29" y="4"/>
                        <a:pt x="28" y="5"/>
                      </a:cubicBezTo>
                      <a:cubicBezTo>
                        <a:pt x="27" y="5"/>
                        <a:pt x="27" y="5"/>
                        <a:pt x="26" y="5"/>
                      </a:cubicBezTo>
                      <a:cubicBezTo>
                        <a:pt x="26" y="5"/>
                        <a:pt x="25" y="4"/>
                        <a:pt x="24" y="4"/>
                      </a:cubicBezTo>
                      <a:lnTo>
                        <a:pt x="24" y="4"/>
                      </a:lnTo>
                      <a:lnTo>
                        <a:pt x="24" y="4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80" name="Freeform 687"/>
                <p:cNvSpPr>
                  <a:spLocks/>
                </p:cNvSpPr>
                <p:nvPr>
                  <p:custDataLst>
                    <p:tags r:id="rId665"/>
                  </p:custDataLst>
                </p:nvPr>
              </p:nvSpPr>
              <p:spPr bwMode="gray">
                <a:xfrm>
                  <a:off x="8357522" y="3108796"/>
                  <a:ext cx="11282" cy="1100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1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81" name="Freeform 688"/>
                <p:cNvSpPr>
                  <a:spLocks/>
                </p:cNvSpPr>
                <p:nvPr>
                  <p:custDataLst>
                    <p:tags r:id="rId666"/>
                  </p:custDataLst>
                </p:nvPr>
              </p:nvSpPr>
              <p:spPr bwMode="gray">
                <a:xfrm>
                  <a:off x="4920692" y="1956144"/>
                  <a:ext cx="1568222" cy="1209262"/>
                </a:xfrm>
                <a:custGeom>
                  <a:avLst/>
                  <a:gdLst>
                    <a:gd name="T0" fmla="*/ 2 w 156"/>
                    <a:gd name="T1" fmla="*/ 91 h 108"/>
                    <a:gd name="T2" fmla="*/ 12 w 156"/>
                    <a:gd name="T3" fmla="*/ 101 h 108"/>
                    <a:gd name="T4" fmla="*/ 20 w 156"/>
                    <a:gd name="T5" fmla="*/ 105 h 108"/>
                    <a:gd name="T6" fmla="*/ 32 w 156"/>
                    <a:gd name="T7" fmla="*/ 105 h 108"/>
                    <a:gd name="T8" fmla="*/ 42 w 156"/>
                    <a:gd name="T9" fmla="*/ 101 h 108"/>
                    <a:gd name="T10" fmla="*/ 50 w 156"/>
                    <a:gd name="T11" fmla="*/ 95 h 108"/>
                    <a:gd name="T12" fmla="*/ 55 w 156"/>
                    <a:gd name="T13" fmla="*/ 95 h 108"/>
                    <a:gd name="T14" fmla="*/ 60 w 156"/>
                    <a:gd name="T15" fmla="*/ 97 h 108"/>
                    <a:gd name="T16" fmla="*/ 68 w 156"/>
                    <a:gd name="T17" fmla="*/ 98 h 108"/>
                    <a:gd name="T18" fmla="*/ 76 w 156"/>
                    <a:gd name="T19" fmla="*/ 96 h 108"/>
                    <a:gd name="T20" fmla="*/ 82 w 156"/>
                    <a:gd name="T21" fmla="*/ 90 h 108"/>
                    <a:gd name="T22" fmla="*/ 87 w 156"/>
                    <a:gd name="T23" fmla="*/ 81 h 108"/>
                    <a:gd name="T24" fmla="*/ 90 w 156"/>
                    <a:gd name="T25" fmla="*/ 71 h 108"/>
                    <a:gd name="T26" fmla="*/ 96 w 156"/>
                    <a:gd name="T27" fmla="*/ 60 h 108"/>
                    <a:gd name="T28" fmla="*/ 102 w 156"/>
                    <a:gd name="T29" fmla="*/ 47 h 108"/>
                    <a:gd name="T30" fmla="*/ 109 w 156"/>
                    <a:gd name="T31" fmla="*/ 47 h 108"/>
                    <a:gd name="T32" fmla="*/ 121 w 156"/>
                    <a:gd name="T33" fmla="*/ 48 h 108"/>
                    <a:gd name="T34" fmla="*/ 127 w 156"/>
                    <a:gd name="T35" fmla="*/ 51 h 108"/>
                    <a:gd name="T36" fmla="*/ 131 w 156"/>
                    <a:gd name="T37" fmla="*/ 47 h 108"/>
                    <a:gd name="T38" fmla="*/ 143 w 156"/>
                    <a:gd name="T39" fmla="*/ 47 h 108"/>
                    <a:gd name="T40" fmla="*/ 138 w 156"/>
                    <a:gd name="T41" fmla="*/ 41 h 108"/>
                    <a:gd name="T42" fmla="*/ 145 w 156"/>
                    <a:gd name="T43" fmla="*/ 37 h 108"/>
                    <a:gd name="T44" fmla="*/ 152 w 156"/>
                    <a:gd name="T45" fmla="*/ 29 h 108"/>
                    <a:gd name="T46" fmla="*/ 144 w 156"/>
                    <a:gd name="T47" fmla="*/ 25 h 108"/>
                    <a:gd name="T48" fmla="*/ 137 w 156"/>
                    <a:gd name="T49" fmla="*/ 23 h 108"/>
                    <a:gd name="T50" fmla="*/ 137 w 156"/>
                    <a:gd name="T51" fmla="*/ 24 h 108"/>
                    <a:gd name="T52" fmla="*/ 134 w 156"/>
                    <a:gd name="T53" fmla="*/ 23 h 108"/>
                    <a:gd name="T54" fmla="*/ 133 w 156"/>
                    <a:gd name="T55" fmla="*/ 20 h 108"/>
                    <a:gd name="T56" fmla="*/ 128 w 156"/>
                    <a:gd name="T57" fmla="*/ 21 h 108"/>
                    <a:gd name="T58" fmla="*/ 130 w 156"/>
                    <a:gd name="T59" fmla="*/ 16 h 108"/>
                    <a:gd name="T60" fmla="*/ 130 w 156"/>
                    <a:gd name="T61" fmla="*/ 13 h 108"/>
                    <a:gd name="T62" fmla="*/ 127 w 156"/>
                    <a:gd name="T63" fmla="*/ 10 h 108"/>
                    <a:gd name="T64" fmla="*/ 125 w 156"/>
                    <a:gd name="T65" fmla="*/ 7 h 108"/>
                    <a:gd name="T66" fmla="*/ 121 w 156"/>
                    <a:gd name="T67" fmla="*/ 3 h 108"/>
                    <a:gd name="T68" fmla="*/ 115 w 156"/>
                    <a:gd name="T69" fmla="*/ 9 h 108"/>
                    <a:gd name="T70" fmla="*/ 116 w 156"/>
                    <a:gd name="T71" fmla="*/ 3 h 108"/>
                    <a:gd name="T72" fmla="*/ 113 w 156"/>
                    <a:gd name="T73" fmla="*/ 8 h 108"/>
                    <a:gd name="T74" fmla="*/ 104 w 156"/>
                    <a:gd name="T75" fmla="*/ 19 h 108"/>
                    <a:gd name="T76" fmla="*/ 99 w 156"/>
                    <a:gd name="T77" fmla="*/ 27 h 108"/>
                    <a:gd name="T78" fmla="*/ 93 w 156"/>
                    <a:gd name="T79" fmla="*/ 32 h 108"/>
                    <a:gd name="T80" fmla="*/ 96 w 156"/>
                    <a:gd name="T81" fmla="*/ 34 h 108"/>
                    <a:gd name="T82" fmla="*/ 93 w 156"/>
                    <a:gd name="T83" fmla="*/ 38 h 108"/>
                    <a:gd name="T84" fmla="*/ 89 w 156"/>
                    <a:gd name="T85" fmla="*/ 39 h 108"/>
                    <a:gd name="T86" fmla="*/ 92 w 156"/>
                    <a:gd name="T87" fmla="*/ 48 h 108"/>
                    <a:gd name="T88" fmla="*/ 90 w 156"/>
                    <a:gd name="T89" fmla="*/ 48 h 108"/>
                    <a:gd name="T90" fmla="*/ 88 w 156"/>
                    <a:gd name="T91" fmla="*/ 43 h 108"/>
                    <a:gd name="T92" fmla="*/ 84 w 156"/>
                    <a:gd name="T93" fmla="*/ 44 h 108"/>
                    <a:gd name="T94" fmla="*/ 79 w 156"/>
                    <a:gd name="T95" fmla="*/ 51 h 108"/>
                    <a:gd name="T96" fmla="*/ 75 w 156"/>
                    <a:gd name="T97" fmla="*/ 45 h 108"/>
                    <a:gd name="T98" fmla="*/ 69 w 156"/>
                    <a:gd name="T99" fmla="*/ 50 h 108"/>
                    <a:gd name="T100" fmla="*/ 65 w 156"/>
                    <a:gd name="T101" fmla="*/ 55 h 108"/>
                    <a:gd name="T102" fmla="*/ 61 w 156"/>
                    <a:gd name="T103" fmla="*/ 60 h 108"/>
                    <a:gd name="T104" fmla="*/ 51 w 156"/>
                    <a:gd name="T105" fmla="*/ 69 h 108"/>
                    <a:gd name="T106" fmla="*/ 32 w 156"/>
                    <a:gd name="T107" fmla="*/ 75 h 108"/>
                    <a:gd name="T108" fmla="*/ 29 w 156"/>
                    <a:gd name="T109" fmla="*/ 80 h 108"/>
                    <a:gd name="T110" fmla="*/ 29 w 156"/>
                    <a:gd name="T111" fmla="*/ 84 h 108"/>
                    <a:gd name="T112" fmla="*/ 27 w 156"/>
                    <a:gd name="T113" fmla="*/ 93 h 108"/>
                    <a:gd name="T114" fmla="*/ 21 w 156"/>
                    <a:gd name="T115" fmla="*/ 94 h 108"/>
                    <a:gd name="T116" fmla="*/ 16 w 156"/>
                    <a:gd name="T117" fmla="*/ 92 h 108"/>
                    <a:gd name="T118" fmla="*/ 5 w 156"/>
                    <a:gd name="T119" fmla="*/ 90 h 108"/>
                    <a:gd name="T120" fmla="*/ 2 w 156"/>
                    <a:gd name="T121" fmla="*/ 87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56" h="108">
                      <a:moveTo>
                        <a:pt x="2" y="87"/>
                      </a:moveTo>
                      <a:cubicBezTo>
                        <a:pt x="0" y="91"/>
                        <a:pt x="2" y="91"/>
                        <a:pt x="2" y="91"/>
                      </a:cubicBezTo>
                      <a:cubicBezTo>
                        <a:pt x="4" y="90"/>
                        <a:pt x="1" y="94"/>
                        <a:pt x="6" y="97"/>
                      </a:cubicBezTo>
                      <a:cubicBezTo>
                        <a:pt x="9" y="97"/>
                        <a:pt x="8" y="100"/>
                        <a:pt x="12" y="101"/>
                      </a:cubicBezTo>
                      <a:cubicBezTo>
                        <a:pt x="12" y="105"/>
                        <a:pt x="14" y="103"/>
                        <a:pt x="15" y="105"/>
                      </a:cubicBezTo>
                      <a:cubicBezTo>
                        <a:pt x="17" y="108"/>
                        <a:pt x="20" y="105"/>
                        <a:pt x="20" y="105"/>
                      </a:cubicBezTo>
                      <a:cubicBezTo>
                        <a:pt x="22" y="103"/>
                        <a:pt x="26" y="103"/>
                        <a:pt x="26" y="103"/>
                      </a:cubicBezTo>
                      <a:cubicBezTo>
                        <a:pt x="30" y="102"/>
                        <a:pt x="32" y="105"/>
                        <a:pt x="32" y="105"/>
                      </a:cubicBezTo>
                      <a:cubicBezTo>
                        <a:pt x="34" y="102"/>
                        <a:pt x="36" y="104"/>
                        <a:pt x="36" y="104"/>
                      </a:cubicBezTo>
                      <a:cubicBezTo>
                        <a:pt x="38" y="101"/>
                        <a:pt x="42" y="101"/>
                        <a:pt x="42" y="101"/>
                      </a:cubicBezTo>
                      <a:cubicBezTo>
                        <a:pt x="43" y="101"/>
                        <a:pt x="43" y="96"/>
                        <a:pt x="43" y="96"/>
                      </a:cubicBezTo>
                      <a:cubicBezTo>
                        <a:pt x="45" y="94"/>
                        <a:pt x="50" y="95"/>
                        <a:pt x="50" y="95"/>
                      </a:cubicBezTo>
                      <a:lnTo>
                        <a:pt x="50" y="95"/>
                      </a:lnTo>
                      <a:lnTo>
                        <a:pt x="55" y="95"/>
                      </a:lnTo>
                      <a:lnTo>
                        <a:pt x="55" y="95"/>
                      </a:lnTo>
                      <a:cubicBezTo>
                        <a:pt x="55" y="99"/>
                        <a:pt x="60" y="97"/>
                        <a:pt x="60" y="97"/>
                      </a:cubicBezTo>
                      <a:cubicBezTo>
                        <a:pt x="61" y="99"/>
                        <a:pt x="63" y="99"/>
                        <a:pt x="63" y="99"/>
                      </a:cubicBezTo>
                      <a:cubicBezTo>
                        <a:pt x="67" y="101"/>
                        <a:pt x="68" y="98"/>
                        <a:pt x="68" y="98"/>
                      </a:cubicBezTo>
                      <a:cubicBezTo>
                        <a:pt x="69" y="96"/>
                        <a:pt x="72" y="96"/>
                        <a:pt x="72" y="96"/>
                      </a:cubicBezTo>
                      <a:cubicBezTo>
                        <a:pt x="73" y="97"/>
                        <a:pt x="76" y="96"/>
                        <a:pt x="76" y="96"/>
                      </a:cubicBezTo>
                      <a:cubicBezTo>
                        <a:pt x="78" y="95"/>
                        <a:pt x="81" y="99"/>
                        <a:pt x="81" y="95"/>
                      </a:cubicBezTo>
                      <a:cubicBezTo>
                        <a:pt x="82" y="94"/>
                        <a:pt x="82" y="90"/>
                        <a:pt x="82" y="90"/>
                      </a:cubicBezTo>
                      <a:cubicBezTo>
                        <a:pt x="87" y="89"/>
                        <a:pt x="83" y="86"/>
                        <a:pt x="83" y="85"/>
                      </a:cubicBezTo>
                      <a:cubicBezTo>
                        <a:pt x="84" y="82"/>
                        <a:pt x="87" y="83"/>
                        <a:pt x="87" y="81"/>
                      </a:cubicBezTo>
                      <a:cubicBezTo>
                        <a:pt x="92" y="79"/>
                        <a:pt x="89" y="77"/>
                        <a:pt x="89" y="77"/>
                      </a:cubicBezTo>
                      <a:cubicBezTo>
                        <a:pt x="87" y="74"/>
                        <a:pt x="90" y="71"/>
                        <a:pt x="90" y="71"/>
                      </a:cubicBezTo>
                      <a:cubicBezTo>
                        <a:pt x="91" y="69"/>
                        <a:pt x="95" y="71"/>
                        <a:pt x="95" y="68"/>
                      </a:cubicBezTo>
                      <a:cubicBezTo>
                        <a:pt x="97" y="63"/>
                        <a:pt x="96" y="60"/>
                        <a:pt x="96" y="60"/>
                      </a:cubicBezTo>
                      <a:cubicBezTo>
                        <a:pt x="95" y="55"/>
                        <a:pt x="97" y="52"/>
                        <a:pt x="97" y="52"/>
                      </a:cubicBezTo>
                      <a:cubicBezTo>
                        <a:pt x="97" y="50"/>
                        <a:pt x="102" y="47"/>
                        <a:pt x="102" y="47"/>
                      </a:cubicBezTo>
                      <a:cubicBezTo>
                        <a:pt x="104" y="51"/>
                        <a:pt x="106" y="46"/>
                        <a:pt x="106" y="46"/>
                      </a:cubicBezTo>
                      <a:cubicBezTo>
                        <a:pt x="107" y="49"/>
                        <a:pt x="109" y="47"/>
                        <a:pt x="109" y="47"/>
                      </a:cubicBezTo>
                      <a:cubicBezTo>
                        <a:pt x="109" y="51"/>
                        <a:pt x="112" y="47"/>
                        <a:pt x="112" y="47"/>
                      </a:cubicBezTo>
                      <a:cubicBezTo>
                        <a:pt x="115" y="48"/>
                        <a:pt x="121" y="48"/>
                        <a:pt x="121" y="48"/>
                      </a:cubicBezTo>
                      <a:cubicBezTo>
                        <a:pt x="122" y="46"/>
                        <a:pt x="125" y="49"/>
                        <a:pt x="125" y="49"/>
                      </a:cubicBezTo>
                      <a:cubicBezTo>
                        <a:pt x="125" y="52"/>
                        <a:pt x="127" y="51"/>
                        <a:pt x="127" y="51"/>
                      </a:cubicBezTo>
                      <a:cubicBezTo>
                        <a:pt x="128" y="50"/>
                        <a:pt x="129" y="49"/>
                        <a:pt x="129" y="48"/>
                      </a:cubicBezTo>
                      <a:cubicBezTo>
                        <a:pt x="129" y="48"/>
                        <a:pt x="128" y="46"/>
                        <a:pt x="131" y="47"/>
                      </a:cubicBezTo>
                      <a:cubicBezTo>
                        <a:pt x="131" y="47"/>
                        <a:pt x="134" y="49"/>
                        <a:pt x="136" y="49"/>
                      </a:cubicBezTo>
                      <a:cubicBezTo>
                        <a:pt x="136" y="49"/>
                        <a:pt x="139" y="47"/>
                        <a:pt x="143" y="47"/>
                      </a:cubicBezTo>
                      <a:cubicBezTo>
                        <a:pt x="143" y="47"/>
                        <a:pt x="146" y="47"/>
                        <a:pt x="145" y="45"/>
                      </a:cubicBezTo>
                      <a:cubicBezTo>
                        <a:pt x="145" y="45"/>
                        <a:pt x="141" y="44"/>
                        <a:pt x="138" y="41"/>
                      </a:cubicBezTo>
                      <a:cubicBezTo>
                        <a:pt x="139" y="40"/>
                        <a:pt x="135" y="39"/>
                        <a:pt x="138" y="37"/>
                      </a:cubicBezTo>
                      <a:cubicBezTo>
                        <a:pt x="138" y="37"/>
                        <a:pt x="141" y="35"/>
                        <a:pt x="145" y="37"/>
                      </a:cubicBezTo>
                      <a:cubicBezTo>
                        <a:pt x="145" y="37"/>
                        <a:pt x="150" y="37"/>
                        <a:pt x="154" y="33"/>
                      </a:cubicBezTo>
                      <a:cubicBezTo>
                        <a:pt x="156" y="33"/>
                        <a:pt x="155" y="28"/>
                        <a:pt x="152" y="29"/>
                      </a:cubicBezTo>
                      <a:cubicBezTo>
                        <a:pt x="152" y="29"/>
                        <a:pt x="148" y="29"/>
                        <a:pt x="145" y="27"/>
                      </a:cubicBezTo>
                      <a:cubicBezTo>
                        <a:pt x="145" y="27"/>
                        <a:pt x="143" y="28"/>
                        <a:pt x="144" y="25"/>
                      </a:cubicBezTo>
                      <a:cubicBezTo>
                        <a:pt x="144" y="25"/>
                        <a:pt x="143" y="23"/>
                        <a:pt x="139" y="22"/>
                      </a:cubicBezTo>
                      <a:cubicBezTo>
                        <a:pt x="139" y="22"/>
                        <a:pt x="136" y="21"/>
                        <a:pt x="137" y="23"/>
                      </a:cubicBezTo>
                      <a:lnTo>
                        <a:pt x="137" y="23"/>
                      </a:lnTo>
                      <a:lnTo>
                        <a:pt x="137" y="24"/>
                      </a:lnTo>
                      <a:lnTo>
                        <a:pt x="137" y="24"/>
                      </a:lnTo>
                      <a:cubicBezTo>
                        <a:pt x="137" y="24"/>
                        <a:pt x="136" y="23"/>
                        <a:pt x="134" y="23"/>
                      </a:cubicBezTo>
                      <a:cubicBezTo>
                        <a:pt x="134" y="23"/>
                        <a:pt x="137" y="23"/>
                        <a:pt x="135" y="21"/>
                      </a:cubicBezTo>
                      <a:cubicBezTo>
                        <a:pt x="135" y="21"/>
                        <a:pt x="135" y="17"/>
                        <a:pt x="133" y="20"/>
                      </a:cubicBezTo>
                      <a:cubicBezTo>
                        <a:pt x="133" y="20"/>
                        <a:pt x="130" y="19"/>
                        <a:pt x="130" y="21"/>
                      </a:cubicBezTo>
                      <a:cubicBezTo>
                        <a:pt x="130" y="21"/>
                        <a:pt x="130" y="20"/>
                        <a:pt x="128" y="21"/>
                      </a:cubicBezTo>
                      <a:cubicBezTo>
                        <a:pt x="128" y="21"/>
                        <a:pt x="131" y="20"/>
                        <a:pt x="130" y="17"/>
                      </a:cubicBezTo>
                      <a:cubicBezTo>
                        <a:pt x="130" y="17"/>
                        <a:pt x="126" y="16"/>
                        <a:pt x="130" y="16"/>
                      </a:cubicBezTo>
                      <a:lnTo>
                        <a:pt x="130" y="16"/>
                      </a:lnTo>
                      <a:lnTo>
                        <a:pt x="130" y="13"/>
                      </a:lnTo>
                      <a:lnTo>
                        <a:pt x="130" y="13"/>
                      </a:lnTo>
                      <a:cubicBezTo>
                        <a:pt x="130" y="13"/>
                        <a:pt x="130" y="10"/>
                        <a:pt x="127" y="10"/>
                      </a:cubicBezTo>
                      <a:cubicBezTo>
                        <a:pt x="127" y="10"/>
                        <a:pt x="123" y="10"/>
                        <a:pt x="127" y="9"/>
                      </a:cubicBezTo>
                      <a:cubicBezTo>
                        <a:pt x="127" y="9"/>
                        <a:pt x="128" y="6"/>
                        <a:pt x="125" y="7"/>
                      </a:cubicBezTo>
                      <a:cubicBezTo>
                        <a:pt x="125" y="7"/>
                        <a:pt x="123" y="11"/>
                        <a:pt x="122" y="5"/>
                      </a:cubicBezTo>
                      <a:cubicBezTo>
                        <a:pt x="122" y="5"/>
                        <a:pt x="124" y="3"/>
                        <a:pt x="121" y="3"/>
                      </a:cubicBezTo>
                      <a:cubicBezTo>
                        <a:pt x="121" y="3"/>
                        <a:pt x="118" y="4"/>
                        <a:pt x="118" y="8"/>
                      </a:cubicBezTo>
                      <a:cubicBezTo>
                        <a:pt x="118" y="8"/>
                        <a:pt x="116" y="9"/>
                        <a:pt x="115" y="9"/>
                      </a:cubicBezTo>
                      <a:cubicBezTo>
                        <a:pt x="115" y="9"/>
                        <a:pt x="116" y="8"/>
                        <a:pt x="117" y="7"/>
                      </a:cubicBezTo>
                      <a:cubicBezTo>
                        <a:pt x="116" y="6"/>
                        <a:pt x="116" y="3"/>
                        <a:pt x="116" y="3"/>
                      </a:cubicBezTo>
                      <a:cubicBezTo>
                        <a:pt x="116" y="3"/>
                        <a:pt x="114" y="0"/>
                        <a:pt x="114" y="3"/>
                      </a:cubicBezTo>
                      <a:cubicBezTo>
                        <a:pt x="114" y="3"/>
                        <a:pt x="112" y="4"/>
                        <a:pt x="113" y="8"/>
                      </a:cubicBezTo>
                      <a:cubicBezTo>
                        <a:pt x="113" y="8"/>
                        <a:pt x="111" y="10"/>
                        <a:pt x="108" y="14"/>
                      </a:cubicBezTo>
                      <a:cubicBezTo>
                        <a:pt x="108" y="14"/>
                        <a:pt x="105" y="16"/>
                        <a:pt x="104" y="19"/>
                      </a:cubicBezTo>
                      <a:cubicBezTo>
                        <a:pt x="104" y="19"/>
                        <a:pt x="105" y="21"/>
                        <a:pt x="102" y="23"/>
                      </a:cubicBezTo>
                      <a:cubicBezTo>
                        <a:pt x="99" y="23"/>
                        <a:pt x="101" y="27"/>
                        <a:pt x="99" y="27"/>
                      </a:cubicBezTo>
                      <a:cubicBezTo>
                        <a:pt x="99" y="27"/>
                        <a:pt x="95" y="26"/>
                        <a:pt x="94" y="28"/>
                      </a:cubicBezTo>
                      <a:cubicBezTo>
                        <a:pt x="94" y="28"/>
                        <a:pt x="91" y="30"/>
                        <a:pt x="93" y="32"/>
                      </a:cubicBezTo>
                      <a:lnTo>
                        <a:pt x="93" y="32"/>
                      </a:lnTo>
                      <a:lnTo>
                        <a:pt x="96" y="34"/>
                      </a:lnTo>
                      <a:lnTo>
                        <a:pt x="93" y="38"/>
                      </a:lnTo>
                      <a:lnTo>
                        <a:pt x="93" y="38"/>
                      </a:lnTo>
                      <a:cubicBezTo>
                        <a:pt x="93" y="38"/>
                        <a:pt x="91" y="37"/>
                        <a:pt x="89" y="36"/>
                      </a:cubicBezTo>
                      <a:cubicBezTo>
                        <a:pt x="89" y="36"/>
                        <a:pt x="88" y="38"/>
                        <a:pt x="89" y="39"/>
                      </a:cubicBezTo>
                      <a:cubicBezTo>
                        <a:pt x="89" y="39"/>
                        <a:pt x="91" y="40"/>
                        <a:pt x="91" y="43"/>
                      </a:cubicBezTo>
                      <a:cubicBezTo>
                        <a:pt x="91" y="43"/>
                        <a:pt x="90" y="46"/>
                        <a:pt x="92" y="48"/>
                      </a:cubicBezTo>
                      <a:lnTo>
                        <a:pt x="92" y="48"/>
                      </a:lnTo>
                      <a:lnTo>
                        <a:pt x="90" y="48"/>
                      </a:lnTo>
                      <a:lnTo>
                        <a:pt x="90" y="48"/>
                      </a:lnTo>
                      <a:cubicBezTo>
                        <a:pt x="90" y="48"/>
                        <a:pt x="88" y="49"/>
                        <a:pt x="88" y="43"/>
                      </a:cubicBezTo>
                      <a:cubicBezTo>
                        <a:pt x="88" y="43"/>
                        <a:pt x="87" y="37"/>
                        <a:pt x="85" y="40"/>
                      </a:cubicBezTo>
                      <a:cubicBezTo>
                        <a:pt x="85" y="40"/>
                        <a:pt x="82" y="40"/>
                        <a:pt x="84" y="44"/>
                      </a:cubicBezTo>
                      <a:cubicBezTo>
                        <a:pt x="84" y="44"/>
                        <a:pt x="86" y="48"/>
                        <a:pt x="83" y="51"/>
                      </a:cubicBezTo>
                      <a:cubicBezTo>
                        <a:pt x="83" y="51"/>
                        <a:pt x="82" y="55"/>
                        <a:pt x="79" y="51"/>
                      </a:cubicBezTo>
                      <a:cubicBezTo>
                        <a:pt x="79" y="51"/>
                        <a:pt x="79" y="48"/>
                        <a:pt x="77" y="49"/>
                      </a:cubicBezTo>
                      <a:cubicBezTo>
                        <a:pt x="77" y="49"/>
                        <a:pt x="77" y="45"/>
                        <a:pt x="75" y="45"/>
                      </a:cubicBezTo>
                      <a:cubicBezTo>
                        <a:pt x="75" y="45"/>
                        <a:pt x="75" y="43"/>
                        <a:pt x="71" y="44"/>
                      </a:cubicBezTo>
                      <a:cubicBezTo>
                        <a:pt x="71" y="44"/>
                        <a:pt x="71" y="47"/>
                        <a:pt x="69" y="50"/>
                      </a:cubicBezTo>
                      <a:cubicBezTo>
                        <a:pt x="69" y="50"/>
                        <a:pt x="66" y="55"/>
                        <a:pt x="65" y="55"/>
                      </a:cubicBezTo>
                      <a:lnTo>
                        <a:pt x="65" y="55"/>
                      </a:lnTo>
                      <a:lnTo>
                        <a:pt x="61" y="60"/>
                      </a:lnTo>
                      <a:lnTo>
                        <a:pt x="61" y="60"/>
                      </a:lnTo>
                      <a:cubicBezTo>
                        <a:pt x="61" y="60"/>
                        <a:pt x="59" y="63"/>
                        <a:pt x="57" y="65"/>
                      </a:cubicBezTo>
                      <a:cubicBezTo>
                        <a:pt x="57" y="65"/>
                        <a:pt x="57" y="68"/>
                        <a:pt x="51" y="69"/>
                      </a:cubicBezTo>
                      <a:cubicBezTo>
                        <a:pt x="51" y="69"/>
                        <a:pt x="42" y="72"/>
                        <a:pt x="39" y="72"/>
                      </a:cubicBezTo>
                      <a:cubicBezTo>
                        <a:pt x="39" y="72"/>
                        <a:pt x="34" y="72"/>
                        <a:pt x="32" y="75"/>
                      </a:cubicBezTo>
                      <a:cubicBezTo>
                        <a:pt x="32" y="75"/>
                        <a:pt x="31" y="76"/>
                        <a:pt x="31" y="79"/>
                      </a:cubicBezTo>
                      <a:cubicBezTo>
                        <a:pt x="31" y="79"/>
                        <a:pt x="30" y="83"/>
                        <a:pt x="29" y="80"/>
                      </a:cubicBezTo>
                      <a:cubicBezTo>
                        <a:pt x="29" y="80"/>
                        <a:pt x="28" y="79"/>
                        <a:pt x="27" y="81"/>
                      </a:cubicBezTo>
                      <a:cubicBezTo>
                        <a:pt x="27" y="81"/>
                        <a:pt x="26" y="85"/>
                        <a:pt x="29" y="84"/>
                      </a:cubicBezTo>
                      <a:cubicBezTo>
                        <a:pt x="29" y="86"/>
                        <a:pt x="27" y="85"/>
                        <a:pt x="27" y="88"/>
                      </a:cubicBezTo>
                      <a:cubicBezTo>
                        <a:pt x="27" y="88"/>
                        <a:pt x="23" y="90"/>
                        <a:pt x="27" y="93"/>
                      </a:cubicBezTo>
                      <a:cubicBezTo>
                        <a:pt x="27" y="93"/>
                        <a:pt x="23" y="91"/>
                        <a:pt x="25" y="96"/>
                      </a:cubicBezTo>
                      <a:cubicBezTo>
                        <a:pt x="25" y="96"/>
                        <a:pt x="22" y="94"/>
                        <a:pt x="21" y="94"/>
                      </a:cubicBezTo>
                      <a:cubicBezTo>
                        <a:pt x="21" y="94"/>
                        <a:pt x="20" y="97"/>
                        <a:pt x="19" y="94"/>
                      </a:cubicBezTo>
                      <a:cubicBezTo>
                        <a:pt x="19" y="94"/>
                        <a:pt x="16" y="95"/>
                        <a:pt x="16" y="92"/>
                      </a:cubicBezTo>
                      <a:cubicBezTo>
                        <a:pt x="16" y="92"/>
                        <a:pt x="16" y="90"/>
                        <a:pt x="13" y="91"/>
                      </a:cubicBezTo>
                      <a:cubicBezTo>
                        <a:pt x="13" y="91"/>
                        <a:pt x="9" y="92"/>
                        <a:pt x="5" y="90"/>
                      </a:cubicBezTo>
                      <a:cubicBezTo>
                        <a:pt x="3" y="89"/>
                        <a:pt x="3" y="85"/>
                        <a:pt x="2" y="87"/>
                      </a:cubicBezTo>
                      <a:lnTo>
                        <a:pt x="2" y="87"/>
                      </a:lnTo>
                      <a:lnTo>
                        <a:pt x="2" y="87"/>
                      </a:lnTo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82" name="Freeform 689"/>
                <p:cNvSpPr>
                  <a:spLocks/>
                </p:cNvSpPr>
                <p:nvPr>
                  <p:custDataLst>
                    <p:tags r:id="rId667"/>
                  </p:custDataLst>
                </p:nvPr>
              </p:nvSpPr>
              <p:spPr bwMode="gray">
                <a:xfrm>
                  <a:off x="9041505" y="3602566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83" name="Freeform 690"/>
                <p:cNvSpPr>
                  <a:spLocks/>
                </p:cNvSpPr>
                <p:nvPr>
                  <p:custDataLst>
                    <p:tags r:id="rId668"/>
                  </p:custDataLst>
                </p:nvPr>
              </p:nvSpPr>
              <p:spPr bwMode="gray">
                <a:xfrm>
                  <a:off x="8137520" y="3534948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84" name="Freeform 691"/>
                <p:cNvSpPr>
                  <a:spLocks/>
                </p:cNvSpPr>
                <p:nvPr>
                  <p:custDataLst>
                    <p:tags r:id="rId669"/>
                  </p:custDataLst>
                </p:nvPr>
              </p:nvSpPr>
              <p:spPr bwMode="gray">
                <a:xfrm>
                  <a:off x="8419575" y="3805420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85" name="Freeform 692"/>
                <p:cNvSpPr>
                  <a:spLocks/>
                </p:cNvSpPr>
                <p:nvPr>
                  <p:custDataLst>
                    <p:tags r:id="rId670"/>
                  </p:custDataLst>
                </p:nvPr>
              </p:nvSpPr>
              <p:spPr bwMode="gray">
                <a:xfrm>
                  <a:off x="8357523" y="3119803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86" name="Freeform 693"/>
                <p:cNvSpPr>
                  <a:spLocks/>
                </p:cNvSpPr>
                <p:nvPr>
                  <p:custDataLst>
                    <p:tags r:id="rId671"/>
                  </p:custDataLst>
                </p:nvPr>
              </p:nvSpPr>
              <p:spPr bwMode="gray">
                <a:xfrm>
                  <a:off x="8539448" y="4343219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87" name="Freeform 694"/>
                <p:cNvSpPr>
                  <a:spLocks/>
                </p:cNvSpPr>
                <p:nvPr>
                  <p:custDataLst>
                    <p:tags r:id="rId672"/>
                  </p:custDataLst>
                </p:nvPr>
              </p:nvSpPr>
              <p:spPr bwMode="gray">
                <a:xfrm>
                  <a:off x="8529576" y="4365235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88" name="Freeform 695"/>
                <p:cNvSpPr>
                  <a:spLocks/>
                </p:cNvSpPr>
                <p:nvPr>
                  <p:custDataLst>
                    <p:tags r:id="rId673"/>
                  </p:custDataLst>
                </p:nvPr>
              </p:nvSpPr>
              <p:spPr bwMode="gray">
                <a:xfrm>
                  <a:off x="8741116" y="4487891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89" name="Freeform 696"/>
                <p:cNvSpPr>
                  <a:spLocks/>
                </p:cNvSpPr>
                <p:nvPr>
                  <p:custDataLst>
                    <p:tags r:id="rId674"/>
                  </p:custDataLst>
                </p:nvPr>
              </p:nvSpPr>
              <p:spPr bwMode="gray">
                <a:xfrm>
                  <a:off x="8357523" y="4756791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90" name="Freeform 697"/>
                <p:cNvSpPr>
                  <a:spLocks/>
                </p:cNvSpPr>
                <p:nvPr>
                  <p:custDataLst>
                    <p:tags r:id="rId675"/>
                  </p:custDataLst>
                </p:nvPr>
              </p:nvSpPr>
              <p:spPr bwMode="gray">
                <a:xfrm>
                  <a:off x="8098033" y="4778806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91" name="Freeform 698"/>
                <p:cNvSpPr>
                  <a:spLocks/>
                </p:cNvSpPr>
                <p:nvPr>
                  <p:custDataLst>
                    <p:tags r:id="rId676"/>
                  </p:custDataLst>
                </p:nvPr>
              </p:nvSpPr>
              <p:spPr bwMode="gray">
                <a:xfrm>
                  <a:off x="7875210" y="4857431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92" name="Freeform 699"/>
                <p:cNvSpPr>
                  <a:spLocks/>
                </p:cNvSpPr>
                <p:nvPr>
                  <p:custDataLst>
                    <p:tags r:id="rId677"/>
                  </p:custDataLst>
                </p:nvPr>
              </p:nvSpPr>
              <p:spPr bwMode="gray">
                <a:xfrm>
                  <a:off x="7825851" y="4857431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93" name="Freeform 700"/>
                <p:cNvSpPr>
                  <a:spLocks/>
                </p:cNvSpPr>
                <p:nvPr>
                  <p:custDataLst>
                    <p:tags r:id="rId678"/>
                  </p:custDataLst>
                </p:nvPr>
              </p:nvSpPr>
              <p:spPr bwMode="gray">
                <a:xfrm>
                  <a:off x="7776490" y="3928075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94" name="Freeform 701"/>
                <p:cNvSpPr>
                  <a:spLocks/>
                </p:cNvSpPr>
                <p:nvPr>
                  <p:custDataLst>
                    <p:tags r:id="rId679"/>
                  </p:custDataLst>
                </p:nvPr>
              </p:nvSpPr>
              <p:spPr bwMode="gray">
                <a:xfrm>
                  <a:off x="7916109" y="3973679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95" name="Freeform 702"/>
                <p:cNvSpPr>
                  <a:spLocks/>
                </p:cNvSpPr>
                <p:nvPr>
                  <p:custDataLst>
                    <p:tags r:id="rId680"/>
                  </p:custDataLst>
                </p:nvPr>
              </p:nvSpPr>
              <p:spPr bwMode="gray">
                <a:xfrm>
                  <a:off x="7947134" y="3973679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96" name="Freeform 703"/>
                <p:cNvSpPr>
                  <a:spLocks/>
                </p:cNvSpPr>
                <p:nvPr>
                  <p:custDataLst>
                    <p:tags r:id="rId681"/>
                  </p:custDataLst>
                </p:nvPr>
              </p:nvSpPr>
              <p:spPr bwMode="gray">
                <a:xfrm>
                  <a:off x="7745465" y="3512934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97" name="Freeform 704"/>
                <p:cNvSpPr>
                  <a:spLocks/>
                </p:cNvSpPr>
                <p:nvPr>
                  <p:custDataLst>
                    <p:tags r:id="rId682"/>
                  </p:custDataLst>
                </p:nvPr>
              </p:nvSpPr>
              <p:spPr bwMode="gray">
                <a:xfrm>
                  <a:off x="6861226" y="5305597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98" name="Freeform 705"/>
                <p:cNvSpPr>
                  <a:spLocks/>
                </p:cNvSpPr>
                <p:nvPr>
                  <p:custDataLst>
                    <p:tags r:id="rId683"/>
                  </p:custDataLst>
                </p:nvPr>
              </p:nvSpPr>
              <p:spPr bwMode="gray">
                <a:xfrm>
                  <a:off x="6710326" y="4588532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799" name="Freeform 706"/>
                <p:cNvSpPr>
                  <a:spLocks/>
                </p:cNvSpPr>
                <p:nvPr>
                  <p:custDataLst>
                    <p:tags r:id="rId684"/>
                  </p:custDataLst>
                </p:nvPr>
              </p:nvSpPr>
              <p:spPr bwMode="gray">
                <a:xfrm>
                  <a:off x="6378912" y="4577525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00" name="Freeform 707"/>
                <p:cNvSpPr>
                  <a:spLocks/>
                </p:cNvSpPr>
                <p:nvPr>
                  <p:custDataLst>
                    <p:tags r:id="rId685"/>
                  </p:custDataLst>
                </p:nvPr>
              </p:nvSpPr>
              <p:spPr bwMode="gray">
                <a:xfrm>
                  <a:off x="6347887" y="4533494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01" name="Freeform 708"/>
                <p:cNvSpPr>
                  <a:spLocks/>
                </p:cNvSpPr>
                <p:nvPr>
                  <p:custDataLst>
                    <p:tags r:id="rId686"/>
                  </p:custDataLst>
                </p:nvPr>
              </p:nvSpPr>
              <p:spPr bwMode="gray">
                <a:xfrm>
                  <a:off x="6720199" y="4690745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02" name="Freeform 709"/>
                <p:cNvSpPr>
                  <a:spLocks/>
                </p:cNvSpPr>
                <p:nvPr>
                  <p:custDataLst>
                    <p:tags r:id="rId687"/>
                  </p:custDataLst>
                </p:nvPr>
              </p:nvSpPr>
              <p:spPr bwMode="gray">
                <a:xfrm>
                  <a:off x="6136346" y="4734776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03" name="Freeform 710"/>
                <p:cNvSpPr>
                  <a:spLocks/>
                </p:cNvSpPr>
                <p:nvPr>
                  <p:custDataLst>
                    <p:tags r:id="rId688"/>
                  </p:custDataLst>
                </p:nvPr>
              </p:nvSpPr>
              <p:spPr bwMode="gray">
                <a:xfrm>
                  <a:off x="6046088" y="4241006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04" name="Freeform 711"/>
                <p:cNvSpPr>
                  <a:spLocks/>
                </p:cNvSpPr>
                <p:nvPr>
                  <p:custDataLst>
                    <p:tags r:id="rId689"/>
                  </p:custDataLst>
                </p:nvPr>
              </p:nvSpPr>
              <p:spPr bwMode="gray">
                <a:xfrm>
                  <a:off x="6146217" y="4263022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05" name="Freeform 712"/>
                <p:cNvSpPr>
                  <a:spLocks/>
                </p:cNvSpPr>
                <p:nvPr>
                  <p:custDataLst>
                    <p:tags r:id="rId690"/>
                  </p:custDataLst>
                </p:nvPr>
              </p:nvSpPr>
              <p:spPr bwMode="gray">
                <a:xfrm>
                  <a:off x="6196987" y="4308623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06" name="Freeform 713"/>
                <p:cNvSpPr>
                  <a:spLocks/>
                </p:cNvSpPr>
                <p:nvPr>
                  <p:custDataLst>
                    <p:tags r:id="rId691"/>
                  </p:custDataLst>
                </p:nvPr>
              </p:nvSpPr>
              <p:spPr bwMode="gray">
                <a:xfrm>
                  <a:off x="5875445" y="4958073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07" name="Freeform 714"/>
                <p:cNvSpPr>
                  <a:spLocks/>
                </p:cNvSpPr>
                <p:nvPr>
                  <p:custDataLst>
                    <p:tags r:id="rId692"/>
                  </p:custDataLst>
                </p:nvPr>
              </p:nvSpPr>
              <p:spPr bwMode="gray">
                <a:xfrm>
                  <a:off x="7202511" y="3692198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08" name="Freeform 715"/>
                <p:cNvSpPr>
                  <a:spLocks/>
                </p:cNvSpPr>
                <p:nvPr>
                  <p:custDataLst>
                    <p:tags r:id="rId693"/>
                  </p:custDataLst>
                </p:nvPr>
              </p:nvSpPr>
              <p:spPr bwMode="gray">
                <a:xfrm>
                  <a:off x="6910584" y="3355681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09" name="Freeform 716"/>
                <p:cNvSpPr>
                  <a:spLocks/>
                </p:cNvSpPr>
                <p:nvPr>
                  <p:custDataLst>
                    <p:tags r:id="rId694"/>
                  </p:custDataLst>
                </p:nvPr>
              </p:nvSpPr>
              <p:spPr bwMode="gray">
                <a:xfrm>
                  <a:off x="6077115" y="3805420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10" name="Freeform 717"/>
                <p:cNvSpPr>
                  <a:spLocks/>
                </p:cNvSpPr>
                <p:nvPr>
                  <p:custDataLst>
                    <p:tags r:id="rId695"/>
                  </p:custDataLst>
                </p:nvPr>
              </p:nvSpPr>
              <p:spPr bwMode="gray">
                <a:xfrm>
                  <a:off x="7796235" y="3446886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11" name="Freeform 718"/>
                <p:cNvSpPr>
                  <a:spLocks/>
                </p:cNvSpPr>
                <p:nvPr>
                  <p:custDataLst>
                    <p:tags r:id="rId696"/>
                  </p:custDataLst>
                </p:nvPr>
              </p:nvSpPr>
              <p:spPr bwMode="gray">
                <a:xfrm>
                  <a:off x="7735594" y="3143392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12" name="Freeform 719"/>
                <p:cNvSpPr>
                  <a:spLocks/>
                </p:cNvSpPr>
                <p:nvPr>
                  <p:custDataLst>
                    <p:tags r:id="rId697"/>
                  </p:custDataLst>
                </p:nvPr>
              </p:nvSpPr>
              <p:spPr bwMode="gray">
                <a:xfrm>
                  <a:off x="7694696" y="3344675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13" name="Freeform 720"/>
                <p:cNvSpPr>
                  <a:spLocks/>
                </p:cNvSpPr>
                <p:nvPr>
                  <p:custDataLst>
                    <p:tags r:id="rId698"/>
                  </p:custDataLst>
                </p:nvPr>
              </p:nvSpPr>
              <p:spPr bwMode="gray">
                <a:xfrm>
                  <a:off x="4820562" y="3615147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14" name="Freeform 721"/>
                <p:cNvSpPr>
                  <a:spLocks/>
                </p:cNvSpPr>
                <p:nvPr>
                  <p:custDataLst>
                    <p:tags r:id="rId699"/>
                  </p:custDataLst>
                </p:nvPr>
              </p:nvSpPr>
              <p:spPr bwMode="gray">
                <a:xfrm>
                  <a:off x="5685059" y="4645142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15" name="Freeform 722"/>
                <p:cNvSpPr>
                  <a:spLocks/>
                </p:cNvSpPr>
                <p:nvPr>
                  <p:custDataLst>
                    <p:tags r:id="rId700"/>
                  </p:custDataLst>
                </p:nvPr>
              </p:nvSpPr>
              <p:spPr bwMode="gray">
                <a:xfrm>
                  <a:off x="5714674" y="4656150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16" name="Freeform 723"/>
                <p:cNvSpPr>
                  <a:spLocks/>
                </p:cNvSpPr>
                <p:nvPr>
                  <p:custDataLst>
                    <p:tags r:id="rId701"/>
                  </p:custDataLst>
                </p:nvPr>
              </p:nvSpPr>
              <p:spPr bwMode="gray">
                <a:xfrm>
                  <a:off x="3944785" y="3143392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17" name="Freeform 724"/>
                <p:cNvSpPr>
                  <a:spLocks/>
                </p:cNvSpPr>
                <p:nvPr>
                  <p:custDataLst>
                    <p:tags r:id="rId702"/>
                  </p:custDataLst>
                </p:nvPr>
              </p:nvSpPr>
              <p:spPr bwMode="gray">
                <a:xfrm>
                  <a:off x="4166197" y="3165408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18" name="Freeform 725"/>
                <p:cNvSpPr>
                  <a:spLocks/>
                </p:cNvSpPr>
                <p:nvPr>
                  <p:custDataLst>
                    <p:tags r:id="rId703"/>
                  </p:custDataLst>
                </p:nvPr>
              </p:nvSpPr>
              <p:spPr bwMode="gray">
                <a:xfrm>
                  <a:off x="4085811" y="3200003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19" name="Freeform 726"/>
                <p:cNvSpPr>
                  <a:spLocks/>
                </p:cNvSpPr>
                <p:nvPr>
                  <p:custDataLst>
                    <p:tags r:id="rId704"/>
                  </p:custDataLst>
                </p:nvPr>
              </p:nvSpPr>
              <p:spPr bwMode="gray">
                <a:xfrm>
                  <a:off x="4095683" y="3088353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20" name="Freeform 727"/>
                <p:cNvSpPr>
                  <a:spLocks/>
                </p:cNvSpPr>
                <p:nvPr>
                  <p:custDataLst>
                    <p:tags r:id="rId705"/>
                  </p:custDataLst>
                </p:nvPr>
              </p:nvSpPr>
              <p:spPr bwMode="gray">
                <a:xfrm>
                  <a:off x="4136581" y="3165408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21" name="Freeform 728"/>
                <p:cNvSpPr>
                  <a:spLocks/>
                </p:cNvSpPr>
                <p:nvPr>
                  <p:custDataLst>
                    <p:tags r:id="rId706"/>
                  </p:custDataLst>
                </p:nvPr>
              </p:nvSpPr>
              <p:spPr bwMode="gray">
                <a:xfrm>
                  <a:off x="4046324" y="3099362"/>
                  <a:ext cx="141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22" name="Freeform 729"/>
                <p:cNvSpPr>
                  <a:spLocks/>
                </p:cNvSpPr>
                <p:nvPr>
                  <p:custDataLst>
                    <p:tags r:id="rId707"/>
                  </p:custDataLst>
                </p:nvPr>
              </p:nvSpPr>
              <p:spPr bwMode="gray">
                <a:xfrm>
                  <a:off x="4036451" y="3108798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23" name="Freeform 730"/>
                <p:cNvSpPr>
                  <a:spLocks/>
                </p:cNvSpPr>
                <p:nvPr>
                  <p:custDataLst>
                    <p:tags r:id="rId708"/>
                  </p:custDataLst>
                </p:nvPr>
              </p:nvSpPr>
              <p:spPr bwMode="gray">
                <a:xfrm>
                  <a:off x="6146217" y="2638614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24" name="Freeform 731"/>
                <p:cNvSpPr>
                  <a:spLocks/>
                </p:cNvSpPr>
                <p:nvPr>
                  <p:custDataLst>
                    <p:tags r:id="rId709"/>
                  </p:custDataLst>
                </p:nvPr>
              </p:nvSpPr>
              <p:spPr bwMode="gray">
                <a:xfrm>
                  <a:off x="4709151" y="2616600"/>
                  <a:ext cx="1410" cy="15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25" name="Freeform 732"/>
                <p:cNvSpPr>
                  <a:spLocks/>
                </p:cNvSpPr>
                <p:nvPr>
                  <p:custDataLst>
                    <p:tags r:id="rId710"/>
                  </p:custDataLst>
                </p:nvPr>
              </p:nvSpPr>
              <p:spPr bwMode="gray">
                <a:xfrm>
                  <a:off x="6206860" y="2539547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  <p:sp>
              <p:nvSpPr>
                <p:cNvPr id="826" name="Freeform 733"/>
                <p:cNvSpPr>
                  <a:spLocks/>
                </p:cNvSpPr>
                <p:nvPr>
                  <p:custDataLst>
                    <p:tags r:id="rId711"/>
                  </p:custDataLst>
                </p:nvPr>
              </p:nvSpPr>
              <p:spPr bwMode="gray">
                <a:xfrm>
                  <a:off x="6328143" y="2426328"/>
                  <a:ext cx="1410" cy="15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AEAEA"/>
                </a:solidFill>
                <a:ln w="9525" cmpd="sng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lIns="93296" tIns="46648" rIns="93296" bIns="46648"/>
                <a:lstStyle/>
                <a:p>
                  <a:pPr defTabSz="914400">
                    <a:defRPr/>
                  </a:pPr>
                  <a:endParaRPr lang="en-US" sz="700" b="1" kern="0" smtClean="0">
                    <a:solidFill>
                      <a:sysClr val="windowText" lastClr="000000"/>
                    </a:solidFill>
                    <a:latin typeface="Calibri"/>
                    <a:ea typeface="MS PGothic" charset="0"/>
                  </a:endParaRPr>
                </a:p>
              </p:txBody>
            </p:sp>
          </p:grpSp>
          <p:sp>
            <p:nvSpPr>
              <p:cNvPr id="77" name="TextBox 76"/>
              <p:cNvSpPr txBox="1"/>
              <p:nvPr/>
            </p:nvSpPr>
            <p:spPr>
              <a:xfrm>
                <a:off x="986876" y="3174800"/>
                <a:ext cx="408969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Enggano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122900" y="4065478"/>
                <a:ext cx="410015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Kertajati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3194551" y="2418142"/>
                <a:ext cx="572556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Singkawang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3638409" y="2783181"/>
                <a:ext cx="637562" cy="2900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Muara</a:t>
                </a:r>
                <a:r>
                  <a:rPr lang="en-AU" sz="700" b="1" dirty="0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 </a:t>
                </a: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Teweh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6373405" y="1587098"/>
                <a:ext cx="408969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Miangas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4571998" y="2086688"/>
                <a:ext cx="411524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Maratua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5134654" y="2951360"/>
                <a:ext cx="628068" cy="2900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Tojo</a:t>
                </a:r>
                <a:r>
                  <a:rPr lang="en-AU" sz="700" b="1" dirty="0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 </a:t>
                </a: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Una-Una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5410746" y="2459444"/>
                <a:ext cx="490762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Pohuwato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6087614" y="4320928"/>
                <a:ext cx="218175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Moa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6621989" y="3477432"/>
                <a:ext cx="490762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Namniwel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8316393" y="3122417"/>
                <a:ext cx="238584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Taria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8331983" y="3450887"/>
                <a:ext cx="392610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Kenyam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8625886" y="3673456"/>
                <a:ext cx="261739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Aboy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4977612" y="3316540"/>
                <a:ext cx="621632" cy="2900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Sultan </a:t>
                </a:r>
              </a:p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Hassanuddin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687056" y="1295399"/>
                <a:ext cx="572556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Banda Aceh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219198" y="1676398"/>
                <a:ext cx="409791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Belawan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1447799" y="1934289"/>
                <a:ext cx="687066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Kuala </a:t>
                </a: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Tanjung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1820690" y="2239089"/>
                <a:ext cx="311439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Dumai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2133603" y="2438401"/>
                <a:ext cx="310815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Batam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2526020" y="2971799"/>
                <a:ext cx="376251" cy="2900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Pangkal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Pinang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2514598" y="2165525"/>
                <a:ext cx="490762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Pontianak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1752598" y="3733800"/>
                <a:ext cx="392610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Panjang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822872" y="2743198"/>
                <a:ext cx="359893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Padang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2727397" y="3810000"/>
                <a:ext cx="392610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Tj. </a:t>
                </a: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Priok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2392419" y="4267199"/>
                <a:ext cx="343533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Cilacap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3722624" y="3994325"/>
                <a:ext cx="425327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Tj</a:t>
                </a:r>
                <a:r>
                  <a:rPr lang="en-AU" sz="700" b="1" dirty="0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. Perak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4038603" y="4495800"/>
                <a:ext cx="392610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Lombok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5229174" y="4766262"/>
                <a:ext cx="376251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Kupang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3276603" y="3352800"/>
                <a:ext cx="637990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Palangkaraya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3994919" y="3305889"/>
                <a:ext cx="605273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Banjarmasin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4363630" y="3714220"/>
                <a:ext cx="458045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Makassar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4419599" y="2590799"/>
                <a:ext cx="310815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Maloy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6019802" y="2209799"/>
                <a:ext cx="327174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Bitung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6019802" y="2620087"/>
                <a:ext cx="523480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Halmahera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6781794" y="2912768"/>
                <a:ext cx="343533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Sorong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8290539" y="2836349"/>
                <a:ext cx="425335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Jayapura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7931841" y="4190772"/>
                <a:ext cx="441686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Merauke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6248402" y="3382089"/>
                <a:ext cx="347000" cy="145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smtClean="0">
                    <a:solidFill>
                      <a:srgbClr val="000090"/>
                    </a:solidFill>
                    <a:latin typeface="Calibri"/>
                    <a:ea typeface="MS PGothic" charset="0"/>
                  </a:rPr>
                  <a:t>Ambon</a:t>
                </a:r>
                <a:endParaRPr lang="en-AU" sz="700" b="1" dirty="0">
                  <a:solidFill>
                    <a:srgbClr val="000090"/>
                  </a:solidFill>
                  <a:latin typeface="Calibri"/>
                  <a:ea typeface="MS PGothic" charset="0"/>
                </a:endParaRP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8510535" y="4139499"/>
                <a:ext cx="441686" cy="2900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Koroway</a:t>
                </a:r>
                <a:endParaRPr lang="en-AU" sz="700" b="1" dirty="0" smtClean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700" b="1" dirty="0" err="1" smtClean="0">
                    <a:solidFill>
                      <a:srgbClr val="008000"/>
                    </a:solidFill>
                    <a:latin typeface="Calibri"/>
                    <a:ea typeface="MS PGothic" charset="0"/>
                  </a:rPr>
                  <a:t>Batu</a:t>
                </a:r>
                <a:endParaRPr lang="en-AU" sz="700" b="1" dirty="0">
                  <a:solidFill>
                    <a:srgbClr val="008000"/>
                  </a:solidFill>
                  <a:latin typeface="Calibri"/>
                  <a:ea typeface="MS PGothic" charset="0"/>
                </a:endParaRPr>
              </a:p>
            </p:txBody>
          </p:sp>
        </p:grp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2027903" y="3349983"/>
              <a:ext cx="158037" cy="158037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1896829" y="3082794"/>
              <a:ext cx="158037" cy="158037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2622523" y="3230218"/>
              <a:ext cx="158037" cy="158037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3121437" y="3434342"/>
              <a:ext cx="158037" cy="158037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4141944" y="3695167"/>
              <a:ext cx="158037" cy="158037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4856298" y="2629186"/>
              <a:ext cx="158037" cy="158037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5139772" y="2266299"/>
              <a:ext cx="158037" cy="158037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6432414" y="2470422"/>
              <a:ext cx="158037" cy="158037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6228312" y="3343620"/>
              <a:ext cx="158037" cy="158037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4611834" y="2010450"/>
              <a:ext cx="158037" cy="158037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3557311" y="2894989"/>
              <a:ext cx="158037" cy="158037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3126431" y="2566122"/>
              <a:ext cx="158037" cy="158037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3324186" y="2004088"/>
              <a:ext cx="158037" cy="158037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2700544" y="2593779"/>
              <a:ext cx="158037" cy="158037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2110918" y="1902026"/>
              <a:ext cx="158037" cy="158037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4333354" y="1822644"/>
              <a:ext cx="158037" cy="158037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1731738" y="2464059"/>
              <a:ext cx="158037" cy="158037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1652365" y="3008390"/>
              <a:ext cx="158037" cy="158037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1459603" y="1999110"/>
              <a:ext cx="158037" cy="158037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1244163" y="1874368"/>
              <a:ext cx="158037" cy="158037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943005" y="2242233"/>
              <a:ext cx="158037" cy="158037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954344" y="1629860"/>
              <a:ext cx="158037" cy="158037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789253" y="1464734"/>
              <a:ext cx="158037" cy="158037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713" cstate="print"/>
            <a:stretch>
              <a:fillRect/>
            </a:stretch>
          </p:blipFill>
          <p:spPr>
            <a:xfrm>
              <a:off x="340688" y="1140844"/>
              <a:ext cx="158037" cy="158037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4565027" y="3324498"/>
              <a:ext cx="186321" cy="186321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1939381" y="3204733"/>
              <a:ext cx="186321" cy="186321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1032264" y="2456278"/>
              <a:ext cx="186321" cy="186321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2200177" y="1979989"/>
              <a:ext cx="186321" cy="186321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2556678" y="2302492"/>
              <a:ext cx="186321" cy="186321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3452456" y="1860223"/>
              <a:ext cx="186321" cy="186321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3865653" y="1989943"/>
              <a:ext cx="186321" cy="186321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3899669" y="2262108"/>
              <a:ext cx="186321" cy="186321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3536823" y="2693036"/>
              <a:ext cx="186321" cy="186321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4955545" y="2660401"/>
              <a:ext cx="186321" cy="186321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4511973" y="1343550"/>
              <a:ext cx="186321" cy="186321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6003723" y="2540635"/>
              <a:ext cx="186321" cy="186321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6020055" y="2817775"/>
              <a:ext cx="186321" cy="186321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6229150" y="2992855"/>
              <a:ext cx="186321" cy="186321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714" cstate="print"/>
            <a:stretch>
              <a:fillRect/>
            </a:stretch>
          </p:blipFill>
          <p:spPr>
            <a:xfrm>
              <a:off x="6302177" y="3201955"/>
              <a:ext cx="186321" cy="186321"/>
            </a:xfrm>
            <a:prstGeom prst="rect">
              <a:avLst/>
            </a:prstGeom>
          </p:spPr>
        </p:pic>
      </p:grpSp>
      <p:grpSp>
        <p:nvGrpSpPr>
          <p:cNvPr id="827" name="Group 36"/>
          <p:cNvGrpSpPr/>
          <p:nvPr/>
        </p:nvGrpSpPr>
        <p:grpSpPr>
          <a:xfrm>
            <a:off x="6882598" y="1195497"/>
            <a:ext cx="730940" cy="707165"/>
            <a:chOff x="1802895" y="4195886"/>
            <a:chExt cx="1145235" cy="1168042"/>
          </a:xfrm>
        </p:grpSpPr>
        <p:sp>
          <p:nvSpPr>
            <p:cNvPr id="828" name="Teardrop 827"/>
            <p:cNvSpPr/>
            <p:nvPr/>
          </p:nvSpPr>
          <p:spPr>
            <a:xfrm>
              <a:off x="1802895" y="4195886"/>
              <a:ext cx="1145235" cy="1168042"/>
            </a:xfrm>
            <a:prstGeom prst="teardrop">
              <a:avLst/>
            </a:prstGeom>
            <a:solidFill>
              <a:srgbClr val="DCE6F2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pic>
          <p:nvPicPr>
            <p:cNvPr id="829" name="Picture 828"/>
            <p:cNvPicPr>
              <a:picLocks noChangeAspect="1"/>
            </p:cNvPicPr>
            <p:nvPr/>
          </p:nvPicPr>
          <p:blipFill>
            <a:blip r:embed="rId715" cstate="print"/>
            <a:stretch>
              <a:fillRect/>
            </a:stretch>
          </p:blipFill>
          <p:spPr>
            <a:xfrm>
              <a:off x="2054430" y="4384046"/>
              <a:ext cx="719055" cy="719055"/>
            </a:xfrm>
            <a:prstGeom prst="rect">
              <a:avLst/>
            </a:prstGeom>
          </p:spPr>
        </p:pic>
      </p:grpSp>
      <p:sp>
        <p:nvSpPr>
          <p:cNvPr id="830" name="TextBox 829"/>
          <p:cNvSpPr txBox="1"/>
          <p:nvPr/>
        </p:nvSpPr>
        <p:spPr>
          <a:xfrm>
            <a:off x="7567434" y="1174893"/>
            <a:ext cx="23303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 err="1" smtClean="0">
                <a:latin typeface="Arial"/>
                <a:ea typeface="MS PGothic" charset="0"/>
                <a:cs typeface="Arial"/>
              </a:rPr>
              <a:t>Konsep</a:t>
            </a:r>
            <a:r>
              <a:rPr lang="en-US" sz="1000" b="1" dirty="0" smtClean="0"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latin typeface="Arial"/>
                <a:ea typeface="MS PGothic" charset="0"/>
                <a:cs typeface="Arial"/>
              </a:rPr>
              <a:t>Tol</a:t>
            </a:r>
            <a:r>
              <a:rPr lang="en-US" sz="1000" b="1" dirty="0" smtClean="0"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latin typeface="Arial"/>
                <a:ea typeface="MS PGothic" charset="0"/>
                <a:cs typeface="Arial"/>
              </a:rPr>
              <a:t>Laut</a:t>
            </a:r>
            <a:r>
              <a:rPr lang="en-US" sz="1000" b="1" dirty="0"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smtClean="0">
                <a:latin typeface="Arial"/>
                <a:ea typeface="MS PGothic" charset="0"/>
                <a:cs typeface="Arial"/>
              </a:rPr>
              <a:t>agar Indonesia </a:t>
            </a:r>
            <a:r>
              <a:rPr lang="en-US" sz="1000" b="1" dirty="0" err="1" smtClean="0">
                <a:latin typeface="Arial"/>
                <a:ea typeface="MS PGothic" charset="0"/>
                <a:cs typeface="Arial"/>
              </a:rPr>
              <a:t>mejadi</a:t>
            </a:r>
            <a:r>
              <a:rPr lang="en-US" sz="1000" b="1" dirty="0" smtClean="0"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latin typeface="Arial"/>
                <a:ea typeface="MS PGothic" charset="0"/>
                <a:cs typeface="Arial"/>
              </a:rPr>
              <a:t>poros</a:t>
            </a:r>
            <a:r>
              <a:rPr lang="en-US" sz="1000" b="1" dirty="0" smtClean="0"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latin typeface="Arial"/>
                <a:ea typeface="MS PGothic" charset="0"/>
                <a:cs typeface="Arial"/>
              </a:rPr>
              <a:t>martim</a:t>
            </a:r>
            <a:r>
              <a:rPr lang="en-US" sz="1000" b="1" dirty="0" smtClean="0"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latin typeface="Arial"/>
                <a:ea typeface="MS PGothic" charset="0"/>
                <a:cs typeface="Arial"/>
              </a:rPr>
              <a:t>dunia</a:t>
            </a:r>
            <a:r>
              <a:rPr lang="en-US" sz="1000" b="1" dirty="0" smtClean="0">
                <a:latin typeface="Arial"/>
                <a:ea typeface="MS PGothic" charset="0"/>
                <a:cs typeface="Arial"/>
              </a:rPr>
              <a:t> </a:t>
            </a: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Pembangunan 24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pelabuhan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laut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baru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Meningkatkan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jumlah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kapal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(</a:t>
            </a:r>
            <a:r>
              <a:rPr lang="en-US" sz="1000" i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pioneer cargo, transport vessels, pioneer crossing vessels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)</a:t>
            </a: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Membangun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60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pelabuhan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penyeberang</a:t>
            </a:r>
            <a:endParaRPr lang="en-US" sz="1000" dirty="0" smtClean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</p:txBody>
      </p:sp>
      <p:sp>
        <p:nvSpPr>
          <p:cNvPr id="831" name="TextBox 830"/>
          <p:cNvSpPr txBox="1"/>
          <p:nvPr/>
        </p:nvSpPr>
        <p:spPr>
          <a:xfrm>
            <a:off x="7567434" y="2706140"/>
            <a:ext cx="22845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Memperkuat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konektivitas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melalui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pembangunan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infrastruktur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udara</a:t>
            </a:r>
            <a:endParaRPr lang="en-US" sz="1000" b="1" dirty="0" smtClean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Pembangunan 15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pelabuhan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udara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baru</a:t>
            </a:r>
            <a:endParaRPr lang="en-US" sz="100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Pembangunan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fasilitas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i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air cargo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di 6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lokasi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Menambah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jumlah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pelabuhan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udara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perintis</a:t>
            </a:r>
            <a:endParaRPr lang="en-US" sz="100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</p:txBody>
      </p:sp>
      <p:grpSp>
        <p:nvGrpSpPr>
          <p:cNvPr id="832" name="Group 1681"/>
          <p:cNvGrpSpPr/>
          <p:nvPr/>
        </p:nvGrpSpPr>
        <p:grpSpPr>
          <a:xfrm>
            <a:off x="6882598" y="2753766"/>
            <a:ext cx="730940" cy="707165"/>
            <a:chOff x="6885118" y="2741613"/>
            <a:chExt cx="730940" cy="707165"/>
          </a:xfrm>
        </p:grpSpPr>
        <p:sp>
          <p:nvSpPr>
            <p:cNvPr id="833" name="Teardrop 832"/>
            <p:cNvSpPr/>
            <p:nvPr/>
          </p:nvSpPr>
          <p:spPr>
            <a:xfrm>
              <a:off x="6885118" y="2741613"/>
              <a:ext cx="730940" cy="707165"/>
            </a:xfrm>
            <a:prstGeom prst="teardrop">
              <a:avLst/>
            </a:prstGeom>
            <a:solidFill>
              <a:srgbClr val="DCE6F2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pic>
          <p:nvPicPr>
            <p:cNvPr id="834" name="Picture 833"/>
            <p:cNvPicPr>
              <a:picLocks noChangeAspect="1"/>
            </p:cNvPicPr>
            <p:nvPr/>
          </p:nvPicPr>
          <p:blipFill>
            <a:blip r:embed="rId716" cstate="print"/>
            <a:stretch>
              <a:fillRect/>
            </a:stretch>
          </p:blipFill>
          <p:spPr>
            <a:xfrm>
              <a:off x="7011689" y="2822996"/>
              <a:ext cx="531596" cy="531596"/>
            </a:xfrm>
            <a:prstGeom prst="rect">
              <a:avLst/>
            </a:prstGeom>
          </p:spPr>
        </p:pic>
      </p:grpSp>
      <p:sp>
        <p:nvSpPr>
          <p:cNvPr id="835" name="Teardrop 834"/>
          <p:cNvSpPr/>
          <p:nvPr/>
        </p:nvSpPr>
        <p:spPr>
          <a:xfrm>
            <a:off x="114740" y="4159877"/>
            <a:ext cx="730940" cy="707165"/>
          </a:xfrm>
          <a:prstGeom prst="teardrop">
            <a:avLst/>
          </a:prstGeom>
          <a:solidFill>
            <a:srgbClr val="DCE6F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36" name="TextBox 835"/>
          <p:cNvSpPr txBox="1"/>
          <p:nvPr/>
        </p:nvSpPr>
        <p:spPr>
          <a:xfrm>
            <a:off x="900791" y="4100902"/>
            <a:ext cx="2644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Revitalisasi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efisiensi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jalan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dengan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pembangunan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pebaikan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jalan</a:t>
            </a:r>
            <a:endParaRPr lang="en-US" sz="1000" b="1" dirty="0" smtClean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Pembangunan 2.650 </a:t>
            </a:r>
            <a:r>
              <a:rPr lang="en-US" sz="1000" dirty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km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jalan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baru</a:t>
            </a:r>
            <a:endParaRPr lang="en-US" sz="100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Pembangunan 1.000 km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jalan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tol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baru</a:t>
            </a:r>
            <a:endParaRPr lang="en-US" sz="1000" dirty="0" smtClean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Rehabilitasi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46.770 km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jalan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eksisting</a:t>
            </a:r>
            <a:endParaRPr lang="en-US" sz="100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</p:txBody>
      </p:sp>
      <p:pic>
        <p:nvPicPr>
          <p:cNvPr id="837" name="Picture 836"/>
          <p:cNvPicPr>
            <a:picLocks noChangeAspect="1"/>
          </p:cNvPicPr>
          <p:nvPr/>
        </p:nvPicPr>
        <p:blipFill>
          <a:blip r:embed="rId717" cstate="print"/>
          <a:stretch>
            <a:fillRect/>
          </a:stretch>
        </p:blipFill>
        <p:spPr>
          <a:xfrm>
            <a:off x="221001" y="4190901"/>
            <a:ext cx="531596" cy="531596"/>
          </a:xfrm>
          <a:prstGeom prst="rect">
            <a:avLst/>
          </a:prstGeom>
        </p:spPr>
      </p:pic>
      <p:sp>
        <p:nvSpPr>
          <p:cNvPr id="838" name="Teardrop 837"/>
          <p:cNvSpPr/>
          <p:nvPr/>
        </p:nvSpPr>
        <p:spPr>
          <a:xfrm>
            <a:off x="3487406" y="4142173"/>
            <a:ext cx="730940" cy="707165"/>
          </a:xfrm>
          <a:prstGeom prst="teardrop">
            <a:avLst/>
          </a:prstGeom>
          <a:solidFill>
            <a:srgbClr val="DCE6F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39" name="TextBox 838"/>
          <p:cNvSpPr txBox="1"/>
          <p:nvPr/>
        </p:nvSpPr>
        <p:spPr>
          <a:xfrm>
            <a:off x="4262117" y="4100902"/>
            <a:ext cx="257047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Mengurangi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biaya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logistik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melalui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infrastruktur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kereta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api</a:t>
            </a:r>
            <a:r>
              <a:rPr lang="en-US" sz="1000" b="1" kern="0" dirty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kern="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dengan</a:t>
            </a:r>
            <a:r>
              <a:rPr lang="en-US" sz="1000" b="1" kern="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kern="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membangun</a:t>
            </a:r>
            <a:r>
              <a:rPr lang="en-US" sz="1000" b="1" kern="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kern="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jalur</a:t>
            </a:r>
            <a:r>
              <a:rPr lang="en-US" sz="1000" b="1" kern="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kern="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baru</a:t>
            </a:r>
            <a:r>
              <a:rPr lang="en-US" sz="1000" b="1" kern="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di </a:t>
            </a:r>
            <a:r>
              <a:rPr lang="en-US" sz="1000" b="1" kern="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Jawa</a:t>
            </a:r>
            <a:r>
              <a:rPr lang="en-US" sz="1000" b="1" kern="0" dirty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, Sumatra, Sulawesi, </a:t>
            </a:r>
            <a:r>
              <a:rPr lang="en-US" sz="1000" b="1" kern="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dan</a:t>
            </a:r>
            <a:r>
              <a:rPr lang="en-US" sz="1000" b="1" kern="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Kalimantan</a:t>
            </a:r>
            <a:endParaRPr lang="en-US" sz="1000" b="1" kern="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228600" indent="-228600" defTabSz="914400" fontAlgn="base">
              <a:spcBef>
                <a:spcPct val="0"/>
              </a:spcBef>
              <a:buClr>
                <a:srgbClr val="000000"/>
              </a:buClr>
              <a:buFont typeface="Wingdings" charset="2"/>
              <a:buChar char="§"/>
              <a:defRPr/>
            </a:pPr>
            <a:r>
              <a:rPr lang="en-US" sz="1000" kern="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2.159 </a:t>
            </a:r>
            <a:r>
              <a:rPr lang="en-US" sz="1000" kern="0" dirty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km </a:t>
            </a:r>
            <a:r>
              <a:rPr lang="en-US" sz="1000" kern="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kereta</a:t>
            </a:r>
            <a:r>
              <a:rPr lang="en-US" sz="1000" kern="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kern="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antar</a:t>
            </a:r>
            <a:r>
              <a:rPr lang="en-US" sz="1000" kern="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kern="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kota</a:t>
            </a:r>
            <a:endParaRPr lang="en-US" sz="1000" kern="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228600" indent="-228600" defTabSz="914400" fontAlgn="base">
              <a:spcBef>
                <a:spcPct val="0"/>
              </a:spcBef>
              <a:buClr>
                <a:srgbClr val="000000"/>
              </a:buClr>
              <a:buFont typeface="Wingdings" charset="2"/>
              <a:buChar char="§"/>
              <a:defRPr/>
            </a:pPr>
            <a:r>
              <a:rPr lang="en-US" sz="1000" kern="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1.099 </a:t>
            </a:r>
            <a:r>
              <a:rPr lang="en-US" sz="1000" kern="0" dirty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km </a:t>
            </a:r>
            <a:r>
              <a:rPr lang="en-US" sz="1000" kern="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kereta</a:t>
            </a:r>
            <a:r>
              <a:rPr lang="en-US" sz="1000" kern="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kern="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dalam</a:t>
            </a:r>
            <a:r>
              <a:rPr lang="en-US" sz="1000" kern="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kern="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kota</a:t>
            </a:r>
            <a:endParaRPr lang="en-US" sz="1000" kern="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</p:txBody>
      </p:sp>
      <p:pic>
        <p:nvPicPr>
          <p:cNvPr id="840" name="Picture 839"/>
          <p:cNvPicPr>
            <a:picLocks noChangeAspect="1"/>
          </p:cNvPicPr>
          <p:nvPr/>
        </p:nvPicPr>
        <p:blipFill>
          <a:blip r:embed="rId718" cstate="print"/>
          <a:stretch>
            <a:fillRect/>
          </a:stretch>
        </p:blipFill>
        <p:spPr>
          <a:xfrm>
            <a:off x="3659878" y="4264863"/>
            <a:ext cx="411877" cy="429040"/>
          </a:xfrm>
          <a:prstGeom prst="rect">
            <a:avLst/>
          </a:prstGeom>
        </p:spPr>
      </p:pic>
      <p:sp>
        <p:nvSpPr>
          <p:cNvPr id="841" name="TextBox 840"/>
          <p:cNvSpPr txBox="1"/>
          <p:nvPr/>
        </p:nvSpPr>
        <p:spPr>
          <a:xfrm>
            <a:off x="7567434" y="4100902"/>
            <a:ext cx="2284532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Pengembangan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transpor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urban</a:t>
            </a: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Pengembangan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i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Bus </a:t>
            </a:r>
            <a:r>
              <a:rPr lang="en-US" sz="1000" i="1" dirty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Rapid Transit </a:t>
            </a:r>
            <a:r>
              <a:rPr lang="en-US" sz="1000" dirty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(BRT)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di </a:t>
            </a:r>
            <a:r>
              <a:rPr lang="en-US" sz="1000" dirty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29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kota</a:t>
            </a:r>
            <a:endParaRPr lang="en-US" sz="100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Pembangunan Mass </a:t>
            </a:r>
            <a:r>
              <a:rPr lang="en-US" sz="1000" dirty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Rapid Transit (MRT)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di </a:t>
            </a:r>
            <a:r>
              <a:rPr lang="en-US" sz="1000" dirty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6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kota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metropolitan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17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kota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besar</a:t>
            </a:r>
            <a:endParaRPr lang="en-US" sz="100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</p:txBody>
      </p:sp>
      <p:grpSp>
        <p:nvGrpSpPr>
          <p:cNvPr id="842" name="Group 1676"/>
          <p:cNvGrpSpPr/>
          <p:nvPr/>
        </p:nvGrpSpPr>
        <p:grpSpPr>
          <a:xfrm>
            <a:off x="6871650" y="4169654"/>
            <a:ext cx="730940" cy="707165"/>
            <a:chOff x="6867433" y="4186793"/>
            <a:chExt cx="730940" cy="707165"/>
          </a:xfrm>
        </p:grpSpPr>
        <p:sp>
          <p:nvSpPr>
            <p:cNvPr id="843" name="Teardrop 842"/>
            <p:cNvSpPr/>
            <p:nvPr/>
          </p:nvSpPr>
          <p:spPr>
            <a:xfrm>
              <a:off x="6867433" y="4186793"/>
              <a:ext cx="730940" cy="707165"/>
            </a:xfrm>
            <a:prstGeom prst="teardrop">
              <a:avLst/>
            </a:prstGeom>
            <a:solidFill>
              <a:srgbClr val="DCE6F2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pic>
          <p:nvPicPr>
            <p:cNvPr id="844" name="Picture 843"/>
            <p:cNvPicPr>
              <a:picLocks noChangeAspect="1"/>
            </p:cNvPicPr>
            <p:nvPr/>
          </p:nvPicPr>
          <p:blipFill>
            <a:blip r:embed="rId719" cstate="print"/>
            <a:stretch>
              <a:fillRect/>
            </a:stretch>
          </p:blipFill>
          <p:spPr>
            <a:xfrm>
              <a:off x="6973148" y="4258678"/>
              <a:ext cx="517966" cy="517966"/>
            </a:xfrm>
            <a:prstGeom prst="rect">
              <a:avLst/>
            </a:prstGeom>
          </p:spPr>
        </p:pic>
      </p:grpSp>
      <p:sp>
        <p:nvSpPr>
          <p:cNvPr id="845" name="Teardrop 844"/>
          <p:cNvSpPr/>
          <p:nvPr/>
        </p:nvSpPr>
        <p:spPr>
          <a:xfrm>
            <a:off x="190678" y="5541675"/>
            <a:ext cx="730940" cy="707165"/>
          </a:xfrm>
          <a:prstGeom prst="teardrop">
            <a:avLst/>
          </a:prstGeom>
          <a:solidFill>
            <a:srgbClr val="DCE6F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46" name="TextBox 845"/>
          <p:cNvSpPr txBox="1"/>
          <p:nvPr/>
        </p:nvSpPr>
        <p:spPr>
          <a:xfrm>
            <a:off x="900791" y="5470449"/>
            <a:ext cx="264434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Tercapainya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rasio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elektrifikasi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sebesar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96.6%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pada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tahun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2019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dengan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pengmbangan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kapasitas</a:t>
            </a:r>
            <a:endParaRPr lang="en-US" sz="1000" b="1" dirty="0" smtClean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Pembangunan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pembangkit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listrik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dengan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total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kapasitas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35.000 MW</a:t>
            </a:r>
            <a:endParaRPr lang="en-US" sz="100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</p:txBody>
      </p:sp>
      <p:pic>
        <p:nvPicPr>
          <p:cNvPr id="847" name="Picture 846"/>
          <p:cNvPicPr>
            <a:picLocks noChangeAspect="1"/>
          </p:cNvPicPr>
          <p:nvPr/>
        </p:nvPicPr>
        <p:blipFill>
          <a:blip r:embed="rId720" cstate="print"/>
          <a:stretch>
            <a:fillRect/>
          </a:stretch>
        </p:blipFill>
        <p:spPr>
          <a:xfrm>
            <a:off x="211342" y="5534405"/>
            <a:ext cx="660161" cy="660161"/>
          </a:xfrm>
          <a:prstGeom prst="rect">
            <a:avLst/>
          </a:prstGeom>
        </p:spPr>
      </p:pic>
      <p:sp>
        <p:nvSpPr>
          <p:cNvPr id="848" name="TextBox 847"/>
          <p:cNvSpPr txBox="1"/>
          <p:nvPr/>
        </p:nvSpPr>
        <p:spPr>
          <a:xfrm>
            <a:off x="7567434" y="5470449"/>
            <a:ext cx="2256453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Memastikan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suplai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dari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bahan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bakar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dengan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memaksimalkan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kilang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minyak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domestik</a:t>
            </a:r>
            <a:endParaRPr lang="en-US" sz="1000" b="1" dirty="0" smtClean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Pembangunan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kilang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minyak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baru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 2x300.000 bpd</a:t>
            </a:r>
            <a:endParaRPr lang="en-US" sz="100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Pengembangan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Kilang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Minyak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Cilacap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Balongan</a:t>
            </a:r>
            <a:endParaRPr lang="en-US" sz="100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</p:txBody>
      </p:sp>
      <p:grpSp>
        <p:nvGrpSpPr>
          <p:cNvPr id="849" name="Group 1696"/>
          <p:cNvGrpSpPr/>
          <p:nvPr/>
        </p:nvGrpSpPr>
        <p:grpSpPr>
          <a:xfrm>
            <a:off x="6864326" y="5543541"/>
            <a:ext cx="730940" cy="707165"/>
            <a:chOff x="6847231" y="5314452"/>
            <a:chExt cx="730940" cy="707165"/>
          </a:xfrm>
        </p:grpSpPr>
        <p:sp>
          <p:nvSpPr>
            <p:cNvPr id="850" name="Teardrop 849"/>
            <p:cNvSpPr/>
            <p:nvPr/>
          </p:nvSpPr>
          <p:spPr>
            <a:xfrm>
              <a:off x="6847231" y="5314452"/>
              <a:ext cx="730940" cy="707165"/>
            </a:xfrm>
            <a:prstGeom prst="teardrop">
              <a:avLst/>
            </a:prstGeom>
            <a:solidFill>
              <a:srgbClr val="DCE6F2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pic>
          <p:nvPicPr>
            <p:cNvPr id="851" name="Picture 850"/>
            <p:cNvPicPr>
              <a:picLocks noChangeAspect="1"/>
            </p:cNvPicPr>
            <p:nvPr/>
          </p:nvPicPr>
          <p:blipFill>
            <a:blip r:embed="rId721" cstate="print"/>
            <a:stretch>
              <a:fillRect/>
            </a:stretch>
          </p:blipFill>
          <p:spPr>
            <a:xfrm>
              <a:off x="7026098" y="5461337"/>
              <a:ext cx="409907" cy="409907"/>
            </a:xfrm>
            <a:prstGeom prst="rect">
              <a:avLst/>
            </a:prstGeom>
          </p:spPr>
        </p:pic>
      </p:grpSp>
      <p:sp>
        <p:nvSpPr>
          <p:cNvPr id="852" name="TextBox 851"/>
          <p:cNvSpPr txBox="1"/>
          <p:nvPr/>
        </p:nvSpPr>
        <p:spPr>
          <a:xfrm>
            <a:off x="-18462" y="5135685"/>
            <a:ext cx="1133337" cy="261610"/>
          </a:xfrm>
          <a:prstGeom prst="rect">
            <a:avLst/>
          </a:prstGeom>
          <a:solidFill>
            <a:srgbClr val="7F7F7F"/>
          </a:solidFill>
        </p:spPr>
        <p:txBody>
          <a:bodyPr wrap="none" rtlCol="0"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MS PGothic" charset="0"/>
                <a:cs typeface="Arial"/>
              </a:rPr>
              <a:t>Proyek</a:t>
            </a:r>
            <a:r>
              <a:rPr lang="en-US" sz="11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MS PGothic" charset="0"/>
                <a:cs typeface="Arial"/>
              </a:rPr>
              <a:t> </a:t>
            </a:r>
            <a:r>
              <a:rPr lang="en-US" sz="11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MS PGothic" charset="0"/>
                <a:cs typeface="Arial"/>
              </a:rPr>
              <a:t>Energi</a:t>
            </a:r>
            <a:endParaRPr lang="en-US" sz="11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MS PGothic" charset="0"/>
              <a:cs typeface="Arial"/>
            </a:endParaRPr>
          </a:p>
        </p:txBody>
      </p:sp>
      <p:sp>
        <p:nvSpPr>
          <p:cNvPr id="853" name="TextBox 852"/>
          <p:cNvSpPr txBox="1"/>
          <p:nvPr/>
        </p:nvSpPr>
        <p:spPr>
          <a:xfrm>
            <a:off x="6689019" y="847021"/>
            <a:ext cx="1236236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MS PGothic" charset="0"/>
                <a:cs typeface="Arial"/>
              </a:rPr>
              <a:t>Proyek</a:t>
            </a:r>
            <a:r>
              <a:rPr lang="en-US" sz="11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MS PGothic" charset="0"/>
                <a:cs typeface="Arial"/>
              </a:rPr>
              <a:t> </a:t>
            </a:r>
            <a:r>
              <a:rPr lang="en-US" sz="11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MS PGothic" charset="0"/>
                <a:cs typeface="Arial"/>
              </a:rPr>
              <a:t>Logistik</a:t>
            </a:r>
            <a:endParaRPr lang="en-US" sz="11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MS PGothic" charset="0"/>
              <a:cs typeface="Arial"/>
            </a:endParaRPr>
          </a:p>
        </p:txBody>
      </p:sp>
      <p:sp>
        <p:nvSpPr>
          <p:cNvPr id="854" name="Teardrop 853"/>
          <p:cNvSpPr/>
          <p:nvPr/>
        </p:nvSpPr>
        <p:spPr>
          <a:xfrm>
            <a:off x="3561746" y="5534405"/>
            <a:ext cx="730940" cy="707165"/>
          </a:xfrm>
          <a:prstGeom prst="teardrop">
            <a:avLst/>
          </a:prstGeom>
          <a:solidFill>
            <a:srgbClr val="DCE6F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55" name="TextBox 854"/>
          <p:cNvSpPr txBox="1"/>
          <p:nvPr/>
        </p:nvSpPr>
        <p:spPr>
          <a:xfrm>
            <a:off x="4262117" y="5470449"/>
            <a:ext cx="264434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Mencapai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ketahanan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pangan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melalui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pengembangan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sistem</a:t>
            </a: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irigasi</a:t>
            </a:r>
            <a:endParaRPr lang="en-US" sz="1000" b="1" dirty="0" smtClean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Pembangunan 33 dam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baru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dan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30 PLTA</a:t>
            </a:r>
            <a:endParaRPr lang="en-US" sz="100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Pengembangan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1 million ha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sistem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irigasi</a:t>
            </a:r>
            <a:endParaRPr lang="en-US" sz="1000" dirty="0" smtClean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  <a:p>
            <a:pPr marL="171450" indent="-1714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Rehabilitasi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sistem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irigasi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 yang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ada</a:t>
            </a:r>
            <a:endParaRPr lang="en-US" sz="1000" dirty="0">
              <a:solidFill>
                <a:srgbClr val="000000"/>
              </a:solidFill>
              <a:latin typeface="Arial"/>
              <a:ea typeface="MS PGothic" charset="0"/>
              <a:cs typeface="Arial"/>
            </a:endParaRPr>
          </a:p>
        </p:txBody>
      </p:sp>
      <p:pic>
        <p:nvPicPr>
          <p:cNvPr id="856" name="Picture 855"/>
          <p:cNvPicPr>
            <a:picLocks noChangeAspect="1"/>
          </p:cNvPicPr>
          <p:nvPr/>
        </p:nvPicPr>
        <p:blipFill>
          <a:blip r:embed="rId722" cstate="print"/>
          <a:stretch>
            <a:fillRect/>
          </a:stretch>
        </p:blipFill>
        <p:spPr>
          <a:xfrm>
            <a:off x="3698520" y="5632298"/>
            <a:ext cx="483269" cy="483269"/>
          </a:xfrm>
          <a:prstGeom prst="rect">
            <a:avLst/>
          </a:prstGeom>
        </p:spPr>
      </p:pic>
      <p:sp>
        <p:nvSpPr>
          <p:cNvPr id="857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198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1"/>
          <p:cNvSpPr txBox="1">
            <a:spLocks/>
          </p:cNvSpPr>
          <p:nvPr/>
        </p:nvSpPr>
        <p:spPr>
          <a:xfrm>
            <a:off x="416748" y="78523"/>
            <a:ext cx="9489252" cy="631528"/>
          </a:xfrm>
          <a:prstGeom prst="rect">
            <a:avLst/>
          </a:prstGeom>
        </p:spPr>
        <p:txBody>
          <a:bodyPr vert="horz" wrap="square" lIns="107263" tIns="53630" rIns="107263" bIns="53630" rtlCol="0" anchor="ctr">
            <a:spAutoFit/>
          </a:bodyPr>
          <a:lstStyle>
            <a:lvl1pPr algn="l" defTabSz="536311" rtl="0" eaLnBrk="1" latinLnBrk="0" hangingPunct="1">
              <a:spcBef>
                <a:spcPct val="0"/>
              </a:spcBef>
              <a:buNone/>
              <a:defRPr lang="en-US" sz="2800" b="1" kern="1200" smtClean="0">
                <a:solidFill>
                  <a:schemeClr val="accent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700" dirty="0" smtClean="0">
                <a:solidFill>
                  <a:srgbClr val="F79646"/>
                </a:solidFill>
              </a:rPr>
              <a:t>Dari RPJMN 2015-2019, </a:t>
            </a:r>
            <a:r>
              <a:rPr lang="en-US" sz="1700" dirty="0" err="1" smtClean="0">
                <a:solidFill>
                  <a:srgbClr val="F79646"/>
                </a:solidFill>
              </a:rPr>
              <a:t>Pemerintah</a:t>
            </a:r>
            <a:r>
              <a:rPr lang="en-US" sz="1700" dirty="0" smtClean="0">
                <a:solidFill>
                  <a:srgbClr val="F79646"/>
                </a:solidFill>
              </a:rPr>
              <a:t> Indonesia </a:t>
            </a:r>
            <a:r>
              <a:rPr lang="en-US" sz="1700" dirty="0" err="1" smtClean="0">
                <a:solidFill>
                  <a:srgbClr val="F79646"/>
                </a:solidFill>
              </a:rPr>
              <a:t>memfokuskan</a:t>
            </a:r>
            <a:r>
              <a:rPr lang="en-US" sz="1700" dirty="0" smtClean="0">
                <a:solidFill>
                  <a:srgbClr val="F79646"/>
                </a:solidFill>
              </a:rPr>
              <a:t> </a:t>
            </a:r>
            <a:r>
              <a:rPr lang="en-US" sz="1700" dirty="0" err="1" smtClean="0">
                <a:solidFill>
                  <a:srgbClr val="F79646"/>
                </a:solidFill>
              </a:rPr>
              <a:t>upaya</a:t>
            </a:r>
            <a:r>
              <a:rPr lang="en-US" sz="1700" dirty="0" smtClean="0">
                <a:solidFill>
                  <a:srgbClr val="F79646"/>
                </a:solidFill>
              </a:rPr>
              <a:t> </a:t>
            </a:r>
            <a:r>
              <a:rPr lang="en-US" sz="1700" dirty="0" err="1" smtClean="0">
                <a:solidFill>
                  <a:srgbClr val="F79646"/>
                </a:solidFill>
              </a:rPr>
              <a:t>penyediaan</a:t>
            </a:r>
            <a:r>
              <a:rPr lang="en-US" sz="1700" dirty="0" smtClean="0">
                <a:solidFill>
                  <a:srgbClr val="F79646"/>
                </a:solidFill>
              </a:rPr>
              <a:t> </a:t>
            </a:r>
            <a:r>
              <a:rPr lang="en-US" sz="1700" dirty="0" err="1" smtClean="0">
                <a:solidFill>
                  <a:srgbClr val="F79646"/>
                </a:solidFill>
              </a:rPr>
              <a:t>infrastruktur</a:t>
            </a:r>
            <a:r>
              <a:rPr lang="en-US" sz="1700" dirty="0" smtClean="0">
                <a:solidFill>
                  <a:srgbClr val="F79646"/>
                </a:solidFill>
              </a:rPr>
              <a:t> </a:t>
            </a:r>
            <a:r>
              <a:rPr lang="en-US" sz="1700" dirty="0" err="1" smtClean="0">
                <a:solidFill>
                  <a:srgbClr val="F79646"/>
                </a:solidFill>
              </a:rPr>
              <a:t>melalui</a:t>
            </a:r>
            <a:r>
              <a:rPr lang="en-US" sz="1700" dirty="0" smtClean="0">
                <a:solidFill>
                  <a:srgbClr val="F79646"/>
                </a:solidFill>
              </a:rPr>
              <a:t> </a:t>
            </a:r>
            <a:r>
              <a:rPr lang="en-US" sz="1700" dirty="0" err="1" smtClean="0">
                <a:solidFill>
                  <a:srgbClr val="F79646"/>
                </a:solidFill>
              </a:rPr>
              <a:t>Proyek</a:t>
            </a:r>
            <a:r>
              <a:rPr lang="en-US" sz="1700" dirty="0" smtClean="0">
                <a:solidFill>
                  <a:srgbClr val="F79646"/>
                </a:solidFill>
              </a:rPr>
              <a:t> </a:t>
            </a:r>
            <a:r>
              <a:rPr lang="en-US" sz="1700" dirty="0" err="1" smtClean="0">
                <a:solidFill>
                  <a:srgbClr val="F79646"/>
                </a:solidFill>
              </a:rPr>
              <a:t>Strategis</a:t>
            </a:r>
            <a:r>
              <a:rPr lang="en-US" sz="1700" dirty="0" smtClean="0">
                <a:solidFill>
                  <a:srgbClr val="F79646"/>
                </a:solidFill>
              </a:rPr>
              <a:t> </a:t>
            </a:r>
            <a:r>
              <a:rPr lang="en-US" sz="1700" dirty="0" err="1" smtClean="0">
                <a:solidFill>
                  <a:srgbClr val="F79646"/>
                </a:solidFill>
              </a:rPr>
              <a:t>Nasional</a:t>
            </a:r>
            <a:r>
              <a:rPr lang="en-US" sz="1700" dirty="0" smtClean="0">
                <a:solidFill>
                  <a:srgbClr val="F79646"/>
                </a:solidFill>
              </a:rPr>
              <a:t> yang </a:t>
            </a:r>
            <a:r>
              <a:rPr lang="en-US" sz="1700" dirty="0" err="1" smtClean="0">
                <a:solidFill>
                  <a:srgbClr val="F79646"/>
                </a:solidFill>
              </a:rPr>
              <a:t>terdiri</a:t>
            </a:r>
            <a:r>
              <a:rPr lang="en-US" sz="1700" dirty="0" smtClean="0">
                <a:solidFill>
                  <a:srgbClr val="F79646"/>
                </a:solidFill>
              </a:rPr>
              <a:t> </a:t>
            </a:r>
            <a:r>
              <a:rPr lang="en-US" sz="1700" dirty="0" err="1" smtClean="0">
                <a:solidFill>
                  <a:srgbClr val="F79646"/>
                </a:solidFill>
              </a:rPr>
              <a:t>dari</a:t>
            </a:r>
            <a:r>
              <a:rPr lang="en-US" sz="1700" dirty="0" smtClean="0">
                <a:solidFill>
                  <a:srgbClr val="F79646"/>
                </a:solidFill>
              </a:rPr>
              <a:t> 245 </a:t>
            </a:r>
            <a:r>
              <a:rPr lang="en-US" sz="1700" dirty="0" err="1" smtClean="0">
                <a:solidFill>
                  <a:srgbClr val="F79646"/>
                </a:solidFill>
              </a:rPr>
              <a:t>Proyek</a:t>
            </a:r>
            <a:r>
              <a:rPr lang="en-US" sz="1700" dirty="0" smtClean="0">
                <a:solidFill>
                  <a:srgbClr val="F79646"/>
                </a:solidFill>
              </a:rPr>
              <a:t> </a:t>
            </a:r>
            <a:r>
              <a:rPr lang="en-US" sz="1700" dirty="0" err="1" smtClean="0">
                <a:solidFill>
                  <a:srgbClr val="F79646"/>
                </a:solidFill>
              </a:rPr>
              <a:t>dan</a:t>
            </a:r>
            <a:r>
              <a:rPr lang="en-US" sz="1700" dirty="0" smtClean="0">
                <a:solidFill>
                  <a:srgbClr val="F79646"/>
                </a:solidFill>
              </a:rPr>
              <a:t> 2 Program</a:t>
            </a:r>
            <a:endParaRPr lang="en-US" sz="1700" dirty="0">
              <a:solidFill>
                <a:srgbClr val="F79646"/>
              </a:solidFill>
            </a:endParaRPr>
          </a:p>
        </p:txBody>
      </p:sp>
      <p:sp>
        <p:nvSpPr>
          <p:cNvPr id="137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0" y="6232227"/>
            <a:ext cx="3595654" cy="625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92"/>
          <p:cNvGrpSpPr/>
          <p:nvPr/>
        </p:nvGrpSpPr>
        <p:grpSpPr>
          <a:xfrm>
            <a:off x="385021" y="536306"/>
            <a:ext cx="9024028" cy="3993968"/>
            <a:chOff x="59986" y="1041008"/>
            <a:chExt cx="9024028" cy="3993968"/>
          </a:xfrm>
        </p:grpSpPr>
        <p:pic>
          <p:nvPicPr>
            <p:cNvPr id="143" name="Picture 14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9986" y="1041008"/>
              <a:ext cx="9024028" cy="3993968"/>
            </a:xfrm>
            <a:prstGeom prst="rect">
              <a:avLst/>
            </a:prstGeom>
          </p:spPr>
        </p:pic>
        <p:sp>
          <p:nvSpPr>
            <p:cNvPr id="145" name="Rectangle 144"/>
            <p:cNvSpPr/>
            <p:nvPr/>
          </p:nvSpPr>
          <p:spPr>
            <a:xfrm>
              <a:off x="4195283" y="3476173"/>
              <a:ext cx="302635" cy="307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5216036" y="4033483"/>
              <a:ext cx="187914" cy="1436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2854409" y="3361109"/>
              <a:ext cx="187914" cy="232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1371379" y="1807202"/>
              <a:ext cx="187914" cy="1436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3539311" y="1832261"/>
              <a:ext cx="187914" cy="1436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5444125" y="1631975"/>
              <a:ext cx="187914" cy="1579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6822034" y="1871508"/>
              <a:ext cx="187914" cy="1436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1300601" y="1713474"/>
              <a:ext cx="3686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61</a:t>
              </a:r>
              <a:endParaRPr lang="en-US" sz="1200" b="1" dirty="0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3460828" y="1741378"/>
              <a:ext cx="3558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24</a:t>
              </a:r>
              <a:endParaRPr lang="en-US" sz="1200" b="1" dirty="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5379445" y="1560768"/>
              <a:ext cx="3558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27</a:t>
              </a:r>
              <a:endParaRPr lang="en-US" sz="1200" b="1" dirty="0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729636" y="1778379"/>
              <a:ext cx="3558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13</a:t>
              </a:r>
              <a:endParaRPr lang="en-US" sz="1200" b="1" dirty="0"/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5122442" y="3945860"/>
              <a:ext cx="3558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15</a:t>
              </a:r>
              <a:endParaRPr lang="en-US" sz="1200" b="1" dirty="0"/>
            </a:p>
          </p:txBody>
        </p:sp>
        <p:sp>
          <p:nvSpPr>
            <p:cNvPr id="163" name="Rounded Rectangle 162"/>
            <p:cNvSpPr/>
            <p:nvPr/>
          </p:nvSpPr>
          <p:spPr>
            <a:xfrm>
              <a:off x="6223169" y="3483794"/>
              <a:ext cx="327273" cy="32727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4555491" y="3524401"/>
              <a:ext cx="515818" cy="210466"/>
            </a:xfrm>
            <a:prstGeom prst="rect">
              <a:avLst/>
            </a:prstGeom>
            <a:solidFill>
              <a:srgbClr val="CD6F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4612913" y="3523995"/>
              <a:ext cx="466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700" dirty="0" err="1" smtClean="0">
                  <a:solidFill>
                    <a:schemeClr val="bg1"/>
                  </a:solidFill>
                </a:rPr>
                <a:t>Proyek</a:t>
              </a:r>
              <a:endParaRPr lang="en-US" sz="7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66" name="Picture 165" descr="Backgroun Presentasi kppip 2-0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739" y="4362885"/>
            <a:ext cx="9751915" cy="321539"/>
          </a:xfrm>
          <a:prstGeom prst="rect">
            <a:avLst/>
          </a:prstGeom>
        </p:spPr>
      </p:pic>
      <p:sp>
        <p:nvSpPr>
          <p:cNvPr id="167" name="TextBox 18"/>
          <p:cNvSpPr txBox="1">
            <a:spLocks noChangeArrowheads="1"/>
          </p:cNvSpPr>
          <p:nvPr/>
        </p:nvSpPr>
        <p:spPr bwMode="auto">
          <a:xfrm>
            <a:off x="1666605" y="4319635"/>
            <a:ext cx="590969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err="1" smtClean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Proyek</a:t>
            </a:r>
            <a:r>
              <a:rPr lang="en-US" sz="1600" b="1" dirty="0" smtClean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mencakup</a:t>
            </a:r>
            <a:r>
              <a:rPr lang="en-US" sz="1600" b="1" dirty="0" smtClean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15 </a:t>
            </a:r>
            <a:r>
              <a:rPr lang="en-US" sz="1600" b="1" dirty="0" err="1" smtClean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sektor</a:t>
            </a:r>
            <a:r>
              <a:rPr lang="en-US" sz="1600" b="1" dirty="0" smtClean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proyek</a:t>
            </a:r>
            <a:r>
              <a:rPr lang="en-US" sz="1600" b="1" dirty="0" smtClean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serta</a:t>
            </a:r>
            <a:r>
              <a:rPr lang="en-US" sz="1600" b="1" dirty="0" smtClean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2 </a:t>
            </a:r>
            <a:r>
              <a:rPr lang="en-US" sz="1600" b="1" dirty="0" err="1" smtClean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sektor</a:t>
            </a:r>
            <a:r>
              <a:rPr lang="en-US" sz="1600" b="1" dirty="0" smtClean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program</a:t>
            </a:r>
            <a:endParaRPr lang="en-US" sz="1600" b="1" dirty="0">
              <a:solidFill>
                <a:schemeClr val="bg1"/>
              </a:solidFill>
              <a:latin typeface="Helvetica" panose="020B0604020202020204" pitchFamily="34" charset="0"/>
              <a:ea typeface="Arial" charset="0"/>
              <a:cs typeface="Helvetica" panose="020B0604020202020204" pitchFamily="34" charset="0"/>
            </a:endParaRPr>
          </a:p>
        </p:txBody>
      </p:sp>
      <p:pic>
        <p:nvPicPr>
          <p:cNvPr id="168" name="Picture 16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71326" y="4623964"/>
            <a:ext cx="1288556" cy="1418167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640280" y="4643172"/>
            <a:ext cx="652259" cy="1418167"/>
          </a:xfrm>
          <a:prstGeom prst="rect">
            <a:avLst/>
          </a:prstGeom>
        </p:spPr>
      </p:pic>
      <p:pic>
        <p:nvPicPr>
          <p:cNvPr id="170" name="Picture 16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377830" y="4623964"/>
            <a:ext cx="617945" cy="1418167"/>
          </a:xfrm>
          <a:prstGeom prst="rect">
            <a:avLst/>
          </a:prstGeom>
        </p:spPr>
      </p:pic>
      <p:pic>
        <p:nvPicPr>
          <p:cNvPr id="171" name="Picture 170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334"/>
          <a:stretch/>
        </p:blipFill>
        <p:spPr>
          <a:xfrm>
            <a:off x="1759884" y="4623964"/>
            <a:ext cx="617945" cy="1418167"/>
          </a:xfrm>
          <a:prstGeom prst="rect">
            <a:avLst/>
          </a:prstGeom>
        </p:spPr>
      </p:pic>
      <p:pic>
        <p:nvPicPr>
          <p:cNvPr id="172" name="Picture 171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976252" y="4628687"/>
            <a:ext cx="619402" cy="1418167"/>
          </a:xfrm>
          <a:prstGeom prst="rect">
            <a:avLst/>
          </a:prstGeom>
        </p:spPr>
      </p:pic>
      <p:pic>
        <p:nvPicPr>
          <p:cNvPr id="173" name="Picture 172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595654" y="4636038"/>
            <a:ext cx="619402" cy="1418167"/>
          </a:xfrm>
          <a:prstGeom prst="rect">
            <a:avLst/>
          </a:prstGeom>
        </p:spPr>
      </p:pic>
      <p:pic>
        <p:nvPicPr>
          <p:cNvPr id="174" name="Picture 173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209496" y="4635636"/>
            <a:ext cx="619402" cy="1418167"/>
          </a:xfrm>
          <a:prstGeom prst="rect">
            <a:avLst/>
          </a:prstGeom>
        </p:spPr>
      </p:pic>
      <p:pic>
        <p:nvPicPr>
          <p:cNvPr id="175" name="Picture 174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180"/>
          <a:stretch/>
        </p:blipFill>
        <p:spPr>
          <a:xfrm>
            <a:off x="4828899" y="4635636"/>
            <a:ext cx="593583" cy="1418167"/>
          </a:xfrm>
          <a:prstGeom prst="rect">
            <a:avLst/>
          </a:prstGeom>
        </p:spPr>
      </p:pic>
      <p:grpSp>
        <p:nvGrpSpPr>
          <p:cNvPr id="176" name="Group 14"/>
          <p:cNvGrpSpPr/>
          <p:nvPr/>
        </p:nvGrpSpPr>
        <p:grpSpPr>
          <a:xfrm>
            <a:off x="4860716" y="4639213"/>
            <a:ext cx="1888484" cy="1418167"/>
            <a:chOff x="4407275" y="5163905"/>
            <a:chExt cx="1888484" cy="1418167"/>
          </a:xfrm>
        </p:grpSpPr>
        <p:grpSp>
          <p:nvGrpSpPr>
            <p:cNvPr id="177" name="Group 2"/>
            <p:cNvGrpSpPr/>
            <p:nvPr/>
          </p:nvGrpSpPr>
          <p:grpSpPr>
            <a:xfrm>
              <a:off x="5582347" y="5163905"/>
              <a:ext cx="612588" cy="1418167"/>
              <a:chOff x="3561528" y="5264480"/>
              <a:chExt cx="612588" cy="1418167"/>
            </a:xfrm>
          </p:grpSpPr>
          <p:pic>
            <p:nvPicPr>
              <p:cNvPr id="180" name="Picture 179"/>
              <p:cNvPicPr>
                <a:picLocks noChangeAspect="1"/>
              </p:cNvPicPr>
              <p:nvPr/>
            </p:nvPicPr>
            <p:blipFill rotWithShape="1">
              <a:blip r:embed="rId1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3561528" y="5264480"/>
                <a:ext cx="612588" cy="1418167"/>
              </a:xfrm>
              <a:prstGeom prst="rect">
                <a:avLst/>
              </a:prstGeom>
            </p:spPr>
          </p:pic>
          <p:sp>
            <p:nvSpPr>
              <p:cNvPr id="181" name="Rectangle 180"/>
              <p:cNvSpPr/>
              <p:nvPr/>
            </p:nvSpPr>
            <p:spPr>
              <a:xfrm>
                <a:off x="3603382" y="6161187"/>
                <a:ext cx="503485" cy="307869"/>
              </a:xfrm>
              <a:prstGeom prst="rect">
                <a:avLst/>
              </a:prstGeom>
              <a:solidFill>
                <a:srgbClr val="E1E2E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3694270" y="6060105"/>
                <a:ext cx="3558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>
                        <a:lumMod val="50000"/>
                      </a:schemeClr>
                    </a:solidFill>
                  </a:rPr>
                  <a:t>7</a:t>
                </a:r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3624132" y="5937184"/>
                <a:ext cx="503485" cy="225536"/>
              </a:xfrm>
              <a:prstGeom prst="rect">
                <a:avLst/>
              </a:prstGeom>
              <a:solidFill>
                <a:srgbClr val="E1E2E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8" name="TextBox 177"/>
            <p:cNvSpPr txBox="1"/>
            <p:nvPr/>
          </p:nvSpPr>
          <p:spPr>
            <a:xfrm>
              <a:off x="5645434" y="5817260"/>
              <a:ext cx="650325" cy="192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" dirty="0" smtClean="0">
                  <a:solidFill>
                    <a:schemeClr val="bg1">
                      <a:lumMod val="50000"/>
                    </a:schemeClr>
                  </a:solidFill>
                </a:rPr>
                <a:t>IRIGASI</a:t>
              </a:r>
              <a:endParaRPr lang="en-US" sz="6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4407275" y="5817260"/>
              <a:ext cx="650325" cy="192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" dirty="0" smtClean="0">
                  <a:solidFill>
                    <a:schemeClr val="bg1">
                      <a:lumMod val="50000"/>
                    </a:schemeClr>
                  </a:solidFill>
                </a:rPr>
                <a:t>IRIGASI</a:t>
              </a:r>
              <a:endParaRPr lang="en-US" sz="6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184" name="Picture 183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334"/>
          <a:stretch/>
        </p:blipFill>
        <p:spPr>
          <a:xfrm>
            <a:off x="5405560" y="4635636"/>
            <a:ext cx="642928" cy="1418167"/>
          </a:xfrm>
          <a:prstGeom prst="rect">
            <a:avLst/>
          </a:prstGeom>
        </p:spPr>
      </p:pic>
      <p:pic>
        <p:nvPicPr>
          <p:cNvPr id="185" name="Picture 184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304356" y="4635821"/>
            <a:ext cx="620718" cy="1418167"/>
          </a:xfrm>
          <a:prstGeom prst="rect">
            <a:avLst/>
          </a:prstGeom>
        </p:spPr>
      </p:pic>
      <p:pic>
        <p:nvPicPr>
          <p:cNvPr id="186" name="Picture 185"/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922905" y="4643172"/>
            <a:ext cx="620718" cy="1418167"/>
          </a:xfrm>
          <a:prstGeom prst="rect">
            <a:avLst/>
          </a:prstGeom>
        </p:spPr>
      </p:pic>
      <p:sp>
        <p:nvSpPr>
          <p:cNvPr id="187" name="Rounded Rectangle 186"/>
          <p:cNvSpPr/>
          <p:nvPr/>
        </p:nvSpPr>
        <p:spPr>
          <a:xfrm>
            <a:off x="552370" y="6119493"/>
            <a:ext cx="1815934" cy="535269"/>
          </a:xfrm>
          <a:prstGeom prst="roundRect">
            <a:avLst>
              <a:gd name="adj" fmla="val 15286"/>
            </a:avLst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ounded Rectangle 187"/>
          <p:cNvSpPr/>
          <p:nvPr/>
        </p:nvSpPr>
        <p:spPr>
          <a:xfrm>
            <a:off x="2401724" y="6119493"/>
            <a:ext cx="1798247" cy="535269"/>
          </a:xfrm>
          <a:prstGeom prst="roundRect">
            <a:avLst>
              <a:gd name="adj" fmla="val 15286"/>
            </a:avLst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9" name="Picture 188"/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79273" y="6136503"/>
            <a:ext cx="503642" cy="501249"/>
          </a:xfrm>
          <a:prstGeom prst="rect">
            <a:avLst/>
          </a:prstGeom>
        </p:spPr>
      </p:pic>
      <p:grpSp>
        <p:nvGrpSpPr>
          <p:cNvPr id="190" name="Group 24"/>
          <p:cNvGrpSpPr/>
          <p:nvPr/>
        </p:nvGrpSpPr>
        <p:grpSpPr>
          <a:xfrm>
            <a:off x="2386046" y="6084026"/>
            <a:ext cx="606203" cy="606203"/>
            <a:chOff x="2228075" y="6226980"/>
            <a:chExt cx="606203" cy="606203"/>
          </a:xfrm>
        </p:grpSpPr>
        <p:sp>
          <p:nvSpPr>
            <p:cNvPr id="191" name="Oval 190"/>
            <p:cNvSpPr/>
            <p:nvPr/>
          </p:nvSpPr>
          <p:spPr>
            <a:xfrm>
              <a:off x="2281334" y="6296396"/>
              <a:ext cx="467999" cy="4679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2" name="Picture 191" descr="airplane_u2708_icon_256x256.png"/>
            <p:cNvPicPr>
              <a:picLocks noChangeAspect="1"/>
            </p:cNvPicPr>
            <p:nvPr/>
          </p:nvPicPr>
          <p:blipFill>
            <a:blip r:embed="rId18" cstate="email">
              <a:extLst>
                <a:ext uri="{BEBA8EAE-BF5A-486C-A8C5-ECC9F3942E4B}">
                  <a14:imgProps xmlns:a14="http://schemas.microsoft.com/office/drawing/2010/main" xmlns="">
                    <a14:imgLayer r:embed="rId19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228075" y="6226980"/>
              <a:ext cx="606203" cy="606203"/>
            </a:xfrm>
            <a:prstGeom prst="rect">
              <a:avLst/>
            </a:prstGeom>
          </p:spPr>
        </p:pic>
      </p:grpSp>
      <p:sp>
        <p:nvSpPr>
          <p:cNvPr id="193" name="TextBox 192"/>
          <p:cNvSpPr txBox="1"/>
          <p:nvPr/>
        </p:nvSpPr>
        <p:spPr>
          <a:xfrm>
            <a:off x="1074489" y="6290947"/>
            <a:ext cx="510393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" dirty="0" smtClean="0">
                <a:solidFill>
                  <a:schemeClr val="bg1">
                    <a:lumMod val="50000"/>
                  </a:schemeClr>
                </a:solidFill>
              </a:rPr>
              <a:t>LISTRIK</a:t>
            </a:r>
            <a:endParaRPr lang="en-US" sz="6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498750" y="6156295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1760395" y="6290947"/>
            <a:ext cx="658949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" dirty="0" smtClean="0">
                <a:solidFill>
                  <a:schemeClr val="bg1">
                    <a:lumMod val="50000"/>
                  </a:schemeClr>
                </a:solidFill>
              </a:rPr>
              <a:t>PROGRAM</a:t>
            </a:r>
            <a:endParaRPr lang="en-US" sz="6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855117" y="6240933"/>
            <a:ext cx="6132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" dirty="0" smtClean="0">
                <a:solidFill>
                  <a:schemeClr val="bg1">
                    <a:lumMod val="50000"/>
                  </a:schemeClr>
                </a:solidFill>
              </a:rPr>
              <a:t>INDUSTRI</a:t>
            </a:r>
          </a:p>
          <a:p>
            <a:r>
              <a:rPr lang="en-US" sz="650" dirty="0" smtClean="0">
                <a:solidFill>
                  <a:schemeClr val="bg1">
                    <a:lumMod val="50000"/>
                  </a:schemeClr>
                </a:solidFill>
              </a:rPr>
              <a:t>PESAWAT</a:t>
            </a:r>
            <a:endParaRPr lang="en-US" sz="6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287733" y="6156295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3541022" y="6290947"/>
            <a:ext cx="658949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" dirty="0" smtClean="0">
                <a:solidFill>
                  <a:schemeClr val="bg1">
                    <a:lumMod val="50000"/>
                  </a:schemeClr>
                </a:solidFill>
              </a:rPr>
              <a:t>PROGRAM</a:t>
            </a:r>
            <a:endParaRPr lang="en-US" sz="6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9" name="Rectangle 198"/>
          <p:cNvSpPr/>
          <p:nvPr/>
        </p:nvSpPr>
        <p:spPr>
          <a:xfrm>
            <a:off x="604163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/>
          <p:nvPr/>
        </p:nvSpPr>
        <p:spPr>
          <a:xfrm>
            <a:off x="7987926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/>
          <p:nvPr/>
        </p:nvSpPr>
        <p:spPr>
          <a:xfrm>
            <a:off x="7374353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/>
          <p:nvPr/>
        </p:nvSpPr>
        <p:spPr>
          <a:xfrm>
            <a:off x="6760783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/>
          <p:nvPr/>
        </p:nvSpPr>
        <p:spPr>
          <a:xfrm>
            <a:off x="6126302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/>
          <p:nvPr/>
        </p:nvSpPr>
        <p:spPr>
          <a:xfrm>
            <a:off x="5512732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/>
          <p:nvPr/>
        </p:nvSpPr>
        <p:spPr>
          <a:xfrm>
            <a:off x="4899160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/>
          <p:nvPr/>
        </p:nvSpPr>
        <p:spPr>
          <a:xfrm>
            <a:off x="4285589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/>
          <p:nvPr/>
        </p:nvSpPr>
        <p:spPr>
          <a:xfrm>
            <a:off x="3672018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/>
          <p:nvPr/>
        </p:nvSpPr>
        <p:spPr>
          <a:xfrm>
            <a:off x="3058448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/>
          <p:nvPr/>
        </p:nvSpPr>
        <p:spPr>
          <a:xfrm>
            <a:off x="2444876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/>
          <p:nvPr/>
        </p:nvSpPr>
        <p:spPr>
          <a:xfrm>
            <a:off x="1831305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/>
          <p:nvPr/>
        </p:nvSpPr>
        <p:spPr>
          <a:xfrm>
            <a:off x="1217734" y="5523705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TextBox 211"/>
          <p:cNvSpPr txBox="1"/>
          <p:nvPr/>
        </p:nvSpPr>
        <p:spPr>
          <a:xfrm>
            <a:off x="571175" y="5444399"/>
            <a:ext cx="52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74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7968872" y="5444399"/>
            <a:ext cx="52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7439812" y="5444399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6825169" y="5444399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6188546" y="5444399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5488319" y="5444399"/>
            <a:ext cx="52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54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4959261" y="5444399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4344616" y="5444399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3729973" y="5444399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3029747" y="5444399"/>
            <a:ext cx="52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30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2500690" y="5444399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1800462" y="5444399"/>
            <a:ext cx="52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1185818" y="5444399"/>
            <a:ext cx="52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23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3107443" y="2810312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93</a:t>
            </a:r>
            <a:endParaRPr lang="en-US" sz="1200" b="1" dirty="0"/>
          </a:p>
        </p:txBody>
      </p:sp>
      <p:grpSp>
        <p:nvGrpSpPr>
          <p:cNvPr id="226" name="Group 104"/>
          <p:cNvGrpSpPr/>
          <p:nvPr/>
        </p:nvGrpSpPr>
        <p:grpSpPr>
          <a:xfrm>
            <a:off x="4854292" y="2948526"/>
            <a:ext cx="834217" cy="424026"/>
            <a:chOff x="4529257" y="3419086"/>
            <a:chExt cx="834217" cy="424026"/>
          </a:xfrm>
        </p:grpSpPr>
        <p:sp>
          <p:nvSpPr>
            <p:cNvPr id="227" name="Pentagon 226"/>
            <p:cNvSpPr/>
            <p:nvPr/>
          </p:nvSpPr>
          <p:spPr>
            <a:xfrm>
              <a:off x="4529257" y="3674331"/>
              <a:ext cx="834217" cy="168781"/>
            </a:xfrm>
            <a:prstGeom prst="homePlate">
              <a:avLst/>
            </a:prstGeom>
            <a:solidFill>
              <a:srgbClr val="CD6F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Pentagon 227"/>
            <p:cNvSpPr/>
            <p:nvPr/>
          </p:nvSpPr>
          <p:spPr>
            <a:xfrm>
              <a:off x="4531367" y="3419086"/>
              <a:ext cx="832107" cy="185831"/>
            </a:xfrm>
            <a:prstGeom prst="homePlate">
              <a:avLst/>
            </a:prstGeom>
            <a:solidFill>
              <a:srgbClr val="CD6F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4534952" y="3599976"/>
              <a:ext cx="752491" cy="87055"/>
            </a:xfrm>
            <a:prstGeom prst="rect">
              <a:avLst/>
            </a:prstGeom>
            <a:solidFill>
              <a:srgbClr val="CD6F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Isosceles Triangle 229"/>
            <p:cNvSpPr/>
            <p:nvPr/>
          </p:nvSpPr>
          <p:spPr>
            <a:xfrm rot="16200000">
              <a:off x="5200002" y="3599474"/>
              <a:ext cx="144882" cy="70370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1" name="Rounded Rectangle 230"/>
          <p:cNvSpPr/>
          <p:nvPr/>
        </p:nvSpPr>
        <p:spPr>
          <a:xfrm>
            <a:off x="4463987" y="2895159"/>
            <a:ext cx="396000" cy="527076"/>
          </a:xfrm>
          <a:prstGeom prst="roundRect">
            <a:avLst/>
          </a:prstGeom>
          <a:solidFill>
            <a:srgbClr val="CD6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TextBox 231"/>
          <p:cNvSpPr txBox="1"/>
          <p:nvPr/>
        </p:nvSpPr>
        <p:spPr>
          <a:xfrm>
            <a:off x="4487294" y="3134357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10</a:t>
            </a:r>
            <a:endParaRPr lang="en-US" sz="1200" b="1" dirty="0"/>
          </a:p>
        </p:txBody>
      </p:sp>
      <p:sp>
        <p:nvSpPr>
          <p:cNvPr id="233" name="TextBox 232"/>
          <p:cNvSpPr txBox="1"/>
          <p:nvPr/>
        </p:nvSpPr>
        <p:spPr>
          <a:xfrm>
            <a:off x="4532011" y="2893779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</a:t>
            </a:r>
            <a:endParaRPr lang="en-US" sz="1200" b="1" dirty="0"/>
          </a:p>
        </p:txBody>
      </p:sp>
      <p:sp>
        <p:nvSpPr>
          <p:cNvPr id="234" name="Pentagon 233"/>
          <p:cNvSpPr/>
          <p:nvPr/>
        </p:nvSpPr>
        <p:spPr>
          <a:xfrm>
            <a:off x="4468026" y="3061614"/>
            <a:ext cx="106660" cy="204650"/>
          </a:xfrm>
          <a:prstGeom prst="homePlate">
            <a:avLst>
              <a:gd name="adj" fmla="val 100000"/>
            </a:avLst>
          </a:prstGeom>
          <a:solidFill>
            <a:srgbClr val="CD6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Pentagon 234"/>
          <p:cNvSpPr/>
          <p:nvPr/>
        </p:nvSpPr>
        <p:spPr>
          <a:xfrm flipH="1">
            <a:off x="4765377" y="3054222"/>
            <a:ext cx="94610" cy="204650"/>
          </a:xfrm>
          <a:prstGeom prst="homePlate">
            <a:avLst>
              <a:gd name="adj" fmla="val 100000"/>
            </a:avLst>
          </a:prstGeom>
          <a:solidFill>
            <a:srgbClr val="CD6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ounded Rectangle 235"/>
          <p:cNvSpPr/>
          <p:nvPr/>
        </p:nvSpPr>
        <p:spPr>
          <a:xfrm>
            <a:off x="4497271" y="2918203"/>
            <a:ext cx="327273" cy="47916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TextBox 236"/>
          <p:cNvSpPr txBox="1"/>
          <p:nvPr/>
        </p:nvSpPr>
        <p:spPr>
          <a:xfrm>
            <a:off x="4477830" y="3134357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12</a:t>
            </a:r>
            <a:endParaRPr lang="en-US" sz="1200" b="1" dirty="0"/>
          </a:p>
        </p:txBody>
      </p:sp>
      <p:sp>
        <p:nvSpPr>
          <p:cNvPr id="238" name="TextBox 237"/>
          <p:cNvSpPr txBox="1"/>
          <p:nvPr/>
        </p:nvSpPr>
        <p:spPr>
          <a:xfrm>
            <a:off x="4532011" y="2893779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2</a:t>
            </a:r>
          </a:p>
        </p:txBody>
      </p:sp>
      <p:sp>
        <p:nvSpPr>
          <p:cNvPr id="239" name="Pentagon 238"/>
          <p:cNvSpPr/>
          <p:nvPr/>
        </p:nvSpPr>
        <p:spPr>
          <a:xfrm>
            <a:off x="4468026" y="3070447"/>
            <a:ext cx="106660" cy="204650"/>
          </a:xfrm>
          <a:prstGeom prst="homePlate">
            <a:avLst>
              <a:gd name="adj" fmla="val 100000"/>
            </a:avLst>
          </a:prstGeom>
          <a:solidFill>
            <a:srgbClr val="CD6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Pentagon 239"/>
          <p:cNvSpPr/>
          <p:nvPr/>
        </p:nvSpPr>
        <p:spPr>
          <a:xfrm flipH="1">
            <a:off x="4765377" y="3063055"/>
            <a:ext cx="94610" cy="204650"/>
          </a:xfrm>
          <a:prstGeom prst="homePlate">
            <a:avLst>
              <a:gd name="adj" fmla="val 100000"/>
            </a:avLst>
          </a:prstGeom>
          <a:solidFill>
            <a:srgbClr val="CD6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Rectangle 240"/>
          <p:cNvSpPr/>
          <p:nvPr/>
        </p:nvSpPr>
        <p:spPr>
          <a:xfrm>
            <a:off x="4514358" y="3148858"/>
            <a:ext cx="327273" cy="45719"/>
          </a:xfrm>
          <a:prstGeom prst="rect">
            <a:avLst/>
          </a:prstGeom>
          <a:solidFill>
            <a:srgbClr val="CD6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TextBox 241"/>
          <p:cNvSpPr txBox="1"/>
          <p:nvPr/>
        </p:nvSpPr>
        <p:spPr>
          <a:xfrm>
            <a:off x="4818412" y="3150169"/>
            <a:ext cx="46679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 err="1" smtClean="0">
                <a:solidFill>
                  <a:schemeClr val="bg1"/>
                </a:solidFill>
              </a:rPr>
              <a:t>Proyek</a:t>
            </a:r>
            <a:endParaRPr lang="en-US" sz="700" dirty="0">
              <a:solidFill>
                <a:schemeClr val="bg1"/>
              </a:solidFill>
            </a:endParaRPr>
          </a:p>
        </p:txBody>
      </p:sp>
      <p:sp>
        <p:nvSpPr>
          <p:cNvPr id="243" name="TextBox 242"/>
          <p:cNvSpPr txBox="1"/>
          <p:nvPr/>
        </p:nvSpPr>
        <p:spPr>
          <a:xfrm>
            <a:off x="4801534" y="2937477"/>
            <a:ext cx="53091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 smtClean="0">
                <a:solidFill>
                  <a:schemeClr val="bg1"/>
                </a:solidFill>
              </a:rPr>
              <a:t>Program</a:t>
            </a:r>
          </a:p>
        </p:txBody>
      </p:sp>
      <p:sp>
        <p:nvSpPr>
          <p:cNvPr id="244" name="Rounded Rectangle 243"/>
          <p:cNvSpPr/>
          <p:nvPr/>
        </p:nvSpPr>
        <p:spPr>
          <a:xfrm>
            <a:off x="1416530" y="1962985"/>
            <a:ext cx="734041" cy="202391"/>
          </a:xfrm>
          <a:prstGeom prst="roundRect">
            <a:avLst>
              <a:gd name="adj" fmla="val 50000"/>
            </a:avLst>
          </a:prstGeom>
          <a:solidFill>
            <a:srgbClr val="38B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ounded Rectangle 244"/>
          <p:cNvSpPr/>
          <p:nvPr/>
        </p:nvSpPr>
        <p:spPr>
          <a:xfrm>
            <a:off x="1452875" y="1991131"/>
            <a:ext cx="667310" cy="1520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TextBox 245"/>
          <p:cNvSpPr txBox="1"/>
          <p:nvPr/>
        </p:nvSpPr>
        <p:spPr>
          <a:xfrm>
            <a:off x="1446417" y="1933789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Rp638 T</a:t>
            </a:r>
            <a:endParaRPr lang="en-US" sz="1000" dirty="0"/>
          </a:p>
        </p:txBody>
      </p:sp>
      <p:sp>
        <p:nvSpPr>
          <p:cNvPr id="247" name="Rounded Rectangle 246"/>
          <p:cNvSpPr/>
          <p:nvPr/>
        </p:nvSpPr>
        <p:spPr>
          <a:xfrm>
            <a:off x="3599647" y="1933355"/>
            <a:ext cx="734041" cy="202391"/>
          </a:xfrm>
          <a:prstGeom prst="roundRect">
            <a:avLst>
              <a:gd name="adj" fmla="val 50000"/>
            </a:avLst>
          </a:prstGeom>
          <a:solidFill>
            <a:srgbClr val="1B41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Rounded Rectangle 247"/>
          <p:cNvSpPr/>
          <p:nvPr/>
        </p:nvSpPr>
        <p:spPr>
          <a:xfrm>
            <a:off x="3635992" y="1961501"/>
            <a:ext cx="667310" cy="1520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Rounded Rectangle 248"/>
          <p:cNvSpPr/>
          <p:nvPr/>
        </p:nvSpPr>
        <p:spPr>
          <a:xfrm>
            <a:off x="5505042" y="1801736"/>
            <a:ext cx="734041" cy="202391"/>
          </a:xfrm>
          <a:prstGeom prst="roundRect">
            <a:avLst>
              <a:gd name="adj" fmla="val 50000"/>
            </a:avLst>
          </a:prstGeom>
          <a:solidFill>
            <a:srgbClr val="AE4A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Rounded Rectangle 249"/>
          <p:cNvSpPr/>
          <p:nvPr/>
        </p:nvSpPr>
        <p:spPr>
          <a:xfrm>
            <a:off x="5541387" y="1829882"/>
            <a:ext cx="667310" cy="1520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ounded Rectangle 250"/>
          <p:cNvSpPr/>
          <p:nvPr/>
        </p:nvSpPr>
        <p:spPr>
          <a:xfrm>
            <a:off x="6927442" y="2030165"/>
            <a:ext cx="734041" cy="202391"/>
          </a:xfrm>
          <a:prstGeom prst="roundRect">
            <a:avLst>
              <a:gd name="adj" fmla="val 50000"/>
            </a:avLst>
          </a:prstGeom>
          <a:solidFill>
            <a:srgbClr val="1D7E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Rounded Rectangle 251"/>
          <p:cNvSpPr/>
          <p:nvPr/>
        </p:nvSpPr>
        <p:spPr>
          <a:xfrm>
            <a:off x="6963787" y="2058311"/>
            <a:ext cx="667310" cy="1520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Rounded Rectangle 252"/>
          <p:cNvSpPr/>
          <p:nvPr/>
        </p:nvSpPr>
        <p:spPr>
          <a:xfrm>
            <a:off x="5296104" y="4142178"/>
            <a:ext cx="734041" cy="202391"/>
          </a:xfrm>
          <a:prstGeom prst="roundRect">
            <a:avLst>
              <a:gd name="adj" fmla="val 50000"/>
            </a:avLst>
          </a:prstGeom>
          <a:solidFill>
            <a:srgbClr val="577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Rounded Rectangle 253"/>
          <p:cNvSpPr/>
          <p:nvPr/>
        </p:nvSpPr>
        <p:spPr>
          <a:xfrm>
            <a:off x="5332447" y="4170324"/>
            <a:ext cx="667310" cy="1520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Rounded Rectangle 254"/>
          <p:cNvSpPr/>
          <p:nvPr/>
        </p:nvSpPr>
        <p:spPr>
          <a:xfrm>
            <a:off x="4297343" y="3395317"/>
            <a:ext cx="734041" cy="202391"/>
          </a:xfrm>
          <a:prstGeom prst="roundRect">
            <a:avLst>
              <a:gd name="adj" fmla="val 50000"/>
            </a:avLst>
          </a:prstGeom>
          <a:solidFill>
            <a:srgbClr val="CD6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ounded Rectangle 255"/>
          <p:cNvSpPr/>
          <p:nvPr/>
        </p:nvSpPr>
        <p:spPr>
          <a:xfrm>
            <a:off x="4333688" y="3423459"/>
            <a:ext cx="667310" cy="1520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Rounded Rectangle 256"/>
          <p:cNvSpPr/>
          <p:nvPr/>
        </p:nvSpPr>
        <p:spPr>
          <a:xfrm>
            <a:off x="2909805" y="3515942"/>
            <a:ext cx="734041" cy="202391"/>
          </a:xfrm>
          <a:prstGeom prst="roundRect">
            <a:avLst>
              <a:gd name="adj" fmla="val 50000"/>
            </a:avLst>
          </a:prstGeom>
          <a:solidFill>
            <a:srgbClr val="C478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Rounded Rectangle 257"/>
          <p:cNvSpPr/>
          <p:nvPr/>
        </p:nvSpPr>
        <p:spPr>
          <a:xfrm>
            <a:off x="2946150" y="3544090"/>
            <a:ext cx="667310" cy="1520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TextBox 258"/>
          <p:cNvSpPr txBox="1"/>
          <p:nvPr/>
        </p:nvSpPr>
        <p:spPr>
          <a:xfrm>
            <a:off x="3627670" y="1901691"/>
            <a:ext cx="6735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Rp</a:t>
            </a:r>
            <a:r>
              <a:rPr lang="id-ID" sz="1000" dirty="0" smtClean="0"/>
              <a:t>563</a:t>
            </a:r>
            <a:r>
              <a:rPr lang="en-US" sz="1000" dirty="0" smtClean="0"/>
              <a:t> T</a:t>
            </a:r>
            <a:endParaRPr lang="en-US" sz="1000" dirty="0"/>
          </a:p>
        </p:txBody>
      </p:sp>
      <p:sp>
        <p:nvSpPr>
          <p:cNvPr id="260" name="TextBox 259"/>
          <p:cNvSpPr txBox="1"/>
          <p:nvPr/>
        </p:nvSpPr>
        <p:spPr>
          <a:xfrm>
            <a:off x="5537621" y="1769749"/>
            <a:ext cx="6735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Rp329 T</a:t>
            </a:r>
            <a:endParaRPr lang="en-US" sz="1000" dirty="0"/>
          </a:p>
        </p:txBody>
      </p:sp>
      <p:sp>
        <p:nvSpPr>
          <p:cNvPr id="261" name="TextBox 260"/>
          <p:cNvSpPr txBox="1"/>
          <p:nvPr/>
        </p:nvSpPr>
        <p:spPr>
          <a:xfrm>
            <a:off x="6972008" y="2004127"/>
            <a:ext cx="6735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Rp</a:t>
            </a:r>
            <a:r>
              <a:rPr lang="id-ID" sz="1000" dirty="0" smtClean="0"/>
              <a:t>448 </a:t>
            </a:r>
            <a:r>
              <a:rPr lang="en-US" sz="1000" dirty="0" smtClean="0"/>
              <a:t>T</a:t>
            </a:r>
            <a:endParaRPr lang="en-US" sz="1000" dirty="0"/>
          </a:p>
        </p:txBody>
      </p:sp>
      <p:sp>
        <p:nvSpPr>
          <p:cNvPr id="262" name="TextBox 261"/>
          <p:cNvSpPr txBox="1"/>
          <p:nvPr/>
        </p:nvSpPr>
        <p:spPr>
          <a:xfrm>
            <a:off x="4305823" y="3373099"/>
            <a:ext cx="7793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Rp1.334 T</a:t>
            </a:r>
            <a:endParaRPr lang="en-US" sz="1000" dirty="0"/>
          </a:p>
        </p:txBody>
      </p:sp>
      <p:sp>
        <p:nvSpPr>
          <p:cNvPr id="263" name="TextBox 262"/>
          <p:cNvSpPr txBox="1"/>
          <p:nvPr/>
        </p:nvSpPr>
        <p:spPr>
          <a:xfrm>
            <a:off x="5408767" y="4116664"/>
            <a:ext cx="5950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Rp1</a:t>
            </a:r>
            <a:r>
              <a:rPr lang="id-ID" sz="1000" dirty="0" smtClean="0"/>
              <a:t>1</a:t>
            </a:r>
            <a:r>
              <a:rPr lang="en-US" sz="1000" dirty="0" smtClean="0"/>
              <a:t> T</a:t>
            </a:r>
            <a:endParaRPr lang="en-US" sz="1000" dirty="0"/>
          </a:p>
        </p:txBody>
      </p:sp>
      <p:sp>
        <p:nvSpPr>
          <p:cNvPr id="264" name="TextBox 263"/>
          <p:cNvSpPr txBox="1"/>
          <p:nvPr/>
        </p:nvSpPr>
        <p:spPr>
          <a:xfrm>
            <a:off x="2898749" y="3492193"/>
            <a:ext cx="7793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Rp1.094 T</a:t>
            </a:r>
            <a:endParaRPr lang="en-US" sz="1000" dirty="0"/>
          </a:p>
        </p:txBody>
      </p:sp>
      <p:sp>
        <p:nvSpPr>
          <p:cNvPr id="265" name="Rectangle 264"/>
          <p:cNvSpPr/>
          <p:nvPr/>
        </p:nvSpPr>
        <p:spPr>
          <a:xfrm>
            <a:off x="4856933" y="5271499"/>
            <a:ext cx="503485" cy="264421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TextBox 265"/>
          <p:cNvSpPr txBox="1"/>
          <p:nvPr/>
        </p:nvSpPr>
        <p:spPr>
          <a:xfrm>
            <a:off x="4748929" y="5294631"/>
            <a:ext cx="751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 smtClean="0">
                <a:solidFill>
                  <a:schemeClr val="bg1">
                    <a:lumMod val="50000"/>
                  </a:schemeClr>
                </a:solidFill>
              </a:rPr>
              <a:t>PENGELOLAAN AIR</a:t>
            </a:r>
            <a:endParaRPr 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7" name="Picture 26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562404" y="4639213"/>
            <a:ext cx="607914" cy="1418167"/>
          </a:xfrm>
          <a:prstGeom prst="rect">
            <a:avLst/>
          </a:prstGeom>
        </p:spPr>
      </p:pic>
      <p:sp>
        <p:nvSpPr>
          <p:cNvPr id="268" name="Rectangle 267"/>
          <p:cNvSpPr/>
          <p:nvPr/>
        </p:nvSpPr>
        <p:spPr>
          <a:xfrm>
            <a:off x="8614618" y="5533781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TextBox 268"/>
          <p:cNvSpPr txBox="1"/>
          <p:nvPr/>
        </p:nvSpPr>
        <p:spPr>
          <a:xfrm>
            <a:off x="8670930" y="5450317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pic>
        <p:nvPicPr>
          <p:cNvPr id="270" name="Picture 269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172015" y="4638256"/>
            <a:ext cx="607914" cy="1418167"/>
          </a:xfrm>
          <a:prstGeom prst="rect">
            <a:avLst/>
          </a:prstGeom>
        </p:spPr>
      </p:pic>
      <p:sp>
        <p:nvSpPr>
          <p:cNvPr id="271" name="Rectangle 270"/>
          <p:cNvSpPr/>
          <p:nvPr/>
        </p:nvSpPr>
        <p:spPr>
          <a:xfrm>
            <a:off x="9224230" y="5545652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TextBox 271"/>
          <p:cNvSpPr txBox="1"/>
          <p:nvPr/>
        </p:nvSpPr>
        <p:spPr>
          <a:xfrm>
            <a:off x="9280541" y="5462188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273" name="Oval 272"/>
          <p:cNvSpPr/>
          <p:nvPr/>
        </p:nvSpPr>
        <p:spPr>
          <a:xfrm>
            <a:off x="9234931" y="4807321"/>
            <a:ext cx="467999" cy="46799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4" name="Picture 273"/>
          <p:cNvPicPr>
            <a:picLocks noChangeAspect="1"/>
          </p:cNvPicPr>
          <p:nvPr/>
        </p:nvPicPr>
        <p:blipFill>
          <a:blip r:embed="rId21" cstate="email">
            <a:lum bright="70000" contrast="-7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20409" y="4878708"/>
            <a:ext cx="316321" cy="316321"/>
          </a:xfrm>
          <a:prstGeom prst="rect">
            <a:avLst/>
          </a:prstGeom>
        </p:spPr>
      </p:pic>
      <p:sp>
        <p:nvSpPr>
          <p:cNvPr id="275" name="Rectangle 274"/>
          <p:cNvSpPr/>
          <p:nvPr/>
        </p:nvSpPr>
        <p:spPr>
          <a:xfrm>
            <a:off x="9214612" y="5291879"/>
            <a:ext cx="503485" cy="307869"/>
          </a:xfrm>
          <a:prstGeom prst="rect">
            <a:avLst/>
          </a:prstGeom>
          <a:solidFill>
            <a:srgbClr val="E1E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" name="TextBox 275"/>
          <p:cNvSpPr txBox="1"/>
          <p:nvPr/>
        </p:nvSpPr>
        <p:spPr>
          <a:xfrm>
            <a:off x="9103534" y="5304439"/>
            <a:ext cx="751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 smtClean="0">
                <a:solidFill>
                  <a:schemeClr val="bg1">
                    <a:lumMod val="50000"/>
                  </a:schemeClr>
                </a:solidFill>
              </a:rPr>
              <a:t>TANGGUL LAUT</a:t>
            </a:r>
            <a:endParaRPr 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77" name="Picture 276" descr="Backgroun Presentasi kppip 2-02.png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3300" y="4699741"/>
            <a:ext cx="465208" cy="1279679"/>
          </a:xfrm>
          <a:prstGeom prst="rect">
            <a:avLst/>
          </a:prstGeom>
        </p:spPr>
      </p:pic>
      <p:sp>
        <p:nvSpPr>
          <p:cNvPr id="278" name="TextBox 18"/>
          <p:cNvSpPr txBox="1">
            <a:spLocks noChangeArrowheads="1"/>
          </p:cNvSpPr>
          <p:nvPr/>
        </p:nvSpPr>
        <p:spPr bwMode="auto">
          <a:xfrm rot="16200000">
            <a:off x="-73698" y="5234656"/>
            <a:ext cx="6979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err="1" smtClean="0">
                <a:solidFill>
                  <a:schemeClr val="bg1"/>
                </a:solidFill>
                <a:latin typeface="+mj-lt"/>
                <a:ea typeface="Arial" charset="0"/>
                <a:cs typeface="Helvetica" panose="020B0604020202020204" pitchFamily="34" charset="0"/>
              </a:rPr>
              <a:t>Proyek</a:t>
            </a:r>
            <a:endParaRPr lang="en-US" sz="1200" b="1" dirty="0">
              <a:solidFill>
                <a:schemeClr val="bg1"/>
              </a:solidFill>
              <a:latin typeface="+mj-lt"/>
              <a:ea typeface="Arial" charset="0"/>
              <a:cs typeface="Helvetica" panose="020B0604020202020204" pitchFamily="34" charset="0"/>
            </a:endParaRPr>
          </a:p>
        </p:txBody>
      </p:sp>
      <p:pic>
        <p:nvPicPr>
          <p:cNvPr id="279" name="Picture 278" descr="Backgroun Presentasi kppip 2-02.png"/>
          <p:cNvPicPr>
            <a:picLocks noChangeAspect="1"/>
          </p:cNvPicPr>
          <p:nvPr/>
        </p:nvPicPr>
        <p:blipFill rotWithShape="1">
          <a:blip r:embed="rId2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2739" y="6002178"/>
            <a:ext cx="465208" cy="767020"/>
          </a:xfrm>
          <a:prstGeom prst="rect">
            <a:avLst/>
          </a:prstGeom>
        </p:spPr>
      </p:pic>
      <p:sp>
        <p:nvSpPr>
          <p:cNvPr id="280" name="TextBox 18"/>
          <p:cNvSpPr txBox="1">
            <a:spLocks noChangeArrowheads="1"/>
          </p:cNvSpPr>
          <p:nvPr/>
        </p:nvSpPr>
        <p:spPr bwMode="auto">
          <a:xfrm rot="16200000">
            <a:off x="-133472" y="6221947"/>
            <a:ext cx="8175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chemeClr val="bg1"/>
                </a:solidFill>
                <a:latin typeface="+mj-lt"/>
                <a:ea typeface="Arial" charset="0"/>
                <a:cs typeface="Helvetica" panose="020B0604020202020204" pitchFamily="34" charset="0"/>
              </a:rPr>
              <a:t>Program</a:t>
            </a:r>
            <a:endParaRPr lang="en-US" sz="1200" b="1" dirty="0">
              <a:solidFill>
                <a:schemeClr val="bg1"/>
              </a:solidFill>
              <a:latin typeface="+mj-lt"/>
              <a:ea typeface="Arial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3246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90564" y="63135"/>
            <a:ext cx="9515436" cy="662305"/>
          </a:xfrm>
          <a:prstGeom prst="rect">
            <a:avLst/>
          </a:prstGeom>
        </p:spPr>
        <p:txBody>
          <a:bodyPr vert="horz" wrap="square" lIns="107263" tIns="53630" rIns="107263" bIns="53630" rtlCol="0" anchor="ctr">
            <a:spAutoFit/>
          </a:bodyPr>
          <a:lstStyle>
            <a:lvl1pPr algn="l" defTabSz="536311" rtl="0" eaLnBrk="1" latinLnBrk="0" hangingPunct="1">
              <a:spcBef>
                <a:spcPct val="0"/>
              </a:spcBef>
              <a:buNone/>
              <a:defRPr lang="en-US" sz="2800" b="1" kern="1200" smtClean="0">
                <a:solidFill>
                  <a:schemeClr val="accent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800" dirty="0">
                <a:latin typeface="Arial" charset="0"/>
                <a:ea typeface="Arial" charset="0"/>
                <a:cs typeface="Arial" charset="0"/>
              </a:rPr>
              <a:t>Status </a:t>
            </a:r>
            <a:r>
              <a:rPr lang="en-US" sz="1800" dirty="0" err="1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US" sz="1800" dirty="0" err="1" smtClean="0">
                <a:latin typeface="Arial" charset="0"/>
                <a:ea typeface="Arial" charset="0"/>
                <a:cs typeface="Arial" charset="0"/>
              </a:rPr>
              <a:t>emajuan</a:t>
            </a: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 245 </a:t>
            </a:r>
            <a:r>
              <a:rPr lang="en-US" sz="1800" dirty="0" err="1" smtClean="0">
                <a:latin typeface="Arial" charset="0"/>
                <a:ea typeface="Arial" charset="0"/>
                <a:cs typeface="Arial" charset="0"/>
              </a:rPr>
              <a:t>Proyek</a:t>
            </a: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dirty="0" err="1" smtClean="0">
                <a:latin typeface="Arial" charset="0"/>
                <a:ea typeface="Arial" charset="0"/>
                <a:cs typeface="Arial" charset="0"/>
              </a:rPr>
              <a:t>dan</a:t>
            </a: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 2 Program PSN, </a:t>
            </a:r>
            <a:r>
              <a:rPr lang="en-US" sz="1800" dirty="0" err="1" smtClean="0">
                <a:latin typeface="Arial" charset="0"/>
                <a:ea typeface="Arial" charset="0"/>
                <a:cs typeface="Arial" charset="0"/>
              </a:rPr>
              <a:t>dan</a:t>
            </a: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 1 </a:t>
            </a:r>
            <a:r>
              <a:rPr lang="en-US" sz="1800" dirty="0">
                <a:latin typeface="Arial" charset="0"/>
                <a:ea typeface="Arial" charset="0"/>
                <a:cs typeface="Arial" charset="0"/>
              </a:rPr>
              <a:t>Program </a:t>
            </a:r>
            <a:r>
              <a:rPr lang="en-US" sz="1800" dirty="0" err="1" smtClean="0">
                <a:latin typeface="Arial" charset="0"/>
                <a:ea typeface="Arial" charset="0"/>
                <a:cs typeface="Arial" charset="0"/>
              </a:rPr>
              <a:t>Ketenagalistrikan</a:t>
            </a: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 35GW </a:t>
            </a:r>
            <a:r>
              <a:rPr lang="en-US" sz="1800" dirty="0" err="1" smtClean="0">
                <a:latin typeface="Arial" charset="0"/>
                <a:ea typeface="Arial" charset="0"/>
                <a:cs typeface="Arial" charset="0"/>
              </a:rPr>
              <a:t>secara</a:t>
            </a: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dirty="0" err="1" smtClean="0">
                <a:latin typeface="Arial" charset="0"/>
                <a:ea typeface="Arial" charset="0"/>
                <a:cs typeface="Arial" charset="0"/>
              </a:rPr>
              <a:t>spesifik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6210" y="1815933"/>
            <a:ext cx="12201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245 + 2</a:t>
            </a:r>
          </a:p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PSN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188987" y="1179108"/>
            <a:ext cx="230654" cy="20355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6311"/>
            <a:endParaRPr lang="en-US" sz="21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88987" y="1572504"/>
            <a:ext cx="230654" cy="203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6311"/>
            <a:endParaRPr lang="en-US" sz="21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188987" y="2392085"/>
            <a:ext cx="230654" cy="20355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6311"/>
            <a:endParaRPr lang="en-US" sz="21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88987" y="1988641"/>
            <a:ext cx="230654" cy="203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6311"/>
            <a:endParaRPr lang="en-US" sz="21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TextBox 35">
            <a:hlinkClick r:id="" action="ppaction://noaction"/>
          </p:cNvPr>
          <p:cNvSpPr txBox="1"/>
          <p:nvPr/>
        </p:nvSpPr>
        <p:spPr>
          <a:xfrm>
            <a:off x="5505094" y="1106481"/>
            <a:ext cx="318606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6311">
              <a:lnSpc>
                <a:spcPct val="8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accent2"/>
                </a:solidFill>
                <a:latin typeface="Arial"/>
                <a:cs typeface="Helvetica Neue Bold Condensed"/>
              </a:rPr>
              <a:t>4</a:t>
            </a:r>
            <a:r>
              <a:rPr lang="en-US" sz="1400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proyek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sudah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Arial"/>
                <a:cs typeface="Helvetica Neue Bold Condensed"/>
              </a:rPr>
              <a:t>selesai</a:t>
            </a:r>
            <a:endParaRPr lang="en-US" sz="2000" b="1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37" name="TextBox 36">
            <a:hlinkClick r:id="" action="ppaction://noaction"/>
          </p:cNvPr>
          <p:cNvSpPr txBox="1"/>
          <p:nvPr/>
        </p:nvSpPr>
        <p:spPr>
          <a:xfrm>
            <a:off x="5505095" y="1916014"/>
            <a:ext cx="383854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6311">
              <a:lnSpc>
                <a:spcPct val="8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accent2"/>
                </a:solidFill>
                <a:latin typeface="Arial"/>
                <a:cs typeface="Helvetica Neue Bold Condensed"/>
              </a:rPr>
              <a:t>9</a:t>
            </a:r>
            <a:r>
              <a:rPr lang="en-US" sz="1400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proyek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dalam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tahap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transaksi</a:t>
            </a:r>
            <a:endParaRPr lang="en-US" sz="2000" b="1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38" name="TextBox 37">
            <a:hlinkClick r:id="" action="ppaction://noaction"/>
          </p:cNvPr>
          <p:cNvSpPr txBox="1"/>
          <p:nvPr/>
        </p:nvSpPr>
        <p:spPr>
          <a:xfrm>
            <a:off x="5505089" y="2293808"/>
            <a:ext cx="3838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6311">
              <a:spcAft>
                <a:spcPts val="750"/>
              </a:spcAft>
            </a:pP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87</a:t>
            </a:r>
            <a:r>
              <a:rPr lang="en-US" sz="1400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proyek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dalam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penyiapan</a:t>
            </a:r>
            <a:endParaRPr lang="en-US" sz="2000" b="1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39" name="TextBox 38">
            <a:hlinkClick r:id="" action="ppaction://noaction"/>
          </p:cNvPr>
          <p:cNvSpPr txBox="1"/>
          <p:nvPr/>
        </p:nvSpPr>
        <p:spPr>
          <a:xfrm>
            <a:off x="5514651" y="1480128"/>
            <a:ext cx="42643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6311">
              <a:spcAft>
                <a:spcPts val="750"/>
              </a:spcAft>
            </a:pP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147</a:t>
            </a:r>
            <a:r>
              <a:rPr lang="en-US" sz="1400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proyek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dalam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tahap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konstruksi</a:t>
            </a:r>
            <a:r>
              <a:rPr lang="en-US" sz="2000" b="1" baseline="30000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1</a:t>
            </a: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endParaRPr lang="en-US" sz="2000" b="1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081745" y="2697715"/>
            <a:ext cx="47473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 dirty="0" smtClean="0"/>
              <a:t>1</a:t>
            </a:r>
            <a:r>
              <a:rPr lang="en-US" sz="1100" dirty="0" smtClean="0"/>
              <a:t>Termasuk 1 Program </a:t>
            </a:r>
            <a:r>
              <a:rPr lang="en-US" sz="1100" dirty="0" err="1" smtClean="0"/>
              <a:t>Ketenagalistrikan</a:t>
            </a:r>
            <a:r>
              <a:rPr lang="en-US" sz="1100" dirty="0" smtClean="0"/>
              <a:t> yang </a:t>
            </a:r>
            <a:r>
              <a:rPr lang="en-US" sz="1100" dirty="0" err="1" smtClean="0"/>
              <a:t>dikategorikan</a:t>
            </a:r>
            <a:r>
              <a:rPr lang="en-US" sz="1100" dirty="0" smtClean="0"/>
              <a:t> </a:t>
            </a:r>
            <a:r>
              <a:rPr lang="en-US" sz="1100" dirty="0" err="1" smtClean="0"/>
              <a:t>ke</a:t>
            </a:r>
            <a:r>
              <a:rPr lang="en-US" sz="1100" dirty="0" smtClean="0"/>
              <a:t> </a:t>
            </a:r>
            <a:r>
              <a:rPr lang="en-US" sz="1100" dirty="0" err="1" smtClean="0"/>
              <a:t>dalam</a:t>
            </a:r>
            <a:r>
              <a:rPr lang="en-US" sz="1100" dirty="0" smtClean="0"/>
              <a:t> </a:t>
            </a:r>
            <a:r>
              <a:rPr lang="en-US" sz="1100" dirty="0" err="1" smtClean="0"/>
              <a:t>tahap</a:t>
            </a:r>
            <a:r>
              <a:rPr lang="en-US" sz="1100" dirty="0" smtClean="0"/>
              <a:t> </a:t>
            </a:r>
            <a:r>
              <a:rPr lang="en-US" sz="1100" dirty="0" err="1" smtClean="0"/>
              <a:t>konstruksi</a:t>
            </a:r>
            <a:r>
              <a:rPr lang="en-US" sz="1100" dirty="0" smtClean="0"/>
              <a:t> (39% Program </a:t>
            </a:r>
            <a:r>
              <a:rPr lang="en-US" sz="1100" dirty="0" err="1" smtClean="0"/>
              <a:t>Ketenagalistrikan</a:t>
            </a:r>
            <a:r>
              <a:rPr lang="en-US" sz="1100" dirty="0" smtClean="0"/>
              <a:t> </a:t>
            </a:r>
            <a:r>
              <a:rPr lang="en-US" sz="1100" dirty="0" err="1" smtClean="0"/>
              <a:t>telah</a:t>
            </a:r>
            <a:r>
              <a:rPr lang="en-US" sz="1100" dirty="0" smtClean="0"/>
              <a:t> </a:t>
            </a:r>
            <a:r>
              <a:rPr lang="en-US" sz="1100" dirty="0" err="1" smtClean="0"/>
              <a:t>mencapai</a:t>
            </a:r>
            <a:r>
              <a:rPr lang="en-US" sz="1100" dirty="0" smtClean="0"/>
              <a:t> </a:t>
            </a:r>
            <a:r>
              <a:rPr lang="en-US" sz="1100" dirty="0" err="1" smtClean="0"/>
              <a:t>konstruksi</a:t>
            </a:r>
            <a:r>
              <a:rPr lang="en-US" sz="1100" dirty="0" smtClean="0"/>
              <a:t> per April 2017)</a:t>
            </a:r>
            <a:endParaRPr lang="en-US" sz="1100" dirty="0"/>
          </a:p>
        </p:txBody>
      </p:sp>
      <p:graphicFrame>
        <p:nvGraphicFramePr>
          <p:cNvPr id="27" name="Chart 26"/>
          <p:cNvGraphicFramePr/>
          <p:nvPr>
            <p:extLst/>
          </p:nvPr>
        </p:nvGraphicFramePr>
        <p:xfrm>
          <a:off x="1227464" y="3669783"/>
          <a:ext cx="4374791" cy="3006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Rectangle 27"/>
          <p:cNvSpPr/>
          <p:nvPr/>
        </p:nvSpPr>
        <p:spPr>
          <a:xfrm>
            <a:off x="5170360" y="5306259"/>
            <a:ext cx="212911" cy="203559"/>
          </a:xfrm>
          <a:prstGeom prst="rect">
            <a:avLst/>
          </a:prstGeom>
          <a:solidFill>
            <a:srgbClr val="5D9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170360" y="4682151"/>
            <a:ext cx="212911" cy="203559"/>
          </a:xfrm>
          <a:prstGeom prst="rect">
            <a:avLst/>
          </a:prstGeom>
          <a:solidFill>
            <a:srgbClr val="F88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170360" y="4272119"/>
            <a:ext cx="212911" cy="203559"/>
          </a:xfrm>
          <a:prstGeom prst="rect">
            <a:avLst/>
          </a:prstGeom>
          <a:solidFill>
            <a:srgbClr val="166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170360" y="5729187"/>
            <a:ext cx="212911" cy="203559"/>
          </a:xfrm>
          <a:prstGeom prst="rect">
            <a:avLst/>
          </a:prstGeom>
          <a:solidFill>
            <a:srgbClr val="3FC2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466977" y="3792589"/>
            <a:ext cx="39359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50"/>
              </a:spcAft>
            </a:pP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948 </a:t>
            </a:r>
            <a:r>
              <a:rPr lang="en-US" sz="2000" b="1" dirty="0">
                <a:solidFill>
                  <a:schemeClr val="accent2"/>
                </a:solidFill>
                <a:latin typeface="Arial"/>
                <a:cs typeface="Helvetica Neue Bold Condensed"/>
              </a:rPr>
              <a:t>MW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sudah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beroperasi</a:t>
            </a:r>
            <a:endParaRPr lang="en-US" sz="2000" b="1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466975" y="4204619"/>
            <a:ext cx="4362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50"/>
              </a:spcAft>
            </a:pP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15.126 </a:t>
            </a:r>
            <a:r>
              <a:rPr lang="en-US" sz="2000" b="1" dirty="0">
                <a:solidFill>
                  <a:schemeClr val="accent2"/>
                </a:solidFill>
                <a:latin typeface="Arial"/>
                <a:cs typeface="Helvetica Neue Bold Condensed"/>
              </a:rPr>
              <a:t>MW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dalam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tahap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Arial"/>
                <a:cs typeface="Helvetica Neue Bold Condensed"/>
              </a:rPr>
              <a:t>konstruksi</a:t>
            </a:r>
            <a:endParaRPr lang="en-US" sz="1600" b="1" baseline="30000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466977" y="4614643"/>
            <a:ext cx="436212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50"/>
              </a:spcAft>
            </a:pP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13.673 </a:t>
            </a:r>
            <a:r>
              <a:rPr lang="en-US" sz="2000" b="1" dirty="0">
                <a:solidFill>
                  <a:schemeClr val="accent2"/>
                </a:solidFill>
                <a:latin typeface="Arial"/>
                <a:cs typeface="Helvetica Neue Bold Condensed"/>
              </a:rPr>
              <a:t>MW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sudah</a:t>
            </a:r>
            <a:r>
              <a:rPr lang="en-US" sz="2000" b="1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selesai</a:t>
            </a:r>
            <a:r>
              <a:rPr lang="en-US" sz="2000" b="1" dirty="0">
                <a:solidFill>
                  <a:schemeClr val="accent2"/>
                </a:solidFill>
                <a:latin typeface="Arial"/>
                <a:cs typeface="Helvetica Neue Bold Condensed"/>
              </a:rPr>
              <a:t> PPA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namun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belum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i="1" dirty="0">
                <a:solidFill>
                  <a:schemeClr val="accent2"/>
                </a:solidFill>
                <a:latin typeface="Arial"/>
                <a:cs typeface="Helvetica Neue Bold Condensed"/>
              </a:rPr>
              <a:t>financial close</a:t>
            </a:r>
            <a:endParaRPr lang="en-US" sz="1400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466977" y="5663205"/>
            <a:ext cx="4642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50"/>
              </a:spcAft>
            </a:pP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2.328 MW</a:t>
            </a:r>
            <a:r>
              <a:rPr lang="en-US" sz="1400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dalam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tahap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perencanaan</a:t>
            </a:r>
            <a:endParaRPr lang="en-US" sz="2000" b="1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018032" y="4717318"/>
            <a:ext cx="7232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35</a:t>
            </a:r>
          </a:p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GW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466972" y="5240277"/>
            <a:ext cx="5068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50"/>
              </a:spcAft>
            </a:pP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3.763 </a:t>
            </a:r>
            <a:r>
              <a:rPr lang="en-US" sz="2000" b="1" dirty="0">
                <a:solidFill>
                  <a:schemeClr val="accent2"/>
                </a:solidFill>
                <a:latin typeface="Arial"/>
                <a:cs typeface="Helvetica Neue Bold Condensed"/>
              </a:rPr>
              <a:t>MW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dalam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tahap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pengadaan</a:t>
            </a:r>
            <a:endParaRPr lang="en-US" sz="2000" b="1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26184" y="1680431"/>
            <a:ext cx="2026742" cy="989300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-2870" y="1812971"/>
            <a:ext cx="18783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</a:rPr>
              <a:t>Kemajuan</a:t>
            </a:r>
            <a:r>
              <a:rPr lang="en-US" sz="1400" b="1" dirty="0" smtClean="0">
                <a:solidFill>
                  <a:schemeClr val="bg1"/>
                </a:solidFill>
              </a:rPr>
              <a:t> 245 </a:t>
            </a:r>
            <a:r>
              <a:rPr lang="en-US" sz="1400" b="1" dirty="0" err="1" smtClean="0">
                <a:solidFill>
                  <a:schemeClr val="bg1"/>
                </a:solidFill>
              </a:rPr>
              <a:t>Proyek</a:t>
            </a:r>
            <a:r>
              <a:rPr lang="en-US" sz="1400" b="1" dirty="0" smtClean="0">
                <a:solidFill>
                  <a:schemeClr val="bg1"/>
                </a:solidFill>
              </a:rPr>
              <a:t> + 2 Program per </a:t>
            </a:r>
            <a:r>
              <a:rPr lang="en-US" sz="1400" b="1" dirty="0" err="1" smtClean="0">
                <a:solidFill>
                  <a:schemeClr val="bg1"/>
                </a:solidFill>
              </a:rPr>
              <a:t>Oktober</a:t>
            </a:r>
            <a:r>
              <a:rPr lang="en-US" sz="1400" b="1" dirty="0" smtClean="0">
                <a:solidFill>
                  <a:schemeClr val="bg1"/>
                </a:solidFill>
              </a:rPr>
              <a:t> 2017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8" name="Pentagon 57"/>
          <p:cNvSpPr/>
          <p:nvPr/>
        </p:nvSpPr>
        <p:spPr>
          <a:xfrm>
            <a:off x="26184" y="4603351"/>
            <a:ext cx="2026742" cy="989300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-2870" y="4721123"/>
            <a:ext cx="18910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</a:rPr>
              <a:t>Kemajuan</a:t>
            </a:r>
            <a:r>
              <a:rPr lang="en-US" sz="1400" b="1" dirty="0" smtClean="0">
                <a:solidFill>
                  <a:schemeClr val="bg1"/>
                </a:solidFill>
              </a:rPr>
              <a:t> Program </a:t>
            </a:r>
            <a:r>
              <a:rPr lang="en-US" sz="1400" b="1" dirty="0" err="1" smtClean="0">
                <a:solidFill>
                  <a:schemeClr val="bg1"/>
                </a:solidFill>
              </a:rPr>
              <a:t>Ketenagalistrikan</a:t>
            </a:r>
            <a:r>
              <a:rPr lang="en-US" sz="1400" b="1" dirty="0" smtClean="0">
                <a:solidFill>
                  <a:schemeClr val="bg1"/>
                </a:solidFill>
              </a:rPr>
              <a:t> per </a:t>
            </a:r>
            <a:r>
              <a:rPr lang="en-US" sz="1400" b="1" dirty="0" err="1" smtClean="0">
                <a:solidFill>
                  <a:schemeClr val="bg1"/>
                </a:solidFill>
              </a:rPr>
              <a:t>Oktober</a:t>
            </a:r>
            <a:r>
              <a:rPr lang="en-US" sz="1400" b="1" dirty="0" smtClean="0">
                <a:solidFill>
                  <a:schemeClr val="bg1"/>
                </a:solidFill>
              </a:rPr>
              <a:t> 2017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1" name="Slide Number Placeholder 3"/>
          <p:cNvSpPr txBox="1">
            <a:spLocks/>
          </p:cNvSpPr>
          <p:nvPr/>
        </p:nvSpPr>
        <p:spPr>
          <a:xfrm>
            <a:off x="9613712" y="6507888"/>
            <a:ext cx="418974" cy="22713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536311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311" algn="l" defTabSz="536311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621" algn="l" defTabSz="536311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8932" algn="l" defTabSz="536311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243" algn="l" defTabSz="536311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1554" algn="l" defTabSz="536311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7864" algn="l" defTabSz="536311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4175" algn="l" defTabSz="536311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0486" algn="l" defTabSz="536311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B46D494-7267-194E-A2F6-517973E63D58}" type="slidenum">
              <a:rPr lang="en-US" sz="1000"/>
              <a:pPr/>
              <a:t>6</a:t>
            </a:fld>
            <a:endParaRPr lang="en-US" sz="1000" dirty="0"/>
          </a:p>
        </p:txBody>
      </p:sp>
      <p:graphicFrame>
        <p:nvGraphicFramePr>
          <p:cNvPr id="43" name="Chart 42"/>
          <p:cNvGraphicFramePr/>
          <p:nvPr>
            <p:extLst/>
          </p:nvPr>
        </p:nvGraphicFramePr>
        <p:xfrm>
          <a:off x="1423259" y="806250"/>
          <a:ext cx="4043713" cy="2695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Chart 44"/>
          <p:cNvGraphicFramePr/>
          <p:nvPr>
            <p:extLst/>
          </p:nvPr>
        </p:nvGraphicFramePr>
        <p:xfrm>
          <a:off x="1168996" y="3669783"/>
          <a:ext cx="4345655" cy="3006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Rectangle 43"/>
          <p:cNvSpPr/>
          <p:nvPr/>
        </p:nvSpPr>
        <p:spPr>
          <a:xfrm>
            <a:off x="5170360" y="3873705"/>
            <a:ext cx="212911" cy="203559"/>
          </a:xfrm>
          <a:prstGeom prst="rect">
            <a:avLst/>
          </a:prstGeom>
          <a:solidFill>
            <a:srgbClr val="948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081745" y="6089559"/>
            <a:ext cx="45319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N</a:t>
            </a:r>
            <a:r>
              <a:rPr lang="en-US" sz="1100" b="1" dirty="0" smtClean="0"/>
              <a:t>ote:</a:t>
            </a:r>
            <a:r>
              <a:rPr lang="en-US" sz="1100" dirty="0" smtClean="0"/>
              <a:t> Data-data </a:t>
            </a:r>
            <a:r>
              <a:rPr lang="en-US" sz="1100" dirty="0" err="1" smtClean="0"/>
              <a:t>diatas</a:t>
            </a:r>
            <a:r>
              <a:rPr lang="en-US" sz="1100" dirty="0" smtClean="0"/>
              <a:t> </a:t>
            </a:r>
            <a:r>
              <a:rPr lang="en-US" sz="1100" dirty="0" err="1" smtClean="0"/>
              <a:t>masih</a:t>
            </a:r>
            <a:r>
              <a:rPr lang="en-US" sz="1100" dirty="0" smtClean="0"/>
              <a:t> </a:t>
            </a:r>
            <a:r>
              <a:rPr lang="en-US" sz="1100" dirty="0" err="1" smtClean="0"/>
              <a:t>perlu</a:t>
            </a:r>
            <a:r>
              <a:rPr lang="en-US" sz="1100" dirty="0" smtClean="0"/>
              <a:t> </a:t>
            </a:r>
            <a:r>
              <a:rPr lang="en-US" sz="1100" dirty="0" err="1" smtClean="0"/>
              <a:t>untuk</a:t>
            </a:r>
            <a:r>
              <a:rPr lang="en-US" sz="1100" dirty="0" smtClean="0"/>
              <a:t> </a:t>
            </a:r>
            <a:r>
              <a:rPr lang="en-US" sz="1100" dirty="0" err="1" smtClean="0"/>
              <a:t>diverifikasi</a:t>
            </a:r>
            <a:r>
              <a:rPr lang="en-US" sz="1100" dirty="0" smtClean="0"/>
              <a:t> </a:t>
            </a:r>
            <a:r>
              <a:rPr lang="en-US" sz="1100" dirty="0" err="1" smtClean="0"/>
              <a:t>oleh</a:t>
            </a:r>
            <a:r>
              <a:rPr lang="en-US" sz="1100" dirty="0" smtClean="0"/>
              <a:t> Kantor </a:t>
            </a:r>
            <a:r>
              <a:rPr lang="en-US" sz="1100" dirty="0" err="1" smtClean="0"/>
              <a:t>Staf</a:t>
            </a:r>
            <a:r>
              <a:rPr lang="en-US" sz="1100" dirty="0" smtClean="0"/>
              <a:t> </a:t>
            </a:r>
            <a:r>
              <a:rPr lang="en-US" sz="1100" dirty="0" err="1" smtClean="0"/>
              <a:t>Presiden</a:t>
            </a:r>
            <a:r>
              <a:rPr lang="en-US" sz="1100" dirty="0" smtClean="0"/>
              <a:t> </a:t>
            </a:r>
            <a:r>
              <a:rPr lang="en-US" sz="1100" dirty="0" err="1" smtClean="0"/>
              <a:t>dan</a:t>
            </a:r>
            <a:r>
              <a:rPr lang="en-US" sz="1100" dirty="0" smtClean="0"/>
              <a:t> </a:t>
            </a:r>
            <a:r>
              <a:rPr lang="en-US" sz="1100" dirty="0" err="1" smtClean="0"/>
              <a:t>Badan</a:t>
            </a:r>
            <a:r>
              <a:rPr lang="en-US" sz="1100" dirty="0" smtClean="0"/>
              <a:t> </a:t>
            </a:r>
            <a:r>
              <a:rPr lang="en-US" sz="1100" dirty="0" err="1" smtClean="0"/>
              <a:t>Pengawasan</a:t>
            </a:r>
            <a:r>
              <a:rPr lang="en-US" sz="1100" dirty="0" smtClean="0"/>
              <a:t> </a:t>
            </a:r>
            <a:r>
              <a:rPr lang="en-US" sz="1100" dirty="0" err="1" smtClean="0"/>
              <a:t>dan</a:t>
            </a:r>
            <a:r>
              <a:rPr lang="en-US" sz="1100" dirty="0" smtClean="0"/>
              <a:t> Pembangunan (BPKP)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4140906766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/>
          <p:cNvSpPr/>
          <p:nvPr/>
        </p:nvSpPr>
        <p:spPr>
          <a:xfrm>
            <a:off x="26736" y="6160099"/>
            <a:ext cx="979672" cy="694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572625" y="6500813"/>
            <a:ext cx="379413" cy="365125"/>
          </a:xfrm>
        </p:spPr>
        <p:txBody>
          <a:bodyPr/>
          <a:lstStyle/>
          <a:p>
            <a:pPr>
              <a:defRPr/>
            </a:pPr>
            <a:fld id="{E10B29EF-1DDC-7448-9DE2-35D75C634C0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pSp>
        <p:nvGrpSpPr>
          <p:cNvPr id="5" name="Group 123"/>
          <p:cNvGrpSpPr>
            <a:grpSpLocks/>
          </p:cNvGrpSpPr>
          <p:nvPr/>
        </p:nvGrpSpPr>
        <p:grpSpPr bwMode="auto">
          <a:xfrm>
            <a:off x="474502" y="2132433"/>
            <a:ext cx="8842375" cy="3108325"/>
            <a:chOff x="478030" y="785813"/>
            <a:chExt cx="8685020" cy="3054350"/>
          </a:xfrm>
          <a:solidFill>
            <a:schemeClr val="accent6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995012" y="3319325"/>
              <a:ext cx="1183517" cy="520838"/>
            </a:xfrm>
            <a:custGeom>
              <a:avLst/>
              <a:gdLst>
                <a:gd name="T0" fmla="*/ 2147483647 w 2208"/>
                <a:gd name="T1" fmla="*/ 2147483647 h 1017"/>
                <a:gd name="T2" fmla="*/ 2147483647 w 2208"/>
                <a:gd name="T3" fmla="*/ 2147483647 h 1017"/>
                <a:gd name="T4" fmla="*/ 2147483647 w 2208"/>
                <a:gd name="T5" fmla="*/ 2147483647 h 1017"/>
                <a:gd name="T6" fmla="*/ 2147483647 w 2208"/>
                <a:gd name="T7" fmla="*/ 2147483647 h 1017"/>
                <a:gd name="T8" fmla="*/ 2147483647 w 2208"/>
                <a:gd name="T9" fmla="*/ 2147483647 h 1017"/>
                <a:gd name="T10" fmla="*/ 2147483647 w 2208"/>
                <a:gd name="T11" fmla="*/ 2147483647 h 1017"/>
                <a:gd name="T12" fmla="*/ 2147483647 w 2208"/>
                <a:gd name="T13" fmla="*/ 2147483647 h 1017"/>
                <a:gd name="T14" fmla="*/ 2147483647 w 2208"/>
                <a:gd name="T15" fmla="*/ 2147483647 h 1017"/>
                <a:gd name="T16" fmla="*/ 2147483647 w 2208"/>
                <a:gd name="T17" fmla="*/ 2147483647 h 1017"/>
                <a:gd name="T18" fmla="*/ 2147483647 w 2208"/>
                <a:gd name="T19" fmla="*/ 2147483647 h 1017"/>
                <a:gd name="T20" fmla="*/ 2147483647 w 2208"/>
                <a:gd name="T21" fmla="*/ 2147483647 h 1017"/>
                <a:gd name="T22" fmla="*/ 2147483647 w 2208"/>
                <a:gd name="T23" fmla="*/ 2147483647 h 1017"/>
                <a:gd name="T24" fmla="*/ 2147483647 w 2208"/>
                <a:gd name="T25" fmla="*/ 2147483647 h 1017"/>
                <a:gd name="T26" fmla="*/ 2147483647 w 2208"/>
                <a:gd name="T27" fmla="*/ 2147483647 h 1017"/>
                <a:gd name="T28" fmla="*/ 2147483647 w 2208"/>
                <a:gd name="T29" fmla="*/ 2147483647 h 1017"/>
                <a:gd name="T30" fmla="*/ 2147483647 w 2208"/>
                <a:gd name="T31" fmla="*/ 2147483647 h 1017"/>
                <a:gd name="T32" fmla="*/ 2147483647 w 2208"/>
                <a:gd name="T33" fmla="*/ 2147483647 h 1017"/>
                <a:gd name="T34" fmla="*/ 2147483647 w 2208"/>
                <a:gd name="T35" fmla="*/ 2147483647 h 1017"/>
                <a:gd name="T36" fmla="*/ 2147483647 w 2208"/>
                <a:gd name="T37" fmla="*/ 2147483647 h 1017"/>
                <a:gd name="T38" fmla="*/ 2147483647 w 2208"/>
                <a:gd name="T39" fmla="*/ 2147483647 h 1017"/>
                <a:gd name="T40" fmla="*/ 2147483647 w 2208"/>
                <a:gd name="T41" fmla="*/ 2147483647 h 1017"/>
                <a:gd name="T42" fmla="*/ 2147483647 w 2208"/>
                <a:gd name="T43" fmla="*/ 2147483647 h 1017"/>
                <a:gd name="T44" fmla="*/ 2147483647 w 2208"/>
                <a:gd name="T45" fmla="*/ 2147483647 h 1017"/>
                <a:gd name="T46" fmla="*/ 2147483647 w 2208"/>
                <a:gd name="T47" fmla="*/ 2147483647 h 1017"/>
                <a:gd name="T48" fmla="*/ 2147483647 w 2208"/>
                <a:gd name="T49" fmla="*/ 2147483647 h 1017"/>
                <a:gd name="T50" fmla="*/ 2147483647 w 2208"/>
                <a:gd name="T51" fmla="*/ 2147483647 h 1017"/>
                <a:gd name="T52" fmla="*/ 2147483647 w 2208"/>
                <a:gd name="T53" fmla="*/ 2147483647 h 1017"/>
                <a:gd name="T54" fmla="*/ 2147483647 w 2208"/>
                <a:gd name="T55" fmla="*/ 2147483647 h 1017"/>
                <a:gd name="T56" fmla="*/ 2147483647 w 2208"/>
                <a:gd name="T57" fmla="*/ 2147483647 h 1017"/>
                <a:gd name="T58" fmla="*/ 2147483647 w 2208"/>
                <a:gd name="T59" fmla="*/ 2147483647 h 1017"/>
                <a:gd name="T60" fmla="*/ 2147483647 w 2208"/>
                <a:gd name="T61" fmla="*/ 2147483647 h 1017"/>
                <a:gd name="T62" fmla="*/ 2147483647 w 2208"/>
                <a:gd name="T63" fmla="*/ 2147483647 h 1017"/>
                <a:gd name="T64" fmla="*/ 2147483647 w 2208"/>
                <a:gd name="T65" fmla="*/ 2147483647 h 1017"/>
                <a:gd name="T66" fmla="*/ 2147483647 w 2208"/>
                <a:gd name="T67" fmla="*/ 2147483647 h 1017"/>
                <a:gd name="T68" fmla="*/ 2147483647 w 2208"/>
                <a:gd name="T69" fmla="*/ 2147483647 h 1017"/>
                <a:gd name="T70" fmla="*/ 2147483647 w 2208"/>
                <a:gd name="T71" fmla="*/ 2147483647 h 1017"/>
                <a:gd name="T72" fmla="*/ 2147483647 w 2208"/>
                <a:gd name="T73" fmla="*/ 2147483647 h 1017"/>
                <a:gd name="T74" fmla="*/ 2147483647 w 2208"/>
                <a:gd name="T75" fmla="*/ 2147483647 h 1017"/>
                <a:gd name="T76" fmla="*/ 2147483647 w 2208"/>
                <a:gd name="T77" fmla="*/ 2147483647 h 1017"/>
                <a:gd name="T78" fmla="*/ 2147483647 w 2208"/>
                <a:gd name="T79" fmla="*/ 2147483647 h 1017"/>
                <a:gd name="T80" fmla="*/ 2147483647 w 2208"/>
                <a:gd name="T81" fmla="*/ 2147483647 h 1017"/>
                <a:gd name="T82" fmla="*/ 2147483647 w 2208"/>
                <a:gd name="T83" fmla="*/ 2147483647 h 1017"/>
                <a:gd name="T84" fmla="*/ 2147483647 w 2208"/>
                <a:gd name="T85" fmla="*/ 2147483647 h 1017"/>
                <a:gd name="T86" fmla="*/ 2147483647 w 2208"/>
                <a:gd name="T87" fmla="*/ 2147483647 h 1017"/>
                <a:gd name="T88" fmla="*/ 2147483647 w 2208"/>
                <a:gd name="T89" fmla="*/ 2147483647 h 1017"/>
                <a:gd name="T90" fmla="*/ 2147483647 w 2208"/>
                <a:gd name="T91" fmla="*/ 2147483647 h 1017"/>
                <a:gd name="T92" fmla="*/ 2147483647 w 2208"/>
                <a:gd name="T93" fmla="*/ 2147483647 h 1017"/>
                <a:gd name="T94" fmla="*/ 2147483647 w 2208"/>
                <a:gd name="T95" fmla="*/ 2147483647 h 1017"/>
                <a:gd name="T96" fmla="*/ 2147483647 w 2208"/>
                <a:gd name="T97" fmla="*/ 2147483647 h 1017"/>
                <a:gd name="T98" fmla="*/ 2147483647 w 2208"/>
                <a:gd name="T99" fmla="*/ 2147483647 h 1017"/>
                <a:gd name="T100" fmla="*/ 2147483647 w 2208"/>
                <a:gd name="T101" fmla="*/ 2147483647 h 1017"/>
                <a:gd name="T102" fmla="*/ 2147483647 w 2208"/>
                <a:gd name="T103" fmla="*/ 2147483647 h 1017"/>
                <a:gd name="T104" fmla="*/ 2147483647 w 2208"/>
                <a:gd name="T105" fmla="*/ 2147483647 h 1017"/>
                <a:gd name="T106" fmla="*/ 2147483647 w 2208"/>
                <a:gd name="T107" fmla="*/ 2147483647 h 1017"/>
                <a:gd name="T108" fmla="*/ 2147483647 w 2208"/>
                <a:gd name="T109" fmla="*/ 2147483647 h 1017"/>
                <a:gd name="T110" fmla="*/ 2147483647 w 2208"/>
                <a:gd name="T111" fmla="*/ 2147483647 h 1017"/>
                <a:gd name="T112" fmla="*/ 2147483647 w 2208"/>
                <a:gd name="T113" fmla="*/ 2147483647 h 1017"/>
                <a:gd name="T114" fmla="*/ 2147483647 w 2208"/>
                <a:gd name="T115" fmla="*/ 2147483647 h 1017"/>
                <a:gd name="T116" fmla="*/ 2147483647 w 2208"/>
                <a:gd name="T117" fmla="*/ 2147483647 h 1017"/>
                <a:gd name="T118" fmla="*/ 2147483647 w 2208"/>
                <a:gd name="T119" fmla="*/ 2147483647 h 101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208" h="1017">
                  <a:moveTo>
                    <a:pt x="1578" y="740"/>
                  </a:moveTo>
                  <a:lnTo>
                    <a:pt x="1606" y="745"/>
                  </a:lnTo>
                  <a:lnTo>
                    <a:pt x="1583" y="773"/>
                  </a:lnTo>
                  <a:lnTo>
                    <a:pt x="1576" y="800"/>
                  </a:lnTo>
                  <a:lnTo>
                    <a:pt x="1546" y="807"/>
                  </a:lnTo>
                  <a:lnTo>
                    <a:pt x="1542" y="782"/>
                  </a:lnTo>
                  <a:lnTo>
                    <a:pt x="1567" y="756"/>
                  </a:lnTo>
                  <a:lnTo>
                    <a:pt x="1578" y="740"/>
                  </a:lnTo>
                  <a:close/>
                  <a:moveTo>
                    <a:pt x="1573" y="67"/>
                  </a:moveTo>
                  <a:lnTo>
                    <a:pt x="1573" y="67"/>
                  </a:lnTo>
                  <a:lnTo>
                    <a:pt x="1601" y="88"/>
                  </a:lnTo>
                  <a:lnTo>
                    <a:pt x="1573" y="111"/>
                  </a:lnTo>
                  <a:lnTo>
                    <a:pt x="1546" y="129"/>
                  </a:lnTo>
                  <a:lnTo>
                    <a:pt x="1521" y="150"/>
                  </a:lnTo>
                  <a:lnTo>
                    <a:pt x="1546" y="162"/>
                  </a:lnTo>
                  <a:lnTo>
                    <a:pt x="1576" y="183"/>
                  </a:lnTo>
                  <a:lnTo>
                    <a:pt x="1601" y="160"/>
                  </a:lnTo>
                  <a:lnTo>
                    <a:pt x="1627" y="176"/>
                  </a:lnTo>
                  <a:lnTo>
                    <a:pt x="1638" y="150"/>
                  </a:lnTo>
                  <a:lnTo>
                    <a:pt x="1652" y="121"/>
                  </a:lnTo>
                  <a:lnTo>
                    <a:pt x="1679" y="121"/>
                  </a:lnTo>
                  <a:lnTo>
                    <a:pt x="1697" y="95"/>
                  </a:lnTo>
                  <a:lnTo>
                    <a:pt x="1723" y="72"/>
                  </a:lnTo>
                  <a:lnTo>
                    <a:pt x="1749" y="72"/>
                  </a:lnTo>
                  <a:lnTo>
                    <a:pt x="1725" y="44"/>
                  </a:lnTo>
                  <a:lnTo>
                    <a:pt x="1700" y="44"/>
                  </a:lnTo>
                  <a:lnTo>
                    <a:pt x="1673" y="61"/>
                  </a:lnTo>
                  <a:lnTo>
                    <a:pt x="1645" y="82"/>
                  </a:lnTo>
                  <a:lnTo>
                    <a:pt x="1619" y="100"/>
                  </a:lnTo>
                  <a:lnTo>
                    <a:pt x="1627" y="75"/>
                  </a:lnTo>
                  <a:lnTo>
                    <a:pt x="1601" y="67"/>
                  </a:lnTo>
                  <a:lnTo>
                    <a:pt x="1573" y="67"/>
                  </a:lnTo>
                  <a:close/>
                  <a:moveTo>
                    <a:pt x="1635" y="685"/>
                  </a:moveTo>
                  <a:lnTo>
                    <a:pt x="1638" y="660"/>
                  </a:lnTo>
                  <a:lnTo>
                    <a:pt x="1666" y="637"/>
                  </a:lnTo>
                  <a:lnTo>
                    <a:pt x="1656" y="611"/>
                  </a:lnTo>
                  <a:lnTo>
                    <a:pt x="1668" y="582"/>
                  </a:lnTo>
                  <a:lnTo>
                    <a:pt x="1666" y="556"/>
                  </a:lnTo>
                  <a:lnTo>
                    <a:pt x="1694" y="533"/>
                  </a:lnTo>
                  <a:lnTo>
                    <a:pt x="1720" y="510"/>
                  </a:lnTo>
                  <a:lnTo>
                    <a:pt x="1749" y="487"/>
                  </a:lnTo>
                  <a:lnTo>
                    <a:pt x="1772" y="461"/>
                  </a:lnTo>
                  <a:lnTo>
                    <a:pt x="1795" y="453"/>
                  </a:lnTo>
                  <a:lnTo>
                    <a:pt x="1860" y="492"/>
                  </a:lnTo>
                  <a:lnTo>
                    <a:pt x="1897" y="459"/>
                  </a:lnTo>
                  <a:lnTo>
                    <a:pt x="1933" y="499"/>
                  </a:lnTo>
                  <a:lnTo>
                    <a:pt x="1962" y="483"/>
                  </a:lnTo>
                  <a:lnTo>
                    <a:pt x="2004" y="411"/>
                  </a:lnTo>
                  <a:lnTo>
                    <a:pt x="1992" y="386"/>
                  </a:lnTo>
                  <a:lnTo>
                    <a:pt x="2013" y="372"/>
                  </a:lnTo>
                  <a:lnTo>
                    <a:pt x="2039" y="349"/>
                  </a:lnTo>
                  <a:lnTo>
                    <a:pt x="2067" y="331"/>
                  </a:lnTo>
                  <a:lnTo>
                    <a:pt x="2092" y="323"/>
                  </a:lnTo>
                  <a:lnTo>
                    <a:pt x="2117" y="308"/>
                  </a:lnTo>
                  <a:lnTo>
                    <a:pt x="2190" y="306"/>
                  </a:lnTo>
                  <a:lnTo>
                    <a:pt x="2208" y="350"/>
                  </a:lnTo>
                  <a:lnTo>
                    <a:pt x="2154" y="405"/>
                  </a:lnTo>
                  <a:lnTo>
                    <a:pt x="2166" y="495"/>
                  </a:lnTo>
                  <a:lnTo>
                    <a:pt x="2136" y="517"/>
                  </a:lnTo>
                  <a:lnTo>
                    <a:pt x="2131" y="543"/>
                  </a:lnTo>
                  <a:lnTo>
                    <a:pt x="2131" y="551"/>
                  </a:lnTo>
                  <a:lnTo>
                    <a:pt x="2129" y="561"/>
                  </a:lnTo>
                  <a:lnTo>
                    <a:pt x="2101" y="579"/>
                  </a:lnTo>
                  <a:lnTo>
                    <a:pt x="2074" y="603"/>
                  </a:lnTo>
                  <a:lnTo>
                    <a:pt x="2053" y="629"/>
                  </a:lnTo>
                  <a:lnTo>
                    <a:pt x="2034" y="655"/>
                  </a:lnTo>
                  <a:lnTo>
                    <a:pt x="2007" y="673"/>
                  </a:lnTo>
                  <a:lnTo>
                    <a:pt x="1989" y="685"/>
                  </a:lnTo>
                  <a:lnTo>
                    <a:pt x="1968" y="712"/>
                  </a:lnTo>
                  <a:lnTo>
                    <a:pt x="1942" y="740"/>
                  </a:lnTo>
                  <a:lnTo>
                    <a:pt x="1914" y="748"/>
                  </a:lnTo>
                  <a:lnTo>
                    <a:pt x="1889" y="745"/>
                  </a:lnTo>
                  <a:lnTo>
                    <a:pt x="1862" y="748"/>
                  </a:lnTo>
                  <a:lnTo>
                    <a:pt x="1834" y="750"/>
                  </a:lnTo>
                  <a:lnTo>
                    <a:pt x="1808" y="771"/>
                  </a:lnTo>
                  <a:lnTo>
                    <a:pt x="1780" y="787"/>
                  </a:lnTo>
                  <a:lnTo>
                    <a:pt x="1751" y="797"/>
                  </a:lnTo>
                  <a:lnTo>
                    <a:pt x="1725" y="815"/>
                  </a:lnTo>
                  <a:lnTo>
                    <a:pt x="1671" y="815"/>
                  </a:lnTo>
                  <a:lnTo>
                    <a:pt x="1645" y="818"/>
                  </a:lnTo>
                  <a:lnTo>
                    <a:pt x="1617" y="805"/>
                  </a:lnTo>
                  <a:lnTo>
                    <a:pt x="1606" y="779"/>
                  </a:lnTo>
                  <a:lnTo>
                    <a:pt x="1633" y="750"/>
                  </a:lnTo>
                  <a:lnTo>
                    <a:pt x="1658" y="740"/>
                  </a:lnTo>
                  <a:lnTo>
                    <a:pt x="1684" y="727"/>
                  </a:lnTo>
                  <a:lnTo>
                    <a:pt x="1686" y="701"/>
                  </a:lnTo>
                  <a:lnTo>
                    <a:pt x="1658" y="694"/>
                  </a:lnTo>
                  <a:lnTo>
                    <a:pt x="1635" y="685"/>
                  </a:lnTo>
                  <a:close/>
                  <a:moveTo>
                    <a:pt x="373" y="261"/>
                  </a:moveTo>
                  <a:lnTo>
                    <a:pt x="380" y="261"/>
                  </a:lnTo>
                  <a:lnTo>
                    <a:pt x="410" y="254"/>
                  </a:lnTo>
                  <a:lnTo>
                    <a:pt x="435" y="248"/>
                  </a:lnTo>
                  <a:lnTo>
                    <a:pt x="461" y="266"/>
                  </a:lnTo>
                  <a:lnTo>
                    <a:pt x="490" y="266"/>
                  </a:lnTo>
                  <a:lnTo>
                    <a:pt x="516" y="259"/>
                  </a:lnTo>
                  <a:lnTo>
                    <a:pt x="541" y="259"/>
                  </a:lnTo>
                  <a:lnTo>
                    <a:pt x="569" y="254"/>
                  </a:lnTo>
                  <a:lnTo>
                    <a:pt x="596" y="269"/>
                  </a:lnTo>
                  <a:lnTo>
                    <a:pt x="624" y="279"/>
                  </a:lnTo>
                  <a:lnTo>
                    <a:pt x="650" y="264"/>
                  </a:lnTo>
                  <a:lnTo>
                    <a:pt x="675" y="274"/>
                  </a:lnTo>
                  <a:lnTo>
                    <a:pt x="696" y="300"/>
                  </a:lnTo>
                  <a:lnTo>
                    <a:pt x="725" y="307"/>
                  </a:lnTo>
                  <a:lnTo>
                    <a:pt x="751" y="305"/>
                  </a:lnTo>
                  <a:lnTo>
                    <a:pt x="779" y="293"/>
                  </a:lnTo>
                  <a:lnTo>
                    <a:pt x="805" y="289"/>
                  </a:lnTo>
                  <a:lnTo>
                    <a:pt x="834" y="300"/>
                  </a:lnTo>
                  <a:lnTo>
                    <a:pt x="859" y="284"/>
                  </a:lnTo>
                  <a:lnTo>
                    <a:pt x="880" y="259"/>
                  </a:lnTo>
                  <a:lnTo>
                    <a:pt x="908" y="264"/>
                  </a:lnTo>
                  <a:lnTo>
                    <a:pt x="935" y="266"/>
                  </a:lnTo>
                  <a:lnTo>
                    <a:pt x="960" y="282"/>
                  </a:lnTo>
                  <a:lnTo>
                    <a:pt x="988" y="287"/>
                  </a:lnTo>
                  <a:lnTo>
                    <a:pt x="1014" y="282"/>
                  </a:lnTo>
                  <a:lnTo>
                    <a:pt x="1041" y="266"/>
                  </a:lnTo>
                  <a:lnTo>
                    <a:pt x="1066" y="261"/>
                  </a:lnTo>
                  <a:lnTo>
                    <a:pt x="1092" y="254"/>
                  </a:lnTo>
                  <a:lnTo>
                    <a:pt x="1120" y="233"/>
                  </a:lnTo>
                  <a:lnTo>
                    <a:pt x="1147" y="233"/>
                  </a:lnTo>
                  <a:lnTo>
                    <a:pt x="1175" y="238"/>
                  </a:lnTo>
                  <a:lnTo>
                    <a:pt x="1201" y="238"/>
                  </a:lnTo>
                  <a:lnTo>
                    <a:pt x="1226" y="235"/>
                  </a:lnTo>
                  <a:lnTo>
                    <a:pt x="1255" y="227"/>
                  </a:lnTo>
                  <a:lnTo>
                    <a:pt x="1273" y="215"/>
                  </a:lnTo>
                  <a:lnTo>
                    <a:pt x="1299" y="204"/>
                  </a:lnTo>
                  <a:lnTo>
                    <a:pt x="1325" y="197"/>
                  </a:lnTo>
                  <a:lnTo>
                    <a:pt x="1350" y="192"/>
                  </a:lnTo>
                  <a:lnTo>
                    <a:pt x="1380" y="181"/>
                  </a:lnTo>
                  <a:lnTo>
                    <a:pt x="1371" y="155"/>
                  </a:lnTo>
                  <a:lnTo>
                    <a:pt x="1369" y="129"/>
                  </a:lnTo>
                  <a:lnTo>
                    <a:pt x="1397" y="119"/>
                  </a:lnTo>
                  <a:lnTo>
                    <a:pt x="1405" y="93"/>
                  </a:lnTo>
                  <a:lnTo>
                    <a:pt x="1433" y="90"/>
                  </a:lnTo>
                  <a:lnTo>
                    <a:pt x="1436" y="65"/>
                  </a:lnTo>
                  <a:lnTo>
                    <a:pt x="1423" y="38"/>
                  </a:lnTo>
                  <a:lnTo>
                    <a:pt x="1405" y="10"/>
                  </a:lnTo>
                  <a:lnTo>
                    <a:pt x="1376" y="0"/>
                  </a:lnTo>
                  <a:lnTo>
                    <a:pt x="1353" y="26"/>
                  </a:lnTo>
                  <a:lnTo>
                    <a:pt x="1353" y="54"/>
                  </a:lnTo>
                  <a:lnTo>
                    <a:pt x="1380" y="42"/>
                  </a:lnTo>
                  <a:lnTo>
                    <a:pt x="1405" y="51"/>
                  </a:lnTo>
                  <a:lnTo>
                    <a:pt x="1380" y="77"/>
                  </a:lnTo>
                  <a:lnTo>
                    <a:pt x="1350" y="98"/>
                  </a:lnTo>
                  <a:lnTo>
                    <a:pt x="1325" y="106"/>
                  </a:lnTo>
                  <a:lnTo>
                    <a:pt x="1299" y="109"/>
                  </a:lnTo>
                  <a:lnTo>
                    <a:pt x="1274" y="134"/>
                  </a:lnTo>
                  <a:lnTo>
                    <a:pt x="1260" y="160"/>
                  </a:lnTo>
                  <a:lnTo>
                    <a:pt x="1242" y="186"/>
                  </a:lnTo>
                  <a:lnTo>
                    <a:pt x="1216" y="189"/>
                  </a:lnTo>
                  <a:lnTo>
                    <a:pt x="1188" y="197"/>
                  </a:lnTo>
                  <a:lnTo>
                    <a:pt x="1159" y="194"/>
                  </a:lnTo>
                  <a:lnTo>
                    <a:pt x="1133" y="171"/>
                  </a:lnTo>
                  <a:lnTo>
                    <a:pt x="1108" y="155"/>
                  </a:lnTo>
                  <a:lnTo>
                    <a:pt x="1087" y="153"/>
                  </a:lnTo>
                  <a:lnTo>
                    <a:pt x="1090" y="123"/>
                  </a:lnTo>
                  <a:lnTo>
                    <a:pt x="1061" y="132"/>
                  </a:lnTo>
                  <a:lnTo>
                    <a:pt x="1035" y="148"/>
                  </a:lnTo>
                  <a:lnTo>
                    <a:pt x="1009" y="150"/>
                  </a:lnTo>
                  <a:lnTo>
                    <a:pt x="981" y="148"/>
                  </a:lnTo>
                  <a:lnTo>
                    <a:pt x="954" y="144"/>
                  </a:lnTo>
                  <a:lnTo>
                    <a:pt x="929" y="160"/>
                  </a:lnTo>
                  <a:lnTo>
                    <a:pt x="903" y="183"/>
                  </a:lnTo>
                  <a:lnTo>
                    <a:pt x="875" y="178"/>
                  </a:lnTo>
                  <a:lnTo>
                    <a:pt x="848" y="165"/>
                  </a:lnTo>
                  <a:lnTo>
                    <a:pt x="829" y="139"/>
                  </a:lnTo>
                  <a:lnTo>
                    <a:pt x="800" y="129"/>
                  </a:lnTo>
                  <a:lnTo>
                    <a:pt x="774" y="123"/>
                  </a:lnTo>
                  <a:lnTo>
                    <a:pt x="748" y="116"/>
                  </a:lnTo>
                  <a:lnTo>
                    <a:pt x="719" y="93"/>
                  </a:lnTo>
                  <a:lnTo>
                    <a:pt x="694" y="93"/>
                  </a:lnTo>
                  <a:lnTo>
                    <a:pt x="666" y="88"/>
                  </a:lnTo>
                  <a:lnTo>
                    <a:pt x="640" y="90"/>
                  </a:lnTo>
                  <a:lnTo>
                    <a:pt x="613" y="75"/>
                  </a:lnTo>
                  <a:lnTo>
                    <a:pt x="585" y="67"/>
                  </a:lnTo>
                  <a:lnTo>
                    <a:pt x="559" y="61"/>
                  </a:lnTo>
                  <a:lnTo>
                    <a:pt x="534" y="65"/>
                  </a:lnTo>
                  <a:lnTo>
                    <a:pt x="507" y="70"/>
                  </a:lnTo>
                  <a:lnTo>
                    <a:pt x="482" y="67"/>
                  </a:lnTo>
                  <a:lnTo>
                    <a:pt x="453" y="75"/>
                  </a:lnTo>
                  <a:lnTo>
                    <a:pt x="428" y="100"/>
                  </a:lnTo>
                  <a:lnTo>
                    <a:pt x="401" y="109"/>
                  </a:lnTo>
                  <a:lnTo>
                    <a:pt x="373" y="129"/>
                  </a:lnTo>
                  <a:lnTo>
                    <a:pt x="352" y="132"/>
                  </a:lnTo>
                  <a:lnTo>
                    <a:pt x="327" y="123"/>
                  </a:lnTo>
                  <a:lnTo>
                    <a:pt x="329" y="150"/>
                  </a:lnTo>
                  <a:lnTo>
                    <a:pt x="304" y="178"/>
                  </a:lnTo>
                  <a:lnTo>
                    <a:pt x="304" y="231"/>
                  </a:lnTo>
                  <a:lnTo>
                    <a:pt x="322" y="256"/>
                  </a:lnTo>
                  <a:lnTo>
                    <a:pt x="347" y="282"/>
                  </a:lnTo>
                  <a:lnTo>
                    <a:pt x="373" y="261"/>
                  </a:lnTo>
                  <a:close/>
                  <a:moveTo>
                    <a:pt x="663" y="685"/>
                  </a:moveTo>
                  <a:lnTo>
                    <a:pt x="668" y="706"/>
                  </a:lnTo>
                  <a:lnTo>
                    <a:pt x="647" y="733"/>
                  </a:lnTo>
                  <a:lnTo>
                    <a:pt x="627" y="758"/>
                  </a:lnTo>
                  <a:lnTo>
                    <a:pt x="601" y="768"/>
                  </a:lnTo>
                  <a:lnTo>
                    <a:pt x="575" y="766"/>
                  </a:lnTo>
                  <a:lnTo>
                    <a:pt x="546" y="784"/>
                  </a:lnTo>
                  <a:lnTo>
                    <a:pt x="520" y="787"/>
                  </a:lnTo>
                  <a:lnTo>
                    <a:pt x="495" y="777"/>
                  </a:lnTo>
                  <a:lnTo>
                    <a:pt x="466" y="771"/>
                  </a:lnTo>
                  <a:lnTo>
                    <a:pt x="438" y="768"/>
                  </a:lnTo>
                  <a:lnTo>
                    <a:pt x="412" y="748"/>
                  </a:lnTo>
                  <a:lnTo>
                    <a:pt x="384" y="722"/>
                  </a:lnTo>
                  <a:lnTo>
                    <a:pt x="373" y="694"/>
                  </a:lnTo>
                  <a:lnTo>
                    <a:pt x="366" y="685"/>
                  </a:lnTo>
                  <a:lnTo>
                    <a:pt x="357" y="676"/>
                  </a:lnTo>
                  <a:lnTo>
                    <a:pt x="332" y="662"/>
                  </a:lnTo>
                  <a:lnTo>
                    <a:pt x="306" y="657"/>
                  </a:lnTo>
                  <a:lnTo>
                    <a:pt x="277" y="639"/>
                  </a:lnTo>
                  <a:lnTo>
                    <a:pt x="256" y="611"/>
                  </a:lnTo>
                  <a:lnTo>
                    <a:pt x="230" y="603"/>
                  </a:lnTo>
                  <a:lnTo>
                    <a:pt x="202" y="600"/>
                  </a:lnTo>
                  <a:lnTo>
                    <a:pt x="177" y="598"/>
                  </a:lnTo>
                  <a:lnTo>
                    <a:pt x="150" y="603"/>
                  </a:lnTo>
                  <a:lnTo>
                    <a:pt x="125" y="595"/>
                  </a:lnTo>
                  <a:lnTo>
                    <a:pt x="99" y="593"/>
                  </a:lnTo>
                  <a:lnTo>
                    <a:pt x="71" y="588"/>
                  </a:lnTo>
                  <a:lnTo>
                    <a:pt x="60" y="584"/>
                  </a:lnTo>
                  <a:lnTo>
                    <a:pt x="34" y="569"/>
                  </a:lnTo>
                  <a:lnTo>
                    <a:pt x="16" y="543"/>
                  </a:lnTo>
                  <a:lnTo>
                    <a:pt x="0" y="520"/>
                  </a:lnTo>
                  <a:lnTo>
                    <a:pt x="6" y="512"/>
                  </a:lnTo>
                  <a:lnTo>
                    <a:pt x="27" y="487"/>
                  </a:lnTo>
                  <a:lnTo>
                    <a:pt x="52" y="476"/>
                  </a:lnTo>
                  <a:lnTo>
                    <a:pt x="78" y="466"/>
                  </a:lnTo>
                  <a:lnTo>
                    <a:pt x="106" y="463"/>
                  </a:lnTo>
                  <a:lnTo>
                    <a:pt x="133" y="461"/>
                  </a:lnTo>
                  <a:lnTo>
                    <a:pt x="161" y="461"/>
                  </a:lnTo>
                  <a:lnTo>
                    <a:pt x="187" y="455"/>
                  </a:lnTo>
                  <a:lnTo>
                    <a:pt x="212" y="461"/>
                  </a:lnTo>
                  <a:lnTo>
                    <a:pt x="241" y="450"/>
                  </a:lnTo>
                  <a:lnTo>
                    <a:pt x="267" y="461"/>
                  </a:lnTo>
                  <a:lnTo>
                    <a:pt x="293" y="466"/>
                  </a:lnTo>
                  <a:lnTo>
                    <a:pt x="322" y="453"/>
                  </a:lnTo>
                  <a:lnTo>
                    <a:pt x="347" y="437"/>
                  </a:lnTo>
                  <a:lnTo>
                    <a:pt x="373" y="453"/>
                  </a:lnTo>
                  <a:lnTo>
                    <a:pt x="386" y="466"/>
                  </a:lnTo>
                  <a:lnTo>
                    <a:pt x="404" y="492"/>
                  </a:lnTo>
                  <a:lnTo>
                    <a:pt x="433" y="497"/>
                  </a:lnTo>
                  <a:lnTo>
                    <a:pt x="458" y="507"/>
                  </a:lnTo>
                  <a:lnTo>
                    <a:pt x="461" y="536"/>
                  </a:lnTo>
                  <a:lnTo>
                    <a:pt x="484" y="561"/>
                  </a:lnTo>
                  <a:lnTo>
                    <a:pt x="513" y="556"/>
                  </a:lnTo>
                  <a:lnTo>
                    <a:pt x="539" y="554"/>
                  </a:lnTo>
                  <a:lnTo>
                    <a:pt x="557" y="579"/>
                  </a:lnTo>
                  <a:lnTo>
                    <a:pt x="583" y="593"/>
                  </a:lnTo>
                  <a:lnTo>
                    <a:pt x="592" y="621"/>
                  </a:lnTo>
                  <a:lnTo>
                    <a:pt x="611" y="647"/>
                  </a:lnTo>
                  <a:lnTo>
                    <a:pt x="636" y="660"/>
                  </a:lnTo>
                  <a:lnTo>
                    <a:pt x="663" y="685"/>
                  </a:lnTo>
                  <a:close/>
                  <a:moveTo>
                    <a:pt x="182" y="123"/>
                  </a:moveTo>
                  <a:lnTo>
                    <a:pt x="210" y="142"/>
                  </a:lnTo>
                  <a:lnTo>
                    <a:pt x="228" y="171"/>
                  </a:lnTo>
                  <a:lnTo>
                    <a:pt x="200" y="176"/>
                  </a:lnTo>
                  <a:lnTo>
                    <a:pt x="189" y="201"/>
                  </a:lnTo>
                  <a:lnTo>
                    <a:pt x="182" y="227"/>
                  </a:lnTo>
                  <a:lnTo>
                    <a:pt x="156" y="236"/>
                  </a:lnTo>
                  <a:lnTo>
                    <a:pt x="166" y="206"/>
                  </a:lnTo>
                  <a:lnTo>
                    <a:pt x="156" y="181"/>
                  </a:lnTo>
                  <a:lnTo>
                    <a:pt x="168" y="153"/>
                  </a:lnTo>
                  <a:lnTo>
                    <a:pt x="177" y="127"/>
                  </a:lnTo>
                  <a:lnTo>
                    <a:pt x="182" y="123"/>
                  </a:lnTo>
                  <a:close/>
                  <a:moveTo>
                    <a:pt x="244" y="183"/>
                  </a:moveTo>
                  <a:lnTo>
                    <a:pt x="272" y="206"/>
                  </a:lnTo>
                  <a:lnTo>
                    <a:pt x="298" y="192"/>
                  </a:lnTo>
                  <a:lnTo>
                    <a:pt x="272" y="220"/>
                  </a:lnTo>
                  <a:lnTo>
                    <a:pt x="274" y="245"/>
                  </a:lnTo>
                  <a:lnTo>
                    <a:pt x="249" y="245"/>
                  </a:lnTo>
                  <a:lnTo>
                    <a:pt x="254" y="220"/>
                  </a:lnTo>
                  <a:lnTo>
                    <a:pt x="244" y="194"/>
                  </a:lnTo>
                  <a:lnTo>
                    <a:pt x="244" y="183"/>
                  </a:lnTo>
                  <a:close/>
                  <a:moveTo>
                    <a:pt x="1465" y="72"/>
                  </a:moveTo>
                  <a:lnTo>
                    <a:pt x="1490" y="56"/>
                  </a:lnTo>
                  <a:lnTo>
                    <a:pt x="1516" y="56"/>
                  </a:lnTo>
                  <a:lnTo>
                    <a:pt x="1542" y="65"/>
                  </a:lnTo>
                  <a:lnTo>
                    <a:pt x="1544" y="90"/>
                  </a:lnTo>
                  <a:lnTo>
                    <a:pt x="1518" y="114"/>
                  </a:lnTo>
                  <a:lnTo>
                    <a:pt x="1493" y="114"/>
                  </a:lnTo>
                  <a:lnTo>
                    <a:pt x="1465" y="119"/>
                  </a:lnTo>
                  <a:lnTo>
                    <a:pt x="1438" y="116"/>
                  </a:lnTo>
                  <a:lnTo>
                    <a:pt x="1444" y="90"/>
                  </a:lnTo>
                  <a:lnTo>
                    <a:pt x="1465" y="72"/>
                  </a:lnTo>
                  <a:close/>
                  <a:moveTo>
                    <a:pt x="1951" y="17"/>
                  </a:moveTo>
                  <a:lnTo>
                    <a:pt x="1979" y="17"/>
                  </a:lnTo>
                  <a:lnTo>
                    <a:pt x="2005" y="38"/>
                  </a:lnTo>
                  <a:lnTo>
                    <a:pt x="2034" y="31"/>
                  </a:lnTo>
                  <a:lnTo>
                    <a:pt x="2059" y="28"/>
                  </a:lnTo>
                  <a:lnTo>
                    <a:pt x="2085" y="33"/>
                  </a:lnTo>
                  <a:lnTo>
                    <a:pt x="2111" y="28"/>
                  </a:lnTo>
                  <a:lnTo>
                    <a:pt x="2140" y="28"/>
                  </a:lnTo>
                  <a:lnTo>
                    <a:pt x="2165" y="26"/>
                  </a:lnTo>
                  <a:lnTo>
                    <a:pt x="2184" y="52"/>
                  </a:lnTo>
                  <a:lnTo>
                    <a:pt x="2184" y="77"/>
                  </a:lnTo>
                  <a:lnTo>
                    <a:pt x="2157" y="103"/>
                  </a:lnTo>
                  <a:lnTo>
                    <a:pt x="2129" y="103"/>
                  </a:lnTo>
                  <a:lnTo>
                    <a:pt x="2103" y="106"/>
                  </a:lnTo>
                  <a:lnTo>
                    <a:pt x="2074" y="111"/>
                  </a:lnTo>
                  <a:lnTo>
                    <a:pt x="2048" y="119"/>
                  </a:lnTo>
                  <a:lnTo>
                    <a:pt x="2020" y="114"/>
                  </a:lnTo>
                  <a:lnTo>
                    <a:pt x="1995" y="124"/>
                  </a:lnTo>
                  <a:lnTo>
                    <a:pt x="1968" y="127"/>
                  </a:lnTo>
                  <a:lnTo>
                    <a:pt x="1940" y="134"/>
                  </a:lnTo>
                  <a:lnTo>
                    <a:pt x="1914" y="134"/>
                  </a:lnTo>
                  <a:lnTo>
                    <a:pt x="1912" y="106"/>
                  </a:lnTo>
                  <a:lnTo>
                    <a:pt x="1930" y="80"/>
                  </a:lnTo>
                  <a:lnTo>
                    <a:pt x="1956" y="65"/>
                  </a:lnTo>
                  <a:lnTo>
                    <a:pt x="1930" y="70"/>
                  </a:lnTo>
                  <a:lnTo>
                    <a:pt x="1932" y="44"/>
                  </a:lnTo>
                  <a:lnTo>
                    <a:pt x="1951" y="17"/>
                  </a:lnTo>
                  <a:close/>
                  <a:moveTo>
                    <a:pt x="1777" y="93"/>
                  </a:moveTo>
                  <a:lnTo>
                    <a:pt x="1803" y="80"/>
                  </a:lnTo>
                  <a:lnTo>
                    <a:pt x="1818" y="106"/>
                  </a:lnTo>
                  <a:lnTo>
                    <a:pt x="1841" y="80"/>
                  </a:lnTo>
                  <a:lnTo>
                    <a:pt x="1862" y="52"/>
                  </a:lnTo>
                  <a:lnTo>
                    <a:pt x="1889" y="44"/>
                  </a:lnTo>
                  <a:lnTo>
                    <a:pt x="1886" y="70"/>
                  </a:lnTo>
                  <a:lnTo>
                    <a:pt x="1878" y="98"/>
                  </a:lnTo>
                  <a:lnTo>
                    <a:pt x="1855" y="124"/>
                  </a:lnTo>
                  <a:lnTo>
                    <a:pt x="1845" y="150"/>
                  </a:lnTo>
                  <a:lnTo>
                    <a:pt x="1818" y="168"/>
                  </a:lnTo>
                  <a:lnTo>
                    <a:pt x="1800" y="142"/>
                  </a:lnTo>
                  <a:lnTo>
                    <a:pt x="1774" y="127"/>
                  </a:lnTo>
                  <a:lnTo>
                    <a:pt x="1769" y="100"/>
                  </a:lnTo>
                  <a:lnTo>
                    <a:pt x="1777" y="93"/>
                  </a:lnTo>
                  <a:close/>
                  <a:moveTo>
                    <a:pt x="1400" y="155"/>
                  </a:moveTo>
                  <a:lnTo>
                    <a:pt x="1426" y="134"/>
                  </a:lnTo>
                  <a:lnTo>
                    <a:pt x="1454" y="129"/>
                  </a:lnTo>
                  <a:lnTo>
                    <a:pt x="1479" y="123"/>
                  </a:lnTo>
                  <a:lnTo>
                    <a:pt x="1454" y="148"/>
                  </a:lnTo>
                  <a:lnTo>
                    <a:pt x="1428" y="160"/>
                  </a:lnTo>
                  <a:lnTo>
                    <a:pt x="1410" y="186"/>
                  </a:lnTo>
                  <a:lnTo>
                    <a:pt x="1397" y="157"/>
                  </a:lnTo>
                  <a:lnTo>
                    <a:pt x="1400" y="155"/>
                  </a:lnTo>
                  <a:close/>
                  <a:moveTo>
                    <a:pt x="1382" y="957"/>
                  </a:moveTo>
                  <a:lnTo>
                    <a:pt x="1407" y="950"/>
                  </a:lnTo>
                  <a:lnTo>
                    <a:pt x="1433" y="942"/>
                  </a:lnTo>
                  <a:lnTo>
                    <a:pt x="1459" y="927"/>
                  </a:lnTo>
                  <a:lnTo>
                    <a:pt x="1485" y="913"/>
                  </a:lnTo>
                  <a:lnTo>
                    <a:pt x="1509" y="888"/>
                  </a:lnTo>
                  <a:lnTo>
                    <a:pt x="1534" y="867"/>
                  </a:lnTo>
                  <a:lnTo>
                    <a:pt x="1562" y="846"/>
                  </a:lnTo>
                  <a:lnTo>
                    <a:pt x="1567" y="872"/>
                  </a:lnTo>
                  <a:lnTo>
                    <a:pt x="1557" y="898"/>
                  </a:lnTo>
                  <a:lnTo>
                    <a:pt x="1576" y="927"/>
                  </a:lnTo>
                  <a:lnTo>
                    <a:pt x="1550" y="929"/>
                  </a:lnTo>
                  <a:lnTo>
                    <a:pt x="1523" y="947"/>
                  </a:lnTo>
                  <a:lnTo>
                    <a:pt x="1509" y="975"/>
                  </a:lnTo>
                  <a:lnTo>
                    <a:pt x="1482" y="978"/>
                  </a:lnTo>
                  <a:lnTo>
                    <a:pt x="1454" y="989"/>
                  </a:lnTo>
                  <a:lnTo>
                    <a:pt x="1428" y="994"/>
                  </a:lnTo>
                  <a:lnTo>
                    <a:pt x="1400" y="1014"/>
                  </a:lnTo>
                  <a:lnTo>
                    <a:pt x="1373" y="1017"/>
                  </a:lnTo>
                  <a:lnTo>
                    <a:pt x="1368" y="991"/>
                  </a:lnTo>
                  <a:lnTo>
                    <a:pt x="1364" y="966"/>
                  </a:lnTo>
                  <a:lnTo>
                    <a:pt x="1382" y="957"/>
                  </a:lnTo>
                  <a:close/>
                  <a:moveTo>
                    <a:pt x="983" y="880"/>
                  </a:moveTo>
                  <a:lnTo>
                    <a:pt x="1009" y="867"/>
                  </a:lnTo>
                  <a:lnTo>
                    <a:pt x="1035" y="841"/>
                  </a:lnTo>
                  <a:lnTo>
                    <a:pt x="1061" y="844"/>
                  </a:lnTo>
                  <a:lnTo>
                    <a:pt x="1076" y="869"/>
                  </a:lnTo>
                  <a:lnTo>
                    <a:pt x="1051" y="890"/>
                  </a:lnTo>
                  <a:lnTo>
                    <a:pt x="1022" y="903"/>
                  </a:lnTo>
                  <a:lnTo>
                    <a:pt x="996" y="901"/>
                  </a:lnTo>
                  <a:lnTo>
                    <a:pt x="970" y="888"/>
                  </a:lnTo>
                  <a:lnTo>
                    <a:pt x="983" y="88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7040439" y="1855143"/>
              <a:ext cx="984120" cy="766660"/>
            </a:xfrm>
            <a:custGeom>
              <a:avLst/>
              <a:gdLst>
                <a:gd name="T0" fmla="*/ 2147483647 w 1836"/>
                <a:gd name="T1" fmla="*/ 2147483647 h 1497"/>
                <a:gd name="T2" fmla="*/ 2147483647 w 1836"/>
                <a:gd name="T3" fmla="*/ 2147483647 h 1497"/>
                <a:gd name="T4" fmla="*/ 2147483647 w 1836"/>
                <a:gd name="T5" fmla="*/ 2147483647 h 1497"/>
                <a:gd name="T6" fmla="*/ 2147483647 w 1836"/>
                <a:gd name="T7" fmla="*/ 2147483647 h 1497"/>
                <a:gd name="T8" fmla="*/ 2147483647 w 1836"/>
                <a:gd name="T9" fmla="*/ 2147483647 h 1497"/>
                <a:gd name="T10" fmla="*/ 2147483647 w 1836"/>
                <a:gd name="T11" fmla="*/ 2147483647 h 1497"/>
                <a:gd name="T12" fmla="*/ 2147483647 w 1836"/>
                <a:gd name="T13" fmla="*/ 2147483647 h 1497"/>
                <a:gd name="T14" fmla="*/ 2147483647 w 1836"/>
                <a:gd name="T15" fmla="*/ 2147483647 h 1497"/>
                <a:gd name="T16" fmla="*/ 2147483647 w 1836"/>
                <a:gd name="T17" fmla="*/ 2147483647 h 1497"/>
                <a:gd name="T18" fmla="*/ 2147483647 w 1836"/>
                <a:gd name="T19" fmla="*/ 2147483647 h 1497"/>
                <a:gd name="T20" fmla="*/ 2147483647 w 1836"/>
                <a:gd name="T21" fmla="*/ 2147483647 h 1497"/>
                <a:gd name="T22" fmla="*/ 2147483647 w 1836"/>
                <a:gd name="T23" fmla="*/ 2147483647 h 1497"/>
                <a:gd name="T24" fmla="*/ 2147483647 w 1836"/>
                <a:gd name="T25" fmla="*/ 2147483647 h 1497"/>
                <a:gd name="T26" fmla="*/ 2147483647 w 1836"/>
                <a:gd name="T27" fmla="*/ 2147483647 h 1497"/>
                <a:gd name="T28" fmla="*/ 2147483647 w 1836"/>
                <a:gd name="T29" fmla="*/ 2147483647 h 1497"/>
                <a:gd name="T30" fmla="*/ 2147483647 w 1836"/>
                <a:gd name="T31" fmla="*/ 2147483647 h 1497"/>
                <a:gd name="T32" fmla="*/ 2147483647 w 1836"/>
                <a:gd name="T33" fmla="*/ 2147483647 h 1497"/>
                <a:gd name="T34" fmla="*/ 2147483647 w 1836"/>
                <a:gd name="T35" fmla="*/ 2147483647 h 1497"/>
                <a:gd name="T36" fmla="*/ 2147483647 w 1836"/>
                <a:gd name="T37" fmla="*/ 2147483647 h 1497"/>
                <a:gd name="T38" fmla="*/ 2147483647 w 1836"/>
                <a:gd name="T39" fmla="*/ 2147483647 h 1497"/>
                <a:gd name="T40" fmla="*/ 2147483647 w 1836"/>
                <a:gd name="T41" fmla="*/ 2147483647 h 1497"/>
                <a:gd name="T42" fmla="*/ 2147483647 w 1836"/>
                <a:gd name="T43" fmla="*/ 2147483647 h 1497"/>
                <a:gd name="T44" fmla="*/ 2147483647 w 1836"/>
                <a:gd name="T45" fmla="*/ 2147483647 h 1497"/>
                <a:gd name="T46" fmla="*/ 2147483647 w 1836"/>
                <a:gd name="T47" fmla="*/ 2147483647 h 1497"/>
                <a:gd name="T48" fmla="*/ 2147483647 w 1836"/>
                <a:gd name="T49" fmla="*/ 2147483647 h 1497"/>
                <a:gd name="T50" fmla="*/ 2147483647 w 1836"/>
                <a:gd name="T51" fmla="*/ 2147483647 h 1497"/>
                <a:gd name="T52" fmla="*/ 2147483647 w 1836"/>
                <a:gd name="T53" fmla="*/ 2147483647 h 1497"/>
                <a:gd name="T54" fmla="*/ 2147483647 w 1836"/>
                <a:gd name="T55" fmla="*/ 2147483647 h 1497"/>
                <a:gd name="T56" fmla="*/ 2147483647 w 1836"/>
                <a:gd name="T57" fmla="*/ 2147483647 h 1497"/>
                <a:gd name="T58" fmla="*/ 2147483647 w 1836"/>
                <a:gd name="T59" fmla="*/ 2147483647 h 1497"/>
                <a:gd name="T60" fmla="*/ 2147483647 w 1836"/>
                <a:gd name="T61" fmla="*/ 2147483647 h 1497"/>
                <a:gd name="T62" fmla="*/ 2147483647 w 1836"/>
                <a:gd name="T63" fmla="*/ 2147483647 h 1497"/>
                <a:gd name="T64" fmla="*/ 2147483647 w 1836"/>
                <a:gd name="T65" fmla="*/ 2147483647 h 1497"/>
                <a:gd name="T66" fmla="*/ 2147483647 w 1836"/>
                <a:gd name="T67" fmla="*/ 2147483647 h 1497"/>
                <a:gd name="T68" fmla="*/ 2147483647 w 1836"/>
                <a:gd name="T69" fmla="*/ 2147483647 h 1497"/>
                <a:gd name="T70" fmla="*/ 2147483647 w 1836"/>
                <a:gd name="T71" fmla="*/ 2147483647 h 1497"/>
                <a:gd name="T72" fmla="*/ 2147483647 w 1836"/>
                <a:gd name="T73" fmla="*/ 2147483647 h 1497"/>
                <a:gd name="T74" fmla="*/ 2147483647 w 1836"/>
                <a:gd name="T75" fmla="*/ 2147483647 h 1497"/>
                <a:gd name="T76" fmla="*/ 2147483647 w 1836"/>
                <a:gd name="T77" fmla="*/ 2147483647 h 1497"/>
                <a:gd name="T78" fmla="*/ 2147483647 w 1836"/>
                <a:gd name="T79" fmla="*/ 2147483647 h 1497"/>
                <a:gd name="T80" fmla="*/ 2147483647 w 1836"/>
                <a:gd name="T81" fmla="*/ 2147483647 h 1497"/>
                <a:gd name="T82" fmla="*/ 2147483647 w 1836"/>
                <a:gd name="T83" fmla="*/ 2147483647 h 1497"/>
                <a:gd name="T84" fmla="*/ 2147483647 w 1836"/>
                <a:gd name="T85" fmla="*/ 2147483647 h 1497"/>
                <a:gd name="T86" fmla="*/ 2147483647 w 1836"/>
                <a:gd name="T87" fmla="*/ 2147483647 h 1497"/>
                <a:gd name="T88" fmla="*/ 2147483647 w 1836"/>
                <a:gd name="T89" fmla="*/ 2147483647 h 1497"/>
                <a:gd name="T90" fmla="*/ 2147483647 w 1836"/>
                <a:gd name="T91" fmla="*/ 2147483647 h 1497"/>
                <a:gd name="T92" fmla="*/ 2147483647 w 1836"/>
                <a:gd name="T93" fmla="*/ 2147483647 h 1497"/>
                <a:gd name="T94" fmla="*/ 2147483647 w 1836"/>
                <a:gd name="T95" fmla="*/ 2147483647 h 1497"/>
                <a:gd name="T96" fmla="*/ 2147483647 w 1836"/>
                <a:gd name="T97" fmla="*/ 2147483647 h 1497"/>
                <a:gd name="T98" fmla="*/ 2147483647 w 1836"/>
                <a:gd name="T99" fmla="*/ 2147483647 h 1497"/>
                <a:gd name="T100" fmla="*/ 2147483647 w 1836"/>
                <a:gd name="T101" fmla="*/ 2147483647 h 1497"/>
                <a:gd name="T102" fmla="*/ 2147483647 w 1836"/>
                <a:gd name="T103" fmla="*/ 2147483647 h 1497"/>
                <a:gd name="T104" fmla="*/ 2147483647 w 1836"/>
                <a:gd name="T105" fmla="*/ 2147483647 h 1497"/>
                <a:gd name="T106" fmla="*/ 2147483647 w 1836"/>
                <a:gd name="T107" fmla="*/ 2147483647 h 1497"/>
                <a:gd name="T108" fmla="*/ 2147483647 w 1836"/>
                <a:gd name="T109" fmla="*/ 2147483647 h 1497"/>
                <a:gd name="T110" fmla="*/ 0 w 1836"/>
                <a:gd name="T111" fmla="*/ 2147483647 h 1497"/>
                <a:gd name="T112" fmla="*/ 2147483647 w 1836"/>
                <a:gd name="T113" fmla="*/ 2147483647 h 1497"/>
                <a:gd name="T114" fmla="*/ 2147483647 w 1836"/>
                <a:gd name="T115" fmla="*/ 2147483647 h 1497"/>
                <a:gd name="T116" fmla="*/ 2147483647 w 1836"/>
                <a:gd name="T117" fmla="*/ 2147483647 h 1497"/>
                <a:gd name="T118" fmla="*/ 2147483647 w 1836"/>
                <a:gd name="T119" fmla="*/ 2147483647 h 1497"/>
                <a:gd name="T120" fmla="*/ 2147483647 w 1836"/>
                <a:gd name="T121" fmla="*/ 2147483647 h 1497"/>
                <a:gd name="T122" fmla="*/ 2147483647 w 1836"/>
                <a:gd name="T123" fmla="*/ 2147483647 h 149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836" h="1497">
                  <a:moveTo>
                    <a:pt x="1733" y="1035"/>
                  </a:moveTo>
                  <a:lnTo>
                    <a:pt x="1730" y="1018"/>
                  </a:lnTo>
                  <a:lnTo>
                    <a:pt x="1724" y="988"/>
                  </a:lnTo>
                  <a:lnTo>
                    <a:pt x="1721" y="963"/>
                  </a:lnTo>
                  <a:lnTo>
                    <a:pt x="1721" y="912"/>
                  </a:lnTo>
                  <a:lnTo>
                    <a:pt x="1714" y="882"/>
                  </a:lnTo>
                  <a:lnTo>
                    <a:pt x="1686" y="870"/>
                  </a:lnTo>
                  <a:lnTo>
                    <a:pt x="1659" y="891"/>
                  </a:lnTo>
                  <a:lnTo>
                    <a:pt x="1657" y="917"/>
                  </a:lnTo>
                  <a:lnTo>
                    <a:pt x="1665" y="942"/>
                  </a:lnTo>
                  <a:lnTo>
                    <a:pt x="1668" y="970"/>
                  </a:lnTo>
                  <a:lnTo>
                    <a:pt x="1675" y="997"/>
                  </a:lnTo>
                  <a:lnTo>
                    <a:pt x="1650" y="993"/>
                  </a:lnTo>
                  <a:lnTo>
                    <a:pt x="1634" y="968"/>
                  </a:lnTo>
                  <a:lnTo>
                    <a:pt x="1629" y="950"/>
                  </a:lnTo>
                  <a:lnTo>
                    <a:pt x="1618" y="924"/>
                  </a:lnTo>
                  <a:lnTo>
                    <a:pt x="1608" y="898"/>
                  </a:lnTo>
                  <a:lnTo>
                    <a:pt x="1590" y="873"/>
                  </a:lnTo>
                  <a:lnTo>
                    <a:pt x="1564" y="849"/>
                  </a:lnTo>
                  <a:lnTo>
                    <a:pt x="1551" y="820"/>
                  </a:lnTo>
                  <a:lnTo>
                    <a:pt x="1548" y="795"/>
                  </a:lnTo>
                  <a:lnTo>
                    <a:pt x="1544" y="767"/>
                  </a:lnTo>
                  <a:lnTo>
                    <a:pt x="1533" y="740"/>
                  </a:lnTo>
                  <a:lnTo>
                    <a:pt x="1544" y="714"/>
                  </a:lnTo>
                  <a:lnTo>
                    <a:pt x="1541" y="689"/>
                  </a:lnTo>
                  <a:lnTo>
                    <a:pt x="1533" y="660"/>
                  </a:lnTo>
                  <a:lnTo>
                    <a:pt x="1530" y="634"/>
                  </a:lnTo>
                  <a:lnTo>
                    <a:pt x="1525" y="606"/>
                  </a:lnTo>
                  <a:lnTo>
                    <a:pt x="1539" y="578"/>
                  </a:lnTo>
                  <a:lnTo>
                    <a:pt x="1562" y="551"/>
                  </a:lnTo>
                  <a:lnTo>
                    <a:pt x="1569" y="525"/>
                  </a:lnTo>
                  <a:lnTo>
                    <a:pt x="1572" y="497"/>
                  </a:lnTo>
                  <a:lnTo>
                    <a:pt x="1587" y="472"/>
                  </a:lnTo>
                  <a:lnTo>
                    <a:pt x="1569" y="445"/>
                  </a:lnTo>
                  <a:lnTo>
                    <a:pt x="1548" y="417"/>
                  </a:lnTo>
                  <a:lnTo>
                    <a:pt x="1530" y="391"/>
                  </a:lnTo>
                  <a:lnTo>
                    <a:pt x="1518" y="364"/>
                  </a:lnTo>
                  <a:lnTo>
                    <a:pt x="1500" y="336"/>
                  </a:lnTo>
                  <a:lnTo>
                    <a:pt x="1518" y="311"/>
                  </a:lnTo>
                  <a:lnTo>
                    <a:pt x="1544" y="300"/>
                  </a:lnTo>
                  <a:lnTo>
                    <a:pt x="1518" y="283"/>
                  </a:lnTo>
                  <a:lnTo>
                    <a:pt x="1489" y="258"/>
                  </a:lnTo>
                  <a:lnTo>
                    <a:pt x="1463" y="256"/>
                  </a:lnTo>
                  <a:lnTo>
                    <a:pt x="1437" y="262"/>
                  </a:lnTo>
                  <a:lnTo>
                    <a:pt x="1422" y="253"/>
                  </a:lnTo>
                  <a:lnTo>
                    <a:pt x="1396" y="264"/>
                  </a:lnTo>
                  <a:lnTo>
                    <a:pt x="1370" y="262"/>
                  </a:lnTo>
                  <a:lnTo>
                    <a:pt x="1341" y="258"/>
                  </a:lnTo>
                  <a:lnTo>
                    <a:pt x="1316" y="258"/>
                  </a:lnTo>
                  <a:lnTo>
                    <a:pt x="1290" y="256"/>
                  </a:lnTo>
                  <a:lnTo>
                    <a:pt x="1261" y="246"/>
                  </a:lnTo>
                  <a:lnTo>
                    <a:pt x="1235" y="220"/>
                  </a:lnTo>
                  <a:lnTo>
                    <a:pt x="1210" y="200"/>
                  </a:lnTo>
                  <a:lnTo>
                    <a:pt x="1182" y="186"/>
                  </a:lnTo>
                  <a:lnTo>
                    <a:pt x="1152" y="176"/>
                  </a:lnTo>
                  <a:lnTo>
                    <a:pt x="1127" y="152"/>
                  </a:lnTo>
                  <a:lnTo>
                    <a:pt x="1101" y="155"/>
                  </a:lnTo>
                  <a:lnTo>
                    <a:pt x="1073" y="145"/>
                  </a:lnTo>
                  <a:lnTo>
                    <a:pt x="1046" y="132"/>
                  </a:lnTo>
                  <a:lnTo>
                    <a:pt x="1018" y="127"/>
                  </a:lnTo>
                  <a:lnTo>
                    <a:pt x="993" y="122"/>
                  </a:lnTo>
                  <a:lnTo>
                    <a:pt x="954" y="122"/>
                  </a:lnTo>
                  <a:lnTo>
                    <a:pt x="933" y="119"/>
                  </a:lnTo>
                  <a:lnTo>
                    <a:pt x="912" y="127"/>
                  </a:lnTo>
                  <a:lnTo>
                    <a:pt x="884" y="132"/>
                  </a:lnTo>
                  <a:lnTo>
                    <a:pt x="858" y="142"/>
                  </a:lnTo>
                  <a:lnTo>
                    <a:pt x="829" y="158"/>
                  </a:lnTo>
                  <a:lnTo>
                    <a:pt x="809" y="186"/>
                  </a:lnTo>
                  <a:lnTo>
                    <a:pt x="783" y="194"/>
                  </a:lnTo>
                  <a:lnTo>
                    <a:pt x="757" y="217"/>
                  </a:lnTo>
                  <a:lnTo>
                    <a:pt x="734" y="244"/>
                  </a:lnTo>
                  <a:lnTo>
                    <a:pt x="708" y="253"/>
                  </a:lnTo>
                  <a:lnTo>
                    <a:pt x="680" y="256"/>
                  </a:lnTo>
                  <a:lnTo>
                    <a:pt x="651" y="262"/>
                  </a:lnTo>
                  <a:lnTo>
                    <a:pt x="625" y="272"/>
                  </a:lnTo>
                  <a:lnTo>
                    <a:pt x="599" y="262"/>
                  </a:lnTo>
                  <a:lnTo>
                    <a:pt x="571" y="272"/>
                  </a:lnTo>
                  <a:lnTo>
                    <a:pt x="545" y="279"/>
                  </a:lnTo>
                  <a:lnTo>
                    <a:pt x="519" y="297"/>
                  </a:lnTo>
                  <a:lnTo>
                    <a:pt x="527" y="323"/>
                  </a:lnTo>
                  <a:lnTo>
                    <a:pt x="527" y="352"/>
                  </a:lnTo>
                  <a:lnTo>
                    <a:pt x="521" y="373"/>
                  </a:lnTo>
                  <a:lnTo>
                    <a:pt x="509" y="401"/>
                  </a:lnTo>
                  <a:lnTo>
                    <a:pt x="496" y="427"/>
                  </a:lnTo>
                  <a:lnTo>
                    <a:pt x="470" y="435"/>
                  </a:lnTo>
                  <a:lnTo>
                    <a:pt x="442" y="458"/>
                  </a:lnTo>
                  <a:lnTo>
                    <a:pt x="431" y="486"/>
                  </a:lnTo>
                  <a:lnTo>
                    <a:pt x="434" y="513"/>
                  </a:lnTo>
                  <a:lnTo>
                    <a:pt x="460" y="510"/>
                  </a:lnTo>
                  <a:lnTo>
                    <a:pt x="488" y="515"/>
                  </a:lnTo>
                  <a:lnTo>
                    <a:pt x="514" y="528"/>
                  </a:lnTo>
                  <a:lnTo>
                    <a:pt x="540" y="520"/>
                  </a:lnTo>
                  <a:lnTo>
                    <a:pt x="548" y="495"/>
                  </a:lnTo>
                  <a:lnTo>
                    <a:pt x="574" y="502"/>
                  </a:lnTo>
                  <a:lnTo>
                    <a:pt x="587" y="528"/>
                  </a:lnTo>
                  <a:lnTo>
                    <a:pt x="613" y="515"/>
                  </a:lnTo>
                  <a:lnTo>
                    <a:pt x="638" y="523"/>
                  </a:lnTo>
                  <a:lnTo>
                    <a:pt x="666" y="536"/>
                  </a:lnTo>
                  <a:lnTo>
                    <a:pt x="693" y="553"/>
                  </a:lnTo>
                  <a:lnTo>
                    <a:pt x="719" y="539"/>
                  </a:lnTo>
                  <a:lnTo>
                    <a:pt x="716" y="564"/>
                  </a:lnTo>
                  <a:lnTo>
                    <a:pt x="744" y="551"/>
                  </a:lnTo>
                  <a:lnTo>
                    <a:pt x="770" y="551"/>
                  </a:lnTo>
                  <a:lnTo>
                    <a:pt x="744" y="574"/>
                  </a:lnTo>
                  <a:lnTo>
                    <a:pt x="758" y="601"/>
                  </a:lnTo>
                  <a:lnTo>
                    <a:pt x="783" y="590"/>
                  </a:lnTo>
                  <a:lnTo>
                    <a:pt x="793" y="590"/>
                  </a:lnTo>
                  <a:lnTo>
                    <a:pt x="775" y="619"/>
                  </a:lnTo>
                  <a:lnTo>
                    <a:pt x="765" y="645"/>
                  </a:lnTo>
                  <a:lnTo>
                    <a:pt x="775" y="673"/>
                  </a:lnTo>
                  <a:lnTo>
                    <a:pt x="786" y="699"/>
                  </a:lnTo>
                  <a:lnTo>
                    <a:pt x="814" y="717"/>
                  </a:lnTo>
                  <a:lnTo>
                    <a:pt x="816" y="742"/>
                  </a:lnTo>
                  <a:lnTo>
                    <a:pt x="843" y="756"/>
                  </a:lnTo>
                  <a:lnTo>
                    <a:pt x="868" y="772"/>
                  </a:lnTo>
                  <a:lnTo>
                    <a:pt x="892" y="797"/>
                  </a:lnTo>
                  <a:lnTo>
                    <a:pt x="917" y="795"/>
                  </a:lnTo>
                  <a:lnTo>
                    <a:pt x="943" y="781"/>
                  </a:lnTo>
                  <a:lnTo>
                    <a:pt x="972" y="774"/>
                  </a:lnTo>
                  <a:lnTo>
                    <a:pt x="998" y="774"/>
                  </a:lnTo>
                  <a:lnTo>
                    <a:pt x="1011" y="802"/>
                  </a:lnTo>
                  <a:lnTo>
                    <a:pt x="1013" y="802"/>
                  </a:lnTo>
                  <a:lnTo>
                    <a:pt x="1039" y="808"/>
                  </a:lnTo>
                  <a:lnTo>
                    <a:pt x="1065" y="792"/>
                  </a:lnTo>
                  <a:lnTo>
                    <a:pt x="1090" y="797"/>
                  </a:lnTo>
                  <a:lnTo>
                    <a:pt x="1119" y="802"/>
                  </a:lnTo>
                  <a:lnTo>
                    <a:pt x="1132" y="802"/>
                  </a:lnTo>
                  <a:lnTo>
                    <a:pt x="1158" y="790"/>
                  </a:lnTo>
                  <a:lnTo>
                    <a:pt x="1186" y="785"/>
                  </a:lnTo>
                  <a:lnTo>
                    <a:pt x="1212" y="777"/>
                  </a:lnTo>
                  <a:lnTo>
                    <a:pt x="1238" y="774"/>
                  </a:lnTo>
                  <a:lnTo>
                    <a:pt x="1267" y="781"/>
                  </a:lnTo>
                  <a:lnTo>
                    <a:pt x="1293" y="787"/>
                  </a:lnTo>
                  <a:lnTo>
                    <a:pt x="1321" y="777"/>
                  </a:lnTo>
                  <a:lnTo>
                    <a:pt x="1346" y="777"/>
                  </a:lnTo>
                  <a:lnTo>
                    <a:pt x="1360" y="785"/>
                  </a:lnTo>
                  <a:lnTo>
                    <a:pt x="1388" y="769"/>
                  </a:lnTo>
                  <a:lnTo>
                    <a:pt x="1414" y="758"/>
                  </a:lnTo>
                  <a:lnTo>
                    <a:pt x="1440" y="740"/>
                  </a:lnTo>
                  <a:lnTo>
                    <a:pt x="1468" y="746"/>
                  </a:lnTo>
                  <a:lnTo>
                    <a:pt x="1447" y="774"/>
                  </a:lnTo>
                  <a:lnTo>
                    <a:pt x="1422" y="800"/>
                  </a:lnTo>
                  <a:lnTo>
                    <a:pt x="1447" y="800"/>
                  </a:lnTo>
                  <a:lnTo>
                    <a:pt x="1476" y="785"/>
                  </a:lnTo>
                  <a:lnTo>
                    <a:pt x="1468" y="813"/>
                  </a:lnTo>
                  <a:lnTo>
                    <a:pt x="1458" y="839"/>
                  </a:lnTo>
                  <a:lnTo>
                    <a:pt x="1486" y="846"/>
                  </a:lnTo>
                  <a:lnTo>
                    <a:pt x="1458" y="870"/>
                  </a:lnTo>
                  <a:lnTo>
                    <a:pt x="1432" y="852"/>
                  </a:lnTo>
                  <a:lnTo>
                    <a:pt x="1406" y="855"/>
                  </a:lnTo>
                  <a:lnTo>
                    <a:pt x="1396" y="862"/>
                  </a:lnTo>
                  <a:lnTo>
                    <a:pt x="1422" y="888"/>
                  </a:lnTo>
                  <a:lnTo>
                    <a:pt x="1412" y="914"/>
                  </a:lnTo>
                  <a:lnTo>
                    <a:pt x="1385" y="903"/>
                  </a:lnTo>
                  <a:lnTo>
                    <a:pt x="1375" y="929"/>
                  </a:lnTo>
                  <a:lnTo>
                    <a:pt x="1373" y="903"/>
                  </a:lnTo>
                  <a:lnTo>
                    <a:pt x="1346" y="896"/>
                  </a:lnTo>
                  <a:lnTo>
                    <a:pt x="1321" y="914"/>
                  </a:lnTo>
                  <a:lnTo>
                    <a:pt x="1306" y="885"/>
                  </a:lnTo>
                  <a:lnTo>
                    <a:pt x="1300" y="912"/>
                  </a:lnTo>
                  <a:lnTo>
                    <a:pt x="1290" y="885"/>
                  </a:lnTo>
                  <a:lnTo>
                    <a:pt x="1282" y="912"/>
                  </a:lnTo>
                  <a:lnTo>
                    <a:pt x="1272" y="937"/>
                  </a:lnTo>
                  <a:lnTo>
                    <a:pt x="1272" y="885"/>
                  </a:lnTo>
                  <a:lnTo>
                    <a:pt x="1246" y="862"/>
                  </a:lnTo>
                  <a:lnTo>
                    <a:pt x="1219" y="850"/>
                  </a:lnTo>
                  <a:lnTo>
                    <a:pt x="1194" y="855"/>
                  </a:lnTo>
                  <a:lnTo>
                    <a:pt x="1168" y="864"/>
                  </a:lnTo>
                  <a:lnTo>
                    <a:pt x="1140" y="883"/>
                  </a:lnTo>
                  <a:lnTo>
                    <a:pt x="1104" y="935"/>
                  </a:lnTo>
                  <a:lnTo>
                    <a:pt x="1083" y="961"/>
                  </a:lnTo>
                  <a:lnTo>
                    <a:pt x="1073" y="968"/>
                  </a:lnTo>
                  <a:lnTo>
                    <a:pt x="1044" y="989"/>
                  </a:lnTo>
                  <a:lnTo>
                    <a:pt x="1018" y="981"/>
                  </a:lnTo>
                  <a:lnTo>
                    <a:pt x="993" y="958"/>
                  </a:lnTo>
                  <a:lnTo>
                    <a:pt x="967" y="950"/>
                  </a:lnTo>
                  <a:lnTo>
                    <a:pt x="938" y="968"/>
                  </a:lnTo>
                  <a:lnTo>
                    <a:pt x="912" y="950"/>
                  </a:lnTo>
                  <a:lnTo>
                    <a:pt x="887" y="945"/>
                  </a:lnTo>
                  <a:lnTo>
                    <a:pt x="858" y="942"/>
                  </a:lnTo>
                  <a:lnTo>
                    <a:pt x="832" y="963"/>
                  </a:lnTo>
                  <a:lnTo>
                    <a:pt x="806" y="971"/>
                  </a:lnTo>
                  <a:lnTo>
                    <a:pt x="778" y="974"/>
                  </a:lnTo>
                  <a:lnTo>
                    <a:pt x="783" y="1000"/>
                  </a:lnTo>
                  <a:lnTo>
                    <a:pt x="793" y="1028"/>
                  </a:lnTo>
                  <a:lnTo>
                    <a:pt x="820" y="1044"/>
                  </a:lnTo>
                  <a:lnTo>
                    <a:pt x="845" y="1039"/>
                  </a:lnTo>
                  <a:lnTo>
                    <a:pt x="873" y="1033"/>
                  </a:lnTo>
                  <a:lnTo>
                    <a:pt x="899" y="1039"/>
                  </a:lnTo>
                  <a:lnTo>
                    <a:pt x="928" y="1059"/>
                  </a:lnTo>
                  <a:lnTo>
                    <a:pt x="956" y="1077"/>
                  </a:lnTo>
                  <a:lnTo>
                    <a:pt x="982" y="1101"/>
                  </a:lnTo>
                  <a:lnTo>
                    <a:pt x="1005" y="1126"/>
                  </a:lnTo>
                  <a:lnTo>
                    <a:pt x="1007" y="1152"/>
                  </a:lnTo>
                  <a:lnTo>
                    <a:pt x="1018" y="1170"/>
                  </a:lnTo>
                  <a:lnTo>
                    <a:pt x="1044" y="1155"/>
                  </a:lnTo>
                  <a:lnTo>
                    <a:pt x="1073" y="1175"/>
                  </a:lnTo>
                  <a:lnTo>
                    <a:pt x="1073" y="1204"/>
                  </a:lnTo>
                  <a:lnTo>
                    <a:pt x="1099" y="1230"/>
                  </a:lnTo>
                  <a:lnTo>
                    <a:pt x="1108" y="1258"/>
                  </a:lnTo>
                  <a:lnTo>
                    <a:pt x="1096" y="1284"/>
                  </a:lnTo>
                  <a:lnTo>
                    <a:pt x="1067" y="1281"/>
                  </a:lnTo>
                  <a:lnTo>
                    <a:pt x="1041" y="1286"/>
                  </a:lnTo>
                  <a:lnTo>
                    <a:pt x="1052" y="1313"/>
                  </a:lnTo>
                  <a:lnTo>
                    <a:pt x="1060" y="1339"/>
                  </a:lnTo>
                  <a:lnTo>
                    <a:pt x="1070" y="1367"/>
                  </a:lnTo>
                  <a:lnTo>
                    <a:pt x="1070" y="1393"/>
                  </a:lnTo>
                  <a:lnTo>
                    <a:pt x="1094" y="1419"/>
                  </a:lnTo>
                  <a:lnTo>
                    <a:pt x="1117" y="1447"/>
                  </a:lnTo>
                  <a:lnTo>
                    <a:pt x="1143" y="1442"/>
                  </a:lnTo>
                  <a:lnTo>
                    <a:pt x="1171" y="1435"/>
                  </a:lnTo>
                  <a:lnTo>
                    <a:pt x="1196" y="1437"/>
                  </a:lnTo>
                  <a:lnTo>
                    <a:pt x="1225" y="1435"/>
                  </a:lnTo>
                  <a:lnTo>
                    <a:pt x="1251" y="1408"/>
                  </a:lnTo>
                  <a:lnTo>
                    <a:pt x="1274" y="1382"/>
                  </a:lnTo>
                  <a:lnTo>
                    <a:pt x="1297" y="1357"/>
                  </a:lnTo>
                  <a:lnTo>
                    <a:pt x="1279" y="1331"/>
                  </a:lnTo>
                  <a:lnTo>
                    <a:pt x="1292" y="1302"/>
                  </a:lnTo>
                  <a:lnTo>
                    <a:pt x="1318" y="1276"/>
                  </a:lnTo>
                  <a:lnTo>
                    <a:pt x="1344" y="1253"/>
                  </a:lnTo>
                  <a:lnTo>
                    <a:pt x="1336" y="1228"/>
                  </a:lnTo>
                  <a:lnTo>
                    <a:pt x="1318" y="1217"/>
                  </a:lnTo>
                  <a:lnTo>
                    <a:pt x="1320" y="1191"/>
                  </a:lnTo>
                  <a:lnTo>
                    <a:pt x="1346" y="1207"/>
                  </a:lnTo>
                  <a:lnTo>
                    <a:pt x="1370" y="1178"/>
                  </a:lnTo>
                  <a:lnTo>
                    <a:pt x="1370" y="1152"/>
                  </a:lnTo>
                  <a:lnTo>
                    <a:pt x="1373" y="1126"/>
                  </a:lnTo>
                  <a:lnTo>
                    <a:pt x="1375" y="1097"/>
                  </a:lnTo>
                  <a:lnTo>
                    <a:pt x="1396" y="1072"/>
                  </a:lnTo>
                  <a:lnTo>
                    <a:pt x="1421" y="1059"/>
                  </a:lnTo>
                  <a:lnTo>
                    <a:pt x="1442" y="1033"/>
                  </a:lnTo>
                  <a:lnTo>
                    <a:pt x="1442" y="1085"/>
                  </a:lnTo>
                  <a:lnTo>
                    <a:pt x="1414" y="1103"/>
                  </a:lnTo>
                  <a:lnTo>
                    <a:pt x="1387" y="1129"/>
                  </a:lnTo>
                  <a:lnTo>
                    <a:pt x="1378" y="1157"/>
                  </a:lnTo>
                  <a:lnTo>
                    <a:pt x="1380" y="1184"/>
                  </a:lnTo>
                  <a:lnTo>
                    <a:pt x="1378" y="1212"/>
                  </a:lnTo>
                  <a:lnTo>
                    <a:pt x="1367" y="1237"/>
                  </a:lnTo>
                  <a:lnTo>
                    <a:pt x="1383" y="1263"/>
                  </a:lnTo>
                  <a:lnTo>
                    <a:pt x="1396" y="1292"/>
                  </a:lnTo>
                  <a:lnTo>
                    <a:pt x="1424" y="1300"/>
                  </a:lnTo>
                  <a:lnTo>
                    <a:pt x="1435" y="1274"/>
                  </a:lnTo>
                  <a:lnTo>
                    <a:pt x="1447" y="1300"/>
                  </a:lnTo>
                  <a:lnTo>
                    <a:pt x="1465" y="1325"/>
                  </a:lnTo>
                  <a:lnTo>
                    <a:pt x="1491" y="1348"/>
                  </a:lnTo>
                  <a:lnTo>
                    <a:pt x="1520" y="1348"/>
                  </a:lnTo>
                  <a:lnTo>
                    <a:pt x="1548" y="1331"/>
                  </a:lnTo>
                  <a:lnTo>
                    <a:pt x="1553" y="1357"/>
                  </a:lnTo>
                  <a:lnTo>
                    <a:pt x="1553" y="1382"/>
                  </a:lnTo>
                  <a:lnTo>
                    <a:pt x="1580" y="1398"/>
                  </a:lnTo>
                  <a:lnTo>
                    <a:pt x="1605" y="1401"/>
                  </a:lnTo>
                  <a:lnTo>
                    <a:pt x="1620" y="1375"/>
                  </a:lnTo>
                  <a:lnTo>
                    <a:pt x="1647" y="1385"/>
                  </a:lnTo>
                  <a:lnTo>
                    <a:pt x="1665" y="1411"/>
                  </a:lnTo>
                  <a:lnTo>
                    <a:pt x="1693" y="1417"/>
                  </a:lnTo>
                  <a:lnTo>
                    <a:pt x="1716" y="1390"/>
                  </a:lnTo>
                  <a:lnTo>
                    <a:pt x="1742" y="1380"/>
                  </a:lnTo>
                  <a:lnTo>
                    <a:pt x="1771" y="1382"/>
                  </a:lnTo>
                  <a:lnTo>
                    <a:pt x="1797" y="1385"/>
                  </a:lnTo>
                  <a:lnTo>
                    <a:pt x="1805" y="1389"/>
                  </a:lnTo>
                  <a:lnTo>
                    <a:pt x="1808" y="1389"/>
                  </a:lnTo>
                  <a:lnTo>
                    <a:pt x="1813" y="1391"/>
                  </a:lnTo>
                  <a:lnTo>
                    <a:pt x="1805" y="1384"/>
                  </a:lnTo>
                  <a:lnTo>
                    <a:pt x="1786" y="1360"/>
                  </a:lnTo>
                  <a:lnTo>
                    <a:pt x="1775" y="1340"/>
                  </a:lnTo>
                  <a:lnTo>
                    <a:pt x="1761" y="1315"/>
                  </a:lnTo>
                  <a:lnTo>
                    <a:pt x="1755" y="1301"/>
                  </a:lnTo>
                  <a:lnTo>
                    <a:pt x="1749" y="1285"/>
                  </a:lnTo>
                  <a:lnTo>
                    <a:pt x="1742" y="1268"/>
                  </a:lnTo>
                  <a:lnTo>
                    <a:pt x="1736" y="1249"/>
                  </a:lnTo>
                  <a:lnTo>
                    <a:pt x="1732" y="1231"/>
                  </a:lnTo>
                  <a:lnTo>
                    <a:pt x="1728" y="1213"/>
                  </a:lnTo>
                  <a:lnTo>
                    <a:pt x="1724" y="1195"/>
                  </a:lnTo>
                  <a:lnTo>
                    <a:pt x="1723" y="1177"/>
                  </a:lnTo>
                  <a:lnTo>
                    <a:pt x="1722" y="1160"/>
                  </a:lnTo>
                  <a:lnTo>
                    <a:pt x="1721" y="1144"/>
                  </a:lnTo>
                  <a:lnTo>
                    <a:pt x="1721" y="1128"/>
                  </a:lnTo>
                  <a:lnTo>
                    <a:pt x="1722" y="1113"/>
                  </a:lnTo>
                  <a:lnTo>
                    <a:pt x="1724" y="1086"/>
                  </a:lnTo>
                  <a:lnTo>
                    <a:pt x="1728" y="1063"/>
                  </a:lnTo>
                  <a:lnTo>
                    <a:pt x="1731" y="1046"/>
                  </a:lnTo>
                  <a:lnTo>
                    <a:pt x="1733" y="1035"/>
                  </a:lnTo>
                  <a:close/>
                  <a:moveTo>
                    <a:pt x="305" y="145"/>
                  </a:moveTo>
                  <a:lnTo>
                    <a:pt x="318" y="171"/>
                  </a:lnTo>
                  <a:lnTo>
                    <a:pt x="290" y="189"/>
                  </a:lnTo>
                  <a:lnTo>
                    <a:pt x="264" y="181"/>
                  </a:lnTo>
                  <a:lnTo>
                    <a:pt x="256" y="155"/>
                  </a:lnTo>
                  <a:lnTo>
                    <a:pt x="284" y="152"/>
                  </a:lnTo>
                  <a:lnTo>
                    <a:pt x="305" y="145"/>
                  </a:lnTo>
                  <a:close/>
                  <a:moveTo>
                    <a:pt x="378" y="269"/>
                  </a:moveTo>
                  <a:lnTo>
                    <a:pt x="404" y="274"/>
                  </a:lnTo>
                  <a:lnTo>
                    <a:pt x="378" y="300"/>
                  </a:lnTo>
                  <a:lnTo>
                    <a:pt x="351" y="306"/>
                  </a:lnTo>
                  <a:lnTo>
                    <a:pt x="323" y="313"/>
                  </a:lnTo>
                  <a:lnTo>
                    <a:pt x="298" y="321"/>
                  </a:lnTo>
                  <a:lnTo>
                    <a:pt x="243" y="321"/>
                  </a:lnTo>
                  <a:lnTo>
                    <a:pt x="238" y="295"/>
                  </a:lnTo>
                  <a:lnTo>
                    <a:pt x="266" y="295"/>
                  </a:lnTo>
                  <a:lnTo>
                    <a:pt x="293" y="290"/>
                  </a:lnTo>
                  <a:lnTo>
                    <a:pt x="318" y="285"/>
                  </a:lnTo>
                  <a:lnTo>
                    <a:pt x="346" y="287"/>
                  </a:lnTo>
                  <a:lnTo>
                    <a:pt x="372" y="269"/>
                  </a:lnTo>
                  <a:lnTo>
                    <a:pt x="378" y="269"/>
                  </a:lnTo>
                  <a:close/>
                  <a:moveTo>
                    <a:pt x="399" y="311"/>
                  </a:moveTo>
                  <a:lnTo>
                    <a:pt x="424" y="321"/>
                  </a:lnTo>
                  <a:lnTo>
                    <a:pt x="450" y="326"/>
                  </a:lnTo>
                  <a:lnTo>
                    <a:pt x="455" y="352"/>
                  </a:lnTo>
                  <a:lnTo>
                    <a:pt x="457" y="380"/>
                  </a:lnTo>
                  <a:lnTo>
                    <a:pt x="450" y="406"/>
                  </a:lnTo>
                  <a:lnTo>
                    <a:pt x="448" y="433"/>
                  </a:lnTo>
                  <a:lnTo>
                    <a:pt x="434" y="458"/>
                  </a:lnTo>
                  <a:lnTo>
                    <a:pt x="409" y="466"/>
                  </a:lnTo>
                  <a:lnTo>
                    <a:pt x="381" y="468"/>
                  </a:lnTo>
                  <a:lnTo>
                    <a:pt x="360" y="442"/>
                  </a:lnTo>
                  <a:lnTo>
                    <a:pt x="344" y="417"/>
                  </a:lnTo>
                  <a:lnTo>
                    <a:pt x="323" y="391"/>
                  </a:lnTo>
                  <a:lnTo>
                    <a:pt x="326" y="364"/>
                  </a:lnTo>
                  <a:lnTo>
                    <a:pt x="313" y="336"/>
                  </a:lnTo>
                  <a:lnTo>
                    <a:pt x="339" y="329"/>
                  </a:lnTo>
                  <a:lnTo>
                    <a:pt x="367" y="321"/>
                  </a:lnTo>
                  <a:lnTo>
                    <a:pt x="396" y="311"/>
                  </a:lnTo>
                  <a:lnTo>
                    <a:pt x="399" y="311"/>
                  </a:lnTo>
                  <a:close/>
                  <a:moveTo>
                    <a:pt x="660" y="921"/>
                  </a:moveTo>
                  <a:lnTo>
                    <a:pt x="634" y="932"/>
                  </a:lnTo>
                  <a:lnTo>
                    <a:pt x="660" y="921"/>
                  </a:lnTo>
                  <a:close/>
                  <a:moveTo>
                    <a:pt x="372" y="0"/>
                  </a:moveTo>
                  <a:lnTo>
                    <a:pt x="372" y="0"/>
                  </a:lnTo>
                  <a:lnTo>
                    <a:pt x="344" y="7"/>
                  </a:lnTo>
                  <a:lnTo>
                    <a:pt x="318" y="13"/>
                  </a:lnTo>
                  <a:lnTo>
                    <a:pt x="293" y="16"/>
                  </a:lnTo>
                  <a:lnTo>
                    <a:pt x="266" y="18"/>
                  </a:lnTo>
                  <a:lnTo>
                    <a:pt x="238" y="28"/>
                  </a:lnTo>
                  <a:lnTo>
                    <a:pt x="212" y="23"/>
                  </a:lnTo>
                  <a:lnTo>
                    <a:pt x="184" y="34"/>
                  </a:lnTo>
                  <a:lnTo>
                    <a:pt x="184" y="60"/>
                  </a:lnTo>
                  <a:lnTo>
                    <a:pt x="212" y="46"/>
                  </a:lnTo>
                  <a:lnTo>
                    <a:pt x="222" y="72"/>
                  </a:lnTo>
                  <a:lnTo>
                    <a:pt x="194" y="72"/>
                  </a:lnTo>
                  <a:lnTo>
                    <a:pt x="168" y="67"/>
                  </a:lnTo>
                  <a:lnTo>
                    <a:pt x="194" y="94"/>
                  </a:lnTo>
                  <a:lnTo>
                    <a:pt x="220" y="94"/>
                  </a:lnTo>
                  <a:lnTo>
                    <a:pt x="245" y="90"/>
                  </a:lnTo>
                  <a:lnTo>
                    <a:pt x="272" y="117"/>
                  </a:lnTo>
                  <a:lnTo>
                    <a:pt x="274" y="142"/>
                  </a:lnTo>
                  <a:lnTo>
                    <a:pt x="284" y="117"/>
                  </a:lnTo>
                  <a:lnTo>
                    <a:pt x="311" y="106"/>
                  </a:lnTo>
                  <a:lnTo>
                    <a:pt x="328" y="132"/>
                  </a:lnTo>
                  <a:lnTo>
                    <a:pt x="355" y="155"/>
                  </a:lnTo>
                  <a:lnTo>
                    <a:pt x="380" y="152"/>
                  </a:lnTo>
                  <a:lnTo>
                    <a:pt x="409" y="134"/>
                  </a:lnTo>
                  <a:lnTo>
                    <a:pt x="404" y="108"/>
                  </a:lnTo>
                  <a:lnTo>
                    <a:pt x="378" y="101"/>
                  </a:lnTo>
                  <a:lnTo>
                    <a:pt x="349" y="101"/>
                  </a:lnTo>
                  <a:lnTo>
                    <a:pt x="332" y="72"/>
                  </a:lnTo>
                  <a:lnTo>
                    <a:pt x="303" y="49"/>
                  </a:lnTo>
                  <a:lnTo>
                    <a:pt x="332" y="30"/>
                  </a:lnTo>
                  <a:lnTo>
                    <a:pt x="357" y="60"/>
                  </a:lnTo>
                  <a:lnTo>
                    <a:pt x="370" y="85"/>
                  </a:lnTo>
                  <a:lnTo>
                    <a:pt x="396" y="94"/>
                  </a:lnTo>
                  <a:lnTo>
                    <a:pt x="413" y="119"/>
                  </a:lnTo>
                  <a:lnTo>
                    <a:pt x="443" y="127"/>
                  </a:lnTo>
                  <a:lnTo>
                    <a:pt x="468" y="111"/>
                  </a:lnTo>
                  <a:lnTo>
                    <a:pt x="494" y="117"/>
                  </a:lnTo>
                  <a:lnTo>
                    <a:pt x="519" y="134"/>
                  </a:lnTo>
                  <a:lnTo>
                    <a:pt x="540" y="106"/>
                  </a:lnTo>
                  <a:lnTo>
                    <a:pt x="538" y="80"/>
                  </a:lnTo>
                  <a:lnTo>
                    <a:pt x="538" y="55"/>
                  </a:lnTo>
                  <a:lnTo>
                    <a:pt x="510" y="46"/>
                  </a:lnTo>
                  <a:lnTo>
                    <a:pt x="484" y="26"/>
                  </a:lnTo>
                  <a:lnTo>
                    <a:pt x="457" y="23"/>
                  </a:lnTo>
                  <a:lnTo>
                    <a:pt x="432" y="16"/>
                  </a:lnTo>
                  <a:lnTo>
                    <a:pt x="404" y="7"/>
                  </a:lnTo>
                  <a:lnTo>
                    <a:pt x="378" y="0"/>
                  </a:lnTo>
                  <a:lnTo>
                    <a:pt x="372" y="0"/>
                  </a:lnTo>
                  <a:close/>
                  <a:moveTo>
                    <a:pt x="81" y="616"/>
                  </a:moveTo>
                  <a:lnTo>
                    <a:pt x="98" y="611"/>
                  </a:lnTo>
                  <a:lnTo>
                    <a:pt x="127" y="606"/>
                  </a:lnTo>
                  <a:lnTo>
                    <a:pt x="153" y="608"/>
                  </a:lnTo>
                  <a:lnTo>
                    <a:pt x="181" y="598"/>
                  </a:lnTo>
                  <a:lnTo>
                    <a:pt x="207" y="601"/>
                  </a:lnTo>
                  <a:lnTo>
                    <a:pt x="225" y="626"/>
                  </a:lnTo>
                  <a:lnTo>
                    <a:pt x="225" y="652"/>
                  </a:lnTo>
                  <a:lnTo>
                    <a:pt x="207" y="681"/>
                  </a:lnTo>
                  <a:lnTo>
                    <a:pt x="215" y="707"/>
                  </a:lnTo>
                  <a:lnTo>
                    <a:pt x="189" y="702"/>
                  </a:lnTo>
                  <a:lnTo>
                    <a:pt x="160" y="723"/>
                  </a:lnTo>
                  <a:lnTo>
                    <a:pt x="134" y="725"/>
                  </a:lnTo>
                  <a:lnTo>
                    <a:pt x="106" y="712"/>
                  </a:lnTo>
                  <a:lnTo>
                    <a:pt x="81" y="709"/>
                  </a:lnTo>
                  <a:lnTo>
                    <a:pt x="54" y="704"/>
                  </a:lnTo>
                  <a:lnTo>
                    <a:pt x="28" y="693"/>
                  </a:lnTo>
                  <a:lnTo>
                    <a:pt x="0" y="675"/>
                  </a:lnTo>
                  <a:lnTo>
                    <a:pt x="3" y="649"/>
                  </a:lnTo>
                  <a:lnTo>
                    <a:pt x="31" y="642"/>
                  </a:lnTo>
                  <a:lnTo>
                    <a:pt x="58" y="629"/>
                  </a:lnTo>
                  <a:lnTo>
                    <a:pt x="81" y="616"/>
                  </a:lnTo>
                  <a:close/>
                  <a:moveTo>
                    <a:pt x="39" y="401"/>
                  </a:moveTo>
                  <a:lnTo>
                    <a:pt x="65" y="409"/>
                  </a:lnTo>
                  <a:lnTo>
                    <a:pt x="39" y="430"/>
                  </a:lnTo>
                  <a:lnTo>
                    <a:pt x="10" y="424"/>
                  </a:lnTo>
                  <a:lnTo>
                    <a:pt x="39" y="401"/>
                  </a:lnTo>
                  <a:close/>
                  <a:moveTo>
                    <a:pt x="1019" y="1201"/>
                  </a:moveTo>
                  <a:lnTo>
                    <a:pt x="1037" y="1227"/>
                  </a:lnTo>
                  <a:lnTo>
                    <a:pt x="1012" y="1214"/>
                  </a:lnTo>
                  <a:lnTo>
                    <a:pt x="1019" y="1201"/>
                  </a:lnTo>
                  <a:close/>
                  <a:moveTo>
                    <a:pt x="1254" y="1447"/>
                  </a:moveTo>
                  <a:lnTo>
                    <a:pt x="1254" y="1447"/>
                  </a:lnTo>
                  <a:lnTo>
                    <a:pt x="1280" y="1467"/>
                  </a:lnTo>
                  <a:lnTo>
                    <a:pt x="1309" y="1483"/>
                  </a:lnTo>
                  <a:lnTo>
                    <a:pt x="1335" y="1493"/>
                  </a:lnTo>
                  <a:lnTo>
                    <a:pt x="1306" y="1497"/>
                  </a:lnTo>
                  <a:lnTo>
                    <a:pt x="1254" y="1470"/>
                  </a:lnTo>
                  <a:lnTo>
                    <a:pt x="1254" y="1447"/>
                  </a:lnTo>
                  <a:close/>
                  <a:moveTo>
                    <a:pt x="1805" y="329"/>
                  </a:moveTo>
                  <a:lnTo>
                    <a:pt x="1826" y="355"/>
                  </a:lnTo>
                  <a:lnTo>
                    <a:pt x="1836" y="383"/>
                  </a:lnTo>
                  <a:lnTo>
                    <a:pt x="1810" y="399"/>
                  </a:lnTo>
                  <a:lnTo>
                    <a:pt x="1782" y="373"/>
                  </a:lnTo>
                  <a:lnTo>
                    <a:pt x="1777" y="347"/>
                  </a:lnTo>
                  <a:lnTo>
                    <a:pt x="1802" y="329"/>
                  </a:lnTo>
                  <a:lnTo>
                    <a:pt x="1805" y="329"/>
                  </a:lnTo>
                  <a:close/>
                  <a:moveTo>
                    <a:pt x="1577" y="616"/>
                  </a:moveTo>
                  <a:lnTo>
                    <a:pt x="1565" y="642"/>
                  </a:lnTo>
                  <a:lnTo>
                    <a:pt x="1562" y="668"/>
                  </a:lnTo>
                  <a:lnTo>
                    <a:pt x="1551" y="642"/>
                  </a:lnTo>
                  <a:lnTo>
                    <a:pt x="1567" y="616"/>
                  </a:lnTo>
                  <a:lnTo>
                    <a:pt x="1577" y="616"/>
                  </a:lnTo>
                  <a:close/>
                  <a:moveTo>
                    <a:pt x="1637" y="709"/>
                  </a:moveTo>
                  <a:lnTo>
                    <a:pt x="1632" y="735"/>
                  </a:lnTo>
                  <a:lnTo>
                    <a:pt x="1606" y="737"/>
                  </a:lnTo>
                  <a:lnTo>
                    <a:pt x="1616" y="709"/>
                  </a:lnTo>
                  <a:lnTo>
                    <a:pt x="1637" y="709"/>
                  </a:lnTo>
                  <a:close/>
                  <a:moveTo>
                    <a:pt x="1694" y="820"/>
                  </a:moveTo>
                  <a:lnTo>
                    <a:pt x="1694" y="846"/>
                  </a:lnTo>
                  <a:lnTo>
                    <a:pt x="1689" y="820"/>
                  </a:lnTo>
                  <a:lnTo>
                    <a:pt x="1694" y="82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7961844" y="1971909"/>
              <a:ext cx="1201206" cy="1539466"/>
            </a:xfrm>
            <a:custGeom>
              <a:avLst/>
              <a:gdLst>
                <a:gd name="T0" fmla="*/ 2147483647 w 2242"/>
                <a:gd name="T1" fmla="*/ 2147483647 h 3005"/>
                <a:gd name="T2" fmla="*/ 2147483647 w 2242"/>
                <a:gd name="T3" fmla="*/ 2147483647 h 3005"/>
                <a:gd name="T4" fmla="*/ 2147483647 w 2242"/>
                <a:gd name="T5" fmla="*/ 2147483647 h 3005"/>
                <a:gd name="T6" fmla="*/ 2147483647 w 2242"/>
                <a:gd name="T7" fmla="*/ 2147483647 h 3005"/>
                <a:gd name="T8" fmla="*/ 2147483647 w 2242"/>
                <a:gd name="T9" fmla="*/ 2147483647 h 3005"/>
                <a:gd name="T10" fmla="*/ 2147483647 w 2242"/>
                <a:gd name="T11" fmla="*/ 2147483647 h 3005"/>
                <a:gd name="T12" fmla="*/ 2147483647 w 2242"/>
                <a:gd name="T13" fmla="*/ 2147483647 h 3005"/>
                <a:gd name="T14" fmla="*/ 2147483647 w 2242"/>
                <a:gd name="T15" fmla="*/ 2147483647 h 3005"/>
                <a:gd name="T16" fmla="*/ 2147483647 w 2242"/>
                <a:gd name="T17" fmla="*/ 2147483647 h 3005"/>
                <a:gd name="T18" fmla="*/ 2147483647 w 2242"/>
                <a:gd name="T19" fmla="*/ 2147483647 h 3005"/>
                <a:gd name="T20" fmla="*/ 2147483647 w 2242"/>
                <a:gd name="T21" fmla="*/ 2147483647 h 3005"/>
                <a:gd name="T22" fmla="*/ 2147483647 w 2242"/>
                <a:gd name="T23" fmla="*/ 2147483647 h 3005"/>
                <a:gd name="T24" fmla="*/ 2147483647 w 2242"/>
                <a:gd name="T25" fmla="*/ 2147483647 h 3005"/>
                <a:gd name="T26" fmla="*/ 2147483647 w 2242"/>
                <a:gd name="T27" fmla="*/ 2147483647 h 3005"/>
                <a:gd name="T28" fmla="*/ 2147483647 w 2242"/>
                <a:gd name="T29" fmla="*/ 2147483647 h 3005"/>
                <a:gd name="T30" fmla="*/ 2147483647 w 2242"/>
                <a:gd name="T31" fmla="*/ 2147483647 h 3005"/>
                <a:gd name="T32" fmla="*/ 2147483647 w 2242"/>
                <a:gd name="T33" fmla="*/ 2147483647 h 3005"/>
                <a:gd name="T34" fmla="*/ 2147483647 w 2242"/>
                <a:gd name="T35" fmla="*/ 2147483647 h 3005"/>
                <a:gd name="T36" fmla="*/ 2147483647 w 2242"/>
                <a:gd name="T37" fmla="*/ 2147483647 h 3005"/>
                <a:gd name="T38" fmla="*/ 2147483647 w 2242"/>
                <a:gd name="T39" fmla="*/ 2147483647 h 3005"/>
                <a:gd name="T40" fmla="*/ 2147483647 w 2242"/>
                <a:gd name="T41" fmla="*/ 2147483647 h 3005"/>
                <a:gd name="T42" fmla="*/ 2147483647 w 2242"/>
                <a:gd name="T43" fmla="*/ 2147483647 h 3005"/>
                <a:gd name="T44" fmla="*/ 2147483647 w 2242"/>
                <a:gd name="T45" fmla="*/ 2147483647 h 3005"/>
                <a:gd name="T46" fmla="*/ 2147483647 w 2242"/>
                <a:gd name="T47" fmla="*/ 2147483647 h 3005"/>
                <a:gd name="T48" fmla="*/ 2147483647 w 2242"/>
                <a:gd name="T49" fmla="*/ 2147483647 h 3005"/>
                <a:gd name="T50" fmla="*/ 2147483647 w 2242"/>
                <a:gd name="T51" fmla="*/ 2147483647 h 3005"/>
                <a:gd name="T52" fmla="*/ 2147483647 w 2242"/>
                <a:gd name="T53" fmla="*/ 2147483647 h 3005"/>
                <a:gd name="T54" fmla="*/ 2147483647 w 2242"/>
                <a:gd name="T55" fmla="*/ 2147483647 h 3005"/>
                <a:gd name="T56" fmla="*/ 2147483647 w 2242"/>
                <a:gd name="T57" fmla="*/ 2147483647 h 3005"/>
                <a:gd name="T58" fmla="*/ 2147483647 w 2242"/>
                <a:gd name="T59" fmla="*/ 2147483647 h 3005"/>
                <a:gd name="T60" fmla="*/ 2147483647 w 2242"/>
                <a:gd name="T61" fmla="*/ 2147483647 h 3005"/>
                <a:gd name="T62" fmla="*/ 2147483647 w 2242"/>
                <a:gd name="T63" fmla="*/ 2147483647 h 3005"/>
                <a:gd name="T64" fmla="*/ 2147483647 w 2242"/>
                <a:gd name="T65" fmla="*/ 2147483647 h 3005"/>
                <a:gd name="T66" fmla="*/ 2147483647 w 2242"/>
                <a:gd name="T67" fmla="*/ 2147483647 h 3005"/>
                <a:gd name="T68" fmla="*/ 2147483647 w 2242"/>
                <a:gd name="T69" fmla="*/ 2147483647 h 3005"/>
                <a:gd name="T70" fmla="*/ 2147483647 w 2242"/>
                <a:gd name="T71" fmla="*/ 2147483647 h 3005"/>
                <a:gd name="T72" fmla="*/ 2147483647 w 2242"/>
                <a:gd name="T73" fmla="*/ 2147483647 h 3005"/>
                <a:gd name="T74" fmla="*/ 2147483647 w 2242"/>
                <a:gd name="T75" fmla="*/ 2147483647 h 3005"/>
                <a:gd name="T76" fmla="*/ 2147483647 w 2242"/>
                <a:gd name="T77" fmla="*/ 2147483647 h 3005"/>
                <a:gd name="T78" fmla="*/ 2147483647 w 2242"/>
                <a:gd name="T79" fmla="*/ 2147483647 h 3005"/>
                <a:gd name="T80" fmla="*/ 2147483647 w 2242"/>
                <a:gd name="T81" fmla="*/ 2147483647 h 3005"/>
                <a:gd name="T82" fmla="*/ 2147483647 w 2242"/>
                <a:gd name="T83" fmla="*/ 2147483647 h 3005"/>
                <a:gd name="T84" fmla="*/ 2147483647 w 2242"/>
                <a:gd name="T85" fmla="*/ 2147483647 h 3005"/>
                <a:gd name="T86" fmla="*/ 2147483647 w 2242"/>
                <a:gd name="T87" fmla="*/ 2147483647 h 3005"/>
                <a:gd name="T88" fmla="*/ 2147483647 w 2242"/>
                <a:gd name="T89" fmla="*/ 2147483647 h 3005"/>
                <a:gd name="T90" fmla="*/ 2147483647 w 2242"/>
                <a:gd name="T91" fmla="*/ 2147483647 h 3005"/>
                <a:gd name="T92" fmla="*/ 2147483647 w 2242"/>
                <a:gd name="T93" fmla="*/ 2147483647 h 3005"/>
                <a:gd name="T94" fmla="*/ 2147483647 w 2242"/>
                <a:gd name="T95" fmla="*/ 2147483647 h 3005"/>
                <a:gd name="T96" fmla="*/ 2147483647 w 2242"/>
                <a:gd name="T97" fmla="*/ 2147483647 h 3005"/>
                <a:gd name="T98" fmla="*/ 2147483647 w 2242"/>
                <a:gd name="T99" fmla="*/ 2147483647 h 3005"/>
                <a:gd name="T100" fmla="*/ 2147483647 w 2242"/>
                <a:gd name="T101" fmla="*/ 2147483647 h 3005"/>
                <a:gd name="T102" fmla="*/ 2147483647 w 2242"/>
                <a:gd name="T103" fmla="*/ 2147483647 h 3005"/>
                <a:gd name="T104" fmla="*/ 2147483647 w 2242"/>
                <a:gd name="T105" fmla="*/ 2147483647 h 3005"/>
                <a:gd name="T106" fmla="*/ 2147483647 w 2242"/>
                <a:gd name="T107" fmla="*/ 2147483647 h 3005"/>
                <a:gd name="T108" fmla="*/ 2147483647 w 2242"/>
                <a:gd name="T109" fmla="*/ 2147483647 h 3005"/>
                <a:gd name="T110" fmla="*/ 2147483647 w 2242"/>
                <a:gd name="T111" fmla="*/ 2147483647 h 3005"/>
                <a:gd name="T112" fmla="*/ 2147483647 w 2242"/>
                <a:gd name="T113" fmla="*/ 2147483647 h 300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242" h="3005">
                  <a:moveTo>
                    <a:pt x="1472" y="2661"/>
                  </a:moveTo>
                  <a:lnTo>
                    <a:pt x="1475" y="2689"/>
                  </a:lnTo>
                  <a:lnTo>
                    <a:pt x="1490" y="2716"/>
                  </a:lnTo>
                  <a:lnTo>
                    <a:pt x="1500" y="2744"/>
                  </a:lnTo>
                  <a:lnTo>
                    <a:pt x="1472" y="2746"/>
                  </a:lnTo>
                  <a:lnTo>
                    <a:pt x="1446" y="2744"/>
                  </a:lnTo>
                  <a:lnTo>
                    <a:pt x="1420" y="2739"/>
                  </a:lnTo>
                  <a:lnTo>
                    <a:pt x="1392" y="2736"/>
                  </a:lnTo>
                  <a:lnTo>
                    <a:pt x="1381" y="2710"/>
                  </a:lnTo>
                  <a:lnTo>
                    <a:pt x="1410" y="2689"/>
                  </a:lnTo>
                  <a:lnTo>
                    <a:pt x="1436" y="2663"/>
                  </a:lnTo>
                  <a:lnTo>
                    <a:pt x="1461" y="2656"/>
                  </a:lnTo>
                  <a:lnTo>
                    <a:pt x="1472" y="2661"/>
                  </a:lnTo>
                  <a:close/>
                  <a:moveTo>
                    <a:pt x="2242" y="3005"/>
                  </a:moveTo>
                  <a:lnTo>
                    <a:pt x="2240" y="689"/>
                  </a:lnTo>
                  <a:lnTo>
                    <a:pt x="2224" y="689"/>
                  </a:lnTo>
                  <a:lnTo>
                    <a:pt x="2198" y="691"/>
                  </a:lnTo>
                  <a:lnTo>
                    <a:pt x="2170" y="691"/>
                  </a:lnTo>
                  <a:lnTo>
                    <a:pt x="2144" y="675"/>
                  </a:lnTo>
                  <a:lnTo>
                    <a:pt x="2144" y="650"/>
                  </a:lnTo>
                  <a:lnTo>
                    <a:pt x="2118" y="639"/>
                  </a:lnTo>
                  <a:lnTo>
                    <a:pt x="2090" y="631"/>
                  </a:lnTo>
                  <a:lnTo>
                    <a:pt x="2064" y="629"/>
                  </a:lnTo>
                  <a:lnTo>
                    <a:pt x="2038" y="621"/>
                  </a:lnTo>
                  <a:lnTo>
                    <a:pt x="2009" y="634"/>
                  </a:lnTo>
                  <a:lnTo>
                    <a:pt x="1984" y="626"/>
                  </a:lnTo>
                  <a:lnTo>
                    <a:pt x="1958" y="615"/>
                  </a:lnTo>
                  <a:lnTo>
                    <a:pt x="1940" y="590"/>
                  </a:lnTo>
                  <a:lnTo>
                    <a:pt x="1914" y="601"/>
                  </a:lnTo>
                  <a:lnTo>
                    <a:pt x="1885" y="603"/>
                  </a:lnTo>
                  <a:lnTo>
                    <a:pt x="1873" y="603"/>
                  </a:lnTo>
                  <a:lnTo>
                    <a:pt x="1844" y="608"/>
                  </a:lnTo>
                  <a:lnTo>
                    <a:pt x="1818" y="606"/>
                  </a:lnTo>
                  <a:lnTo>
                    <a:pt x="1793" y="595"/>
                  </a:lnTo>
                  <a:lnTo>
                    <a:pt x="1767" y="578"/>
                  </a:lnTo>
                  <a:lnTo>
                    <a:pt x="1738" y="567"/>
                  </a:lnTo>
                  <a:lnTo>
                    <a:pt x="1710" y="557"/>
                  </a:lnTo>
                  <a:lnTo>
                    <a:pt x="1684" y="539"/>
                  </a:lnTo>
                  <a:lnTo>
                    <a:pt x="1657" y="525"/>
                  </a:lnTo>
                  <a:lnTo>
                    <a:pt x="1629" y="518"/>
                  </a:lnTo>
                  <a:lnTo>
                    <a:pt x="1627" y="514"/>
                  </a:lnTo>
                  <a:lnTo>
                    <a:pt x="1599" y="497"/>
                  </a:lnTo>
                  <a:lnTo>
                    <a:pt x="1572" y="486"/>
                  </a:lnTo>
                  <a:lnTo>
                    <a:pt x="1546" y="474"/>
                  </a:lnTo>
                  <a:lnTo>
                    <a:pt x="1518" y="463"/>
                  </a:lnTo>
                  <a:lnTo>
                    <a:pt x="1493" y="461"/>
                  </a:lnTo>
                  <a:lnTo>
                    <a:pt x="1464" y="445"/>
                  </a:lnTo>
                  <a:lnTo>
                    <a:pt x="1440" y="419"/>
                  </a:lnTo>
                  <a:lnTo>
                    <a:pt x="1415" y="403"/>
                  </a:lnTo>
                  <a:lnTo>
                    <a:pt x="1389" y="396"/>
                  </a:lnTo>
                  <a:lnTo>
                    <a:pt x="1360" y="388"/>
                  </a:lnTo>
                  <a:lnTo>
                    <a:pt x="1334" y="383"/>
                  </a:lnTo>
                  <a:lnTo>
                    <a:pt x="1309" y="375"/>
                  </a:lnTo>
                  <a:lnTo>
                    <a:pt x="1283" y="362"/>
                  </a:lnTo>
                  <a:lnTo>
                    <a:pt x="1254" y="350"/>
                  </a:lnTo>
                  <a:lnTo>
                    <a:pt x="1228" y="344"/>
                  </a:lnTo>
                  <a:lnTo>
                    <a:pt x="1203" y="336"/>
                  </a:lnTo>
                  <a:lnTo>
                    <a:pt x="1175" y="313"/>
                  </a:lnTo>
                  <a:lnTo>
                    <a:pt x="1148" y="292"/>
                  </a:lnTo>
                  <a:lnTo>
                    <a:pt x="1138" y="290"/>
                  </a:lnTo>
                  <a:lnTo>
                    <a:pt x="1110" y="295"/>
                  </a:lnTo>
                  <a:lnTo>
                    <a:pt x="1083" y="302"/>
                  </a:lnTo>
                  <a:lnTo>
                    <a:pt x="1055" y="313"/>
                  </a:lnTo>
                  <a:lnTo>
                    <a:pt x="1030" y="325"/>
                  </a:lnTo>
                  <a:lnTo>
                    <a:pt x="1001" y="344"/>
                  </a:lnTo>
                  <a:lnTo>
                    <a:pt x="975" y="357"/>
                  </a:lnTo>
                  <a:lnTo>
                    <a:pt x="949" y="373"/>
                  </a:lnTo>
                  <a:lnTo>
                    <a:pt x="921" y="385"/>
                  </a:lnTo>
                  <a:lnTo>
                    <a:pt x="895" y="394"/>
                  </a:lnTo>
                  <a:lnTo>
                    <a:pt x="869" y="412"/>
                  </a:lnTo>
                  <a:lnTo>
                    <a:pt x="871" y="440"/>
                  </a:lnTo>
                  <a:lnTo>
                    <a:pt x="900" y="458"/>
                  </a:lnTo>
                  <a:lnTo>
                    <a:pt x="900" y="470"/>
                  </a:lnTo>
                  <a:lnTo>
                    <a:pt x="910" y="497"/>
                  </a:lnTo>
                  <a:lnTo>
                    <a:pt x="885" y="512"/>
                  </a:lnTo>
                  <a:lnTo>
                    <a:pt x="859" y="514"/>
                  </a:lnTo>
                  <a:lnTo>
                    <a:pt x="832" y="520"/>
                  </a:lnTo>
                  <a:lnTo>
                    <a:pt x="804" y="536"/>
                  </a:lnTo>
                  <a:lnTo>
                    <a:pt x="779" y="546"/>
                  </a:lnTo>
                  <a:lnTo>
                    <a:pt x="751" y="559"/>
                  </a:lnTo>
                  <a:lnTo>
                    <a:pt x="724" y="562"/>
                  </a:lnTo>
                  <a:lnTo>
                    <a:pt x="696" y="564"/>
                  </a:lnTo>
                  <a:lnTo>
                    <a:pt x="670" y="559"/>
                  </a:lnTo>
                  <a:lnTo>
                    <a:pt x="641" y="551"/>
                  </a:lnTo>
                  <a:lnTo>
                    <a:pt x="615" y="557"/>
                  </a:lnTo>
                  <a:lnTo>
                    <a:pt x="595" y="582"/>
                  </a:lnTo>
                  <a:lnTo>
                    <a:pt x="595" y="608"/>
                  </a:lnTo>
                  <a:lnTo>
                    <a:pt x="576" y="636"/>
                  </a:lnTo>
                  <a:lnTo>
                    <a:pt x="574" y="665"/>
                  </a:lnTo>
                  <a:lnTo>
                    <a:pt x="553" y="691"/>
                  </a:lnTo>
                  <a:lnTo>
                    <a:pt x="525" y="704"/>
                  </a:lnTo>
                  <a:lnTo>
                    <a:pt x="500" y="717"/>
                  </a:lnTo>
                  <a:lnTo>
                    <a:pt x="484" y="725"/>
                  </a:lnTo>
                  <a:lnTo>
                    <a:pt x="461" y="751"/>
                  </a:lnTo>
                  <a:lnTo>
                    <a:pt x="458" y="776"/>
                  </a:lnTo>
                  <a:lnTo>
                    <a:pt x="456" y="802"/>
                  </a:lnTo>
                  <a:lnTo>
                    <a:pt x="437" y="828"/>
                  </a:lnTo>
                  <a:lnTo>
                    <a:pt x="412" y="844"/>
                  </a:lnTo>
                  <a:lnTo>
                    <a:pt x="385" y="857"/>
                  </a:lnTo>
                  <a:lnTo>
                    <a:pt x="375" y="885"/>
                  </a:lnTo>
                  <a:lnTo>
                    <a:pt x="362" y="887"/>
                  </a:lnTo>
                  <a:lnTo>
                    <a:pt x="334" y="901"/>
                  </a:lnTo>
                  <a:lnTo>
                    <a:pt x="323" y="926"/>
                  </a:lnTo>
                  <a:lnTo>
                    <a:pt x="297" y="955"/>
                  </a:lnTo>
                  <a:lnTo>
                    <a:pt x="269" y="958"/>
                  </a:lnTo>
                  <a:lnTo>
                    <a:pt x="244" y="968"/>
                  </a:lnTo>
                  <a:lnTo>
                    <a:pt x="228" y="960"/>
                  </a:lnTo>
                  <a:lnTo>
                    <a:pt x="202" y="960"/>
                  </a:lnTo>
                  <a:lnTo>
                    <a:pt x="173" y="958"/>
                  </a:lnTo>
                  <a:lnTo>
                    <a:pt x="147" y="947"/>
                  </a:lnTo>
                  <a:lnTo>
                    <a:pt x="119" y="945"/>
                  </a:lnTo>
                  <a:lnTo>
                    <a:pt x="104" y="919"/>
                  </a:lnTo>
                  <a:lnTo>
                    <a:pt x="76" y="903"/>
                  </a:lnTo>
                  <a:lnTo>
                    <a:pt x="60" y="877"/>
                  </a:lnTo>
                  <a:lnTo>
                    <a:pt x="62" y="848"/>
                  </a:lnTo>
                  <a:lnTo>
                    <a:pt x="70" y="820"/>
                  </a:lnTo>
                  <a:lnTo>
                    <a:pt x="67" y="792"/>
                  </a:lnTo>
                  <a:lnTo>
                    <a:pt x="44" y="820"/>
                  </a:lnTo>
                  <a:lnTo>
                    <a:pt x="16" y="815"/>
                  </a:lnTo>
                  <a:lnTo>
                    <a:pt x="14" y="807"/>
                  </a:lnTo>
                  <a:lnTo>
                    <a:pt x="12" y="818"/>
                  </a:lnTo>
                  <a:lnTo>
                    <a:pt x="9" y="835"/>
                  </a:lnTo>
                  <a:lnTo>
                    <a:pt x="5" y="858"/>
                  </a:lnTo>
                  <a:lnTo>
                    <a:pt x="3" y="885"/>
                  </a:lnTo>
                  <a:lnTo>
                    <a:pt x="2" y="900"/>
                  </a:lnTo>
                  <a:lnTo>
                    <a:pt x="2" y="916"/>
                  </a:lnTo>
                  <a:lnTo>
                    <a:pt x="3" y="932"/>
                  </a:lnTo>
                  <a:lnTo>
                    <a:pt x="4" y="949"/>
                  </a:lnTo>
                  <a:lnTo>
                    <a:pt x="5" y="967"/>
                  </a:lnTo>
                  <a:lnTo>
                    <a:pt x="9" y="985"/>
                  </a:lnTo>
                  <a:lnTo>
                    <a:pt x="13" y="1003"/>
                  </a:lnTo>
                  <a:lnTo>
                    <a:pt x="17" y="1021"/>
                  </a:lnTo>
                  <a:lnTo>
                    <a:pt x="23" y="1040"/>
                  </a:lnTo>
                  <a:lnTo>
                    <a:pt x="30" y="1057"/>
                  </a:lnTo>
                  <a:lnTo>
                    <a:pt x="36" y="1073"/>
                  </a:lnTo>
                  <a:lnTo>
                    <a:pt x="42" y="1087"/>
                  </a:lnTo>
                  <a:lnTo>
                    <a:pt x="56" y="1112"/>
                  </a:lnTo>
                  <a:lnTo>
                    <a:pt x="67" y="1132"/>
                  </a:lnTo>
                  <a:lnTo>
                    <a:pt x="86" y="1156"/>
                  </a:lnTo>
                  <a:lnTo>
                    <a:pt x="94" y="1163"/>
                  </a:lnTo>
                  <a:lnTo>
                    <a:pt x="89" y="1161"/>
                  </a:lnTo>
                  <a:lnTo>
                    <a:pt x="86" y="1161"/>
                  </a:lnTo>
                  <a:lnTo>
                    <a:pt x="78" y="1157"/>
                  </a:lnTo>
                  <a:lnTo>
                    <a:pt x="106" y="1170"/>
                  </a:lnTo>
                  <a:lnTo>
                    <a:pt x="78" y="1168"/>
                  </a:lnTo>
                  <a:lnTo>
                    <a:pt x="64" y="1165"/>
                  </a:lnTo>
                  <a:lnTo>
                    <a:pt x="36" y="1162"/>
                  </a:lnTo>
                  <a:lnTo>
                    <a:pt x="11" y="1173"/>
                  </a:lnTo>
                  <a:lnTo>
                    <a:pt x="16" y="1201"/>
                  </a:lnTo>
                  <a:lnTo>
                    <a:pt x="0" y="1227"/>
                  </a:lnTo>
                  <a:lnTo>
                    <a:pt x="25" y="1242"/>
                  </a:lnTo>
                  <a:lnTo>
                    <a:pt x="31" y="1256"/>
                  </a:lnTo>
                  <a:lnTo>
                    <a:pt x="60" y="1274"/>
                  </a:lnTo>
                  <a:lnTo>
                    <a:pt x="69" y="1274"/>
                  </a:lnTo>
                  <a:lnTo>
                    <a:pt x="98" y="1281"/>
                  </a:lnTo>
                  <a:lnTo>
                    <a:pt x="124" y="1302"/>
                  </a:lnTo>
                  <a:lnTo>
                    <a:pt x="152" y="1323"/>
                  </a:lnTo>
                  <a:lnTo>
                    <a:pt x="179" y="1336"/>
                  </a:lnTo>
                  <a:lnTo>
                    <a:pt x="204" y="1346"/>
                  </a:lnTo>
                  <a:lnTo>
                    <a:pt x="230" y="1341"/>
                  </a:lnTo>
                  <a:lnTo>
                    <a:pt x="258" y="1338"/>
                  </a:lnTo>
                  <a:lnTo>
                    <a:pt x="287" y="1341"/>
                  </a:lnTo>
                  <a:lnTo>
                    <a:pt x="313" y="1343"/>
                  </a:lnTo>
                  <a:lnTo>
                    <a:pt x="341" y="1348"/>
                  </a:lnTo>
                  <a:lnTo>
                    <a:pt x="362" y="1357"/>
                  </a:lnTo>
                  <a:lnTo>
                    <a:pt x="442" y="1357"/>
                  </a:lnTo>
                  <a:lnTo>
                    <a:pt x="468" y="1367"/>
                  </a:lnTo>
                  <a:lnTo>
                    <a:pt x="493" y="1390"/>
                  </a:lnTo>
                  <a:lnTo>
                    <a:pt x="523" y="1403"/>
                  </a:lnTo>
                  <a:lnTo>
                    <a:pt x="548" y="1416"/>
                  </a:lnTo>
                  <a:lnTo>
                    <a:pt x="574" y="1424"/>
                  </a:lnTo>
                  <a:lnTo>
                    <a:pt x="599" y="1421"/>
                  </a:lnTo>
                  <a:lnTo>
                    <a:pt x="629" y="1434"/>
                  </a:lnTo>
                  <a:lnTo>
                    <a:pt x="654" y="1449"/>
                  </a:lnTo>
                  <a:lnTo>
                    <a:pt x="680" y="1468"/>
                  </a:lnTo>
                  <a:lnTo>
                    <a:pt x="709" y="1479"/>
                  </a:lnTo>
                  <a:lnTo>
                    <a:pt x="735" y="1493"/>
                  </a:lnTo>
                  <a:lnTo>
                    <a:pt x="740" y="1496"/>
                  </a:lnTo>
                  <a:lnTo>
                    <a:pt x="758" y="1502"/>
                  </a:lnTo>
                  <a:lnTo>
                    <a:pt x="776" y="1509"/>
                  </a:lnTo>
                  <a:lnTo>
                    <a:pt x="797" y="1498"/>
                  </a:lnTo>
                  <a:lnTo>
                    <a:pt x="822" y="1517"/>
                  </a:lnTo>
                  <a:lnTo>
                    <a:pt x="850" y="1512"/>
                  </a:lnTo>
                  <a:lnTo>
                    <a:pt x="877" y="1523"/>
                  </a:lnTo>
                  <a:lnTo>
                    <a:pt x="903" y="1541"/>
                  </a:lnTo>
                  <a:lnTo>
                    <a:pt x="928" y="1514"/>
                  </a:lnTo>
                  <a:lnTo>
                    <a:pt x="942" y="1541"/>
                  </a:lnTo>
                  <a:lnTo>
                    <a:pt x="967" y="1566"/>
                  </a:lnTo>
                  <a:lnTo>
                    <a:pt x="993" y="1571"/>
                  </a:lnTo>
                  <a:lnTo>
                    <a:pt x="1004" y="1579"/>
                  </a:lnTo>
                  <a:lnTo>
                    <a:pt x="1029" y="1585"/>
                  </a:lnTo>
                  <a:lnTo>
                    <a:pt x="1053" y="1610"/>
                  </a:lnTo>
                  <a:lnTo>
                    <a:pt x="1078" y="1626"/>
                  </a:lnTo>
                  <a:lnTo>
                    <a:pt x="1106" y="1638"/>
                  </a:lnTo>
                  <a:lnTo>
                    <a:pt x="1117" y="1664"/>
                  </a:lnTo>
                  <a:lnTo>
                    <a:pt x="1145" y="1664"/>
                  </a:lnTo>
                  <a:lnTo>
                    <a:pt x="1166" y="1693"/>
                  </a:lnTo>
                  <a:lnTo>
                    <a:pt x="1192" y="1706"/>
                  </a:lnTo>
                  <a:lnTo>
                    <a:pt x="1203" y="1680"/>
                  </a:lnTo>
                  <a:lnTo>
                    <a:pt x="1205" y="1706"/>
                  </a:lnTo>
                  <a:lnTo>
                    <a:pt x="1212" y="1732"/>
                  </a:lnTo>
                  <a:lnTo>
                    <a:pt x="1200" y="1758"/>
                  </a:lnTo>
                  <a:lnTo>
                    <a:pt x="1203" y="1783"/>
                  </a:lnTo>
                  <a:lnTo>
                    <a:pt x="1212" y="1797"/>
                  </a:lnTo>
                  <a:lnTo>
                    <a:pt x="1226" y="1791"/>
                  </a:lnTo>
                  <a:lnTo>
                    <a:pt x="1254" y="1781"/>
                  </a:lnTo>
                  <a:lnTo>
                    <a:pt x="1280" y="1776"/>
                  </a:lnTo>
                  <a:lnTo>
                    <a:pt x="1306" y="1776"/>
                  </a:lnTo>
                  <a:lnTo>
                    <a:pt x="1295" y="1779"/>
                  </a:lnTo>
                  <a:lnTo>
                    <a:pt x="1267" y="1794"/>
                  </a:lnTo>
                  <a:lnTo>
                    <a:pt x="1241" y="1820"/>
                  </a:lnTo>
                  <a:lnTo>
                    <a:pt x="1270" y="1830"/>
                  </a:lnTo>
                  <a:lnTo>
                    <a:pt x="1295" y="1838"/>
                  </a:lnTo>
                  <a:lnTo>
                    <a:pt x="1322" y="1832"/>
                  </a:lnTo>
                  <a:lnTo>
                    <a:pt x="1298" y="1843"/>
                  </a:lnTo>
                  <a:lnTo>
                    <a:pt x="1272" y="1864"/>
                  </a:lnTo>
                  <a:lnTo>
                    <a:pt x="1290" y="1890"/>
                  </a:lnTo>
                  <a:lnTo>
                    <a:pt x="1304" y="1919"/>
                  </a:lnTo>
                  <a:lnTo>
                    <a:pt x="1313" y="1944"/>
                  </a:lnTo>
                  <a:lnTo>
                    <a:pt x="1318" y="1970"/>
                  </a:lnTo>
                  <a:lnTo>
                    <a:pt x="1327" y="1998"/>
                  </a:lnTo>
                  <a:lnTo>
                    <a:pt x="1339" y="2027"/>
                  </a:lnTo>
                  <a:lnTo>
                    <a:pt x="1366" y="2053"/>
                  </a:lnTo>
                  <a:lnTo>
                    <a:pt x="1391" y="2076"/>
                  </a:lnTo>
                  <a:lnTo>
                    <a:pt x="1417" y="2102"/>
                  </a:lnTo>
                  <a:lnTo>
                    <a:pt x="1445" y="2122"/>
                  </a:lnTo>
                  <a:lnTo>
                    <a:pt x="1472" y="2141"/>
                  </a:lnTo>
                  <a:lnTo>
                    <a:pt x="1443" y="2128"/>
                  </a:lnTo>
                  <a:lnTo>
                    <a:pt x="1417" y="2125"/>
                  </a:lnTo>
                  <a:lnTo>
                    <a:pt x="1438" y="2154"/>
                  </a:lnTo>
                  <a:lnTo>
                    <a:pt x="1463" y="2172"/>
                  </a:lnTo>
                  <a:lnTo>
                    <a:pt x="1492" y="2182"/>
                  </a:lnTo>
                  <a:lnTo>
                    <a:pt x="1518" y="2187"/>
                  </a:lnTo>
                  <a:lnTo>
                    <a:pt x="1546" y="2203"/>
                  </a:lnTo>
                  <a:lnTo>
                    <a:pt x="1572" y="2226"/>
                  </a:lnTo>
                  <a:lnTo>
                    <a:pt x="1599" y="2237"/>
                  </a:lnTo>
                  <a:lnTo>
                    <a:pt x="1593" y="2237"/>
                  </a:lnTo>
                  <a:lnTo>
                    <a:pt x="1567" y="2232"/>
                  </a:lnTo>
                  <a:lnTo>
                    <a:pt x="1539" y="2211"/>
                  </a:lnTo>
                  <a:lnTo>
                    <a:pt x="1513" y="2193"/>
                  </a:lnTo>
                  <a:lnTo>
                    <a:pt x="1484" y="2195"/>
                  </a:lnTo>
                  <a:lnTo>
                    <a:pt x="1458" y="2195"/>
                  </a:lnTo>
                  <a:lnTo>
                    <a:pt x="1433" y="2208"/>
                  </a:lnTo>
                  <a:lnTo>
                    <a:pt x="1405" y="2200"/>
                  </a:lnTo>
                  <a:lnTo>
                    <a:pt x="1378" y="2216"/>
                  </a:lnTo>
                  <a:lnTo>
                    <a:pt x="1405" y="2242"/>
                  </a:lnTo>
                  <a:lnTo>
                    <a:pt x="1430" y="2270"/>
                  </a:lnTo>
                  <a:lnTo>
                    <a:pt x="1456" y="2288"/>
                  </a:lnTo>
                  <a:lnTo>
                    <a:pt x="1484" y="2299"/>
                  </a:lnTo>
                  <a:lnTo>
                    <a:pt x="1513" y="2302"/>
                  </a:lnTo>
                  <a:lnTo>
                    <a:pt x="1539" y="2314"/>
                  </a:lnTo>
                  <a:lnTo>
                    <a:pt x="1564" y="2320"/>
                  </a:lnTo>
                  <a:lnTo>
                    <a:pt x="1590" y="2317"/>
                  </a:lnTo>
                  <a:lnTo>
                    <a:pt x="1617" y="2299"/>
                  </a:lnTo>
                  <a:lnTo>
                    <a:pt x="1606" y="2306"/>
                  </a:lnTo>
                  <a:lnTo>
                    <a:pt x="1580" y="2330"/>
                  </a:lnTo>
                  <a:lnTo>
                    <a:pt x="1551" y="2335"/>
                  </a:lnTo>
                  <a:lnTo>
                    <a:pt x="1526" y="2325"/>
                  </a:lnTo>
                  <a:lnTo>
                    <a:pt x="1500" y="2317"/>
                  </a:lnTo>
                  <a:lnTo>
                    <a:pt x="1472" y="2317"/>
                  </a:lnTo>
                  <a:lnTo>
                    <a:pt x="1443" y="2314"/>
                  </a:lnTo>
                  <a:lnTo>
                    <a:pt x="1417" y="2325"/>
                  </a:lnTo>
                  <a:lnTo>
                    <a:pt x="1443" y="2335"/>
                  </a:lnTo>
                  <a:lnTo>
                    <a:pt x="1463" y="2350"/>
                  </a:lnTo>
                  <a:lnTo>
                    <a:pt x="1490" y="2371"/>
                  </a:lnTo>
                  <a:lnTo>
                    <a:pt x="1505" y="2397"/>
                  </a:lnTo>
                  <a:lnTo>
                    <a:pt x="1513" y="2423"/>
                  </a:lnTo>
                  <a:lnTo>
                    <a:pt x="1541" y="2428"/>
                  </a:lnTo>
                  <a:lnTo>
                    <a:pt x="1567" y="2452"/>
                  </a:lnTo>
                  <a:lnTo>
                    <a:pt x="1549" y="2477"/>
                  </a:lnTo>
                  <a:lnTo>
                    <a:pt x="1541" y="2503"/>
                  </a:lnTo>
                  <a:lnTo>
                    <a:pt x="1536" y="2530"/>
                  </a:lnTo>
                  <a:lnTo>
                    <a:pt x="1528" y="2555"/>
                  </a:lnTo>
                  <a:lnTo>
                    <a:pt x="1500" y="2576"/>
                  </a:lnTo>
                  <a:lnTo>
                    <a:pt x="1500" y="2604"/>
                  </a:lnTo>
                  <a:lnTo>
                    <a:pt x="1502" y="2633"/>
                  </a:lnTo>
                  <a:lnTo>
                    <a:pt x="1477" y="2656"/>
                  </a:lnTo>
                  <a:lnTo>
                    <a:pt x="1490" y="2682"/>
                  </a:lnTo>
                  <a:lnTo>
                    <a:pt x="1518" y="2698"/>
                  </a:lnTo>
                  <a:lnTo>
                    <a:pt x="1536" y="2672"/>
                  </a:lnTo>
                  <a:lnTo>
                    <a:pt x="1564" y="2648"/>
                  </a:lnTo>
                  <a:lnTo>
                    <a:pt x="1590" y="2640"/>
                  </a:lnTo>
                  <a:lnTo>
                    <a:pt x="1613" y="2615"/>
                  </a:lnTo>
                  <a:lnTo>
                    <a:pt x="1622" y="2586"/>
                  </a:lnTo>
                  <a:lnTo>
                    <a:pt x="1619" y="2612"/>
                  </a:lnTo>
                  <a:lnTo>
                    <a:pt x="1617" y="2640"/>
                  </a:lnTo>
                  <a:lnTo>
                    <a:pt x="1642" y="2669"/>
                  </a:lnTo>
                  <a:lnTo>
                    <a:pt x="1670" y="2675"/>
                  </a:lnTo>
                  <a:lnTo>
                    <a:pt x="1696" y="2669"/>
                  </a:lnTo>
                  <a:lnTo>
                    <a:pt x="1725" y="2661"/>
                  </a:lnTo>
                  <a:lnTo>
                    <a:pt x="1751" y="2645"/>
                  </a:lnTo>
                  <a:lnTo>
                    <a:pt x="1779" y="2643"/>
                  </a:lnTo>
                  <a:lnTo>
                    <a:pt x="1805" y="2640"/>
                  </a:lnTo>
                  <a:lnTo>
                    <a:pt x="1859" y="2640"/>
                  </a:lnTo>
                  <a:lnTo>
                    <a:pt x="1885" y="2631"/>
                  </a:lnTo>
                  <a:lnTo>
                    <a:pt x="1896" y="2625"/>
                  </a:lnTo>
                  <a:lnTo>
                    <a:pt x="1898" y="2599"/>
                  </a:lnTo>
                  <a:lnTo>
                    <a:pt x="1906" y="2573"/>
                  </a:lnTo>
                  <a:lnTo>
                    <a:pt x="1935" y="2578"/>
                  </a:lnTo>
                  <a:lnTo>
                    <a:pt x="1906" y="2583"/>
                  </a:lnTo>
                  <a:lnTo>
                    <a:pt x="1908" y="2610"/>
                  </a:lnTo>
                  <a:lnTo>
                    <a:pt x="1885" y="2638"/>
                  </a:lnTo>
                  <a:lnTo>
                    <a:pt x="1873" y="2648"/>
                  </a:lnTo>
                  <a:lnTo>
                    <a:pt x="1885" y="2677"/>
                  </a:lnTo>
                  <a:lnTo>
                    <a:pt x="1887" y="2679"/>
                  </a:lnTo>
                  <a:lnTo>
                    <a:pt x="1914" y="2705"/>
                  </a:lnTo>
                  <a:lnTo>
                    <a:pt x="1942" y="2726"/>
                  </a:lnTo>
                  <a:lnTo>
                    <a:pt x="1968" y="2744"/>
                  </a:lnTo>
                  <a:lnTo>
                    <a:pt x="1989" y="2765"/>
                  </a:lnTo>
                  <a:lnTo>
                    <a:pt x="2014" y="2781"/>
                  </a:lnTo>
                  <a:lnTo>
                    <a:pt x="2027" y="2795"/>
                  </a:lnTo>
                  <a:lnTo>
                    <a:pt x="2053" y="2816"/>
                  </a:lnTo>
                  <a:lnTo>
                    <a:pt x="2071" y="2845"/>
                  </a:lnTo>
                  <a:lnTo>
                    <a:pt x="2092" y="2871"/>
                  </a:lnTo>
                  <a:lnTo>
                    <a:pt x="2110" y="2897"/>
                  </a:lnTo>
                  <a:lnTo>
                    <a:pt x="2138" y="2926"/>
                  </a:lnTo>
                  <a:lnTo>
                    <a:pt x="2164" y="2951"/>
                  </a:lnTo>
                  <a:lnTo>
                    <a:pt x="2188" y="2977"/>
                  </a:lnTo>
                  <a:lnTo>
                    <a:pt x="2214" y="2988"/>
                  </a:lnTo>
                  <a:lnTo>
                    <a:pt x="2239" y="3003"/>
                  </a:lnTo>
                  <a:lnTo>
                    <a:pt x="2242" y="3005"/>
                  </a:lnTo>
                  <a:close/>
                  <a:moveTo>
                    <a:pt x="169" y="292"/>
                  </a:moveTo>
                  <a:lnTo>
                    <a:pt x="194" y="290"/>
                  </a:lnTo>
                  <a:lnTo>
                    <a:pt x="223" y="292"/>
                  </a:lnTo>
                  <a:lnTo>
                    <a:pt x="197" y="308"/>
                  </a:lnTo>
                  <a:lnTo>
                    <a:pt x="169" y="308"/>
                  </a:lnTo>
                  <a:lnTo>
                    <a:pt x="169" y="292"/>
                  </a:lnTo>
                  <a:close/>
                  <a:moveTo>
                    <a:pt x="303" y="334"/>
                  </a:moveTo>
                  <a:lnTo>
                    <a:pt x="275" y="336"/>
                  </a:lnTo>
                  <a:lnTo>
                    <a:pt x="293" y="362"/>
                  </a:lnTo>
                  <a:lnTo>
                    <a:pt x="321" y="362"/>
                  </a:lnTo>
                  <a:lnTo>
                    <a:pt x="348" y="370"/>
                  </a:lnTo>
                  <a:lnTo>
                    <a:pt x="378" y="370"/>
                  </a:lnTo>
                  <a:lnTo>
                    <a:pt x="404" y="380"/>
                  </a:lnTo>
                  <a:lnTo>
                    <a:pt x="433" y="388"/>
                  </a:lnTo>
                  <a:lnTo>
                    <a:pt x="459" y="401"/>
                  </a:lnTo>
                  <a:lnTo>
                    <a:pt x="487" y="412"/>
                  </a:lnTo>
                  <a:lnTo>
                    <a:pt x="512" y="419"/>
                  </a:lnTo>
                  <a:lnTo>
                    <a:pt x="541" y="424"/>
                  </a:lnTo>
                  <a:lnTo>
                    <a:pt x="567" y="437"/>
                  </a:lnTo>
                  <a:lnTo>
                    <a:pt x="595" y="427"/>
                  </a:lnTo>
                  <a:lnTo>
                    <a:pt x="621" y="435"/>
                  </a:lnTo>
                  <a:lnTo>
                    <a:pt x="650" y="437"/>
                  </a:lnTo>
                  <a:lnTo>
                    <a:pt x="678" y="432"/>
                  </a:lnTo>
                  <a:lnTo>
                    <a:pt x="704" y="432"/>
                  </a:lnTo>
                  <a:lnTo>
                    <a:pt x="730" y="419"/>
                  </a:lnTo>
                  <a:lnTo>
                    <a:pt x="756" y="412"/>
                  </a:lnTo>
                  <a:lnTo>
                    <a:pt x="782" y="414"/>
                  </a:lnTo>
                  <a:lnTo>
                    <a:pt x="763" y="388"/>
                  </a:lnTo>
                  <a:lnTo>
                    <a:pt x="735" y="383"/>
                  </a:lnTo>
                  <a:lnTo>
                    <a:pt x="707" y="383"/>
                  </a:lnTo>
                  <a:lnTo>
                    <a:pt x="681" y="378"/>
                  </a:lnTo>
                  <a:lnTo>
                    <a:pt x="627" y="378"/>
                  </a:lnTo>
                  <a:lnTo>
                    <a:pt x="598" y="375"/>
                  </a:lnTo>
                  <a:lnTo>
                    <a:pt x="572" y="364"/>
                  </a:lnTo>
                  <a:lnTo>
                    <a:pt x="544" y="354"/>
                  </a:lnTo>
                  <a:lnTo>
                    <a:pt x="518" y="352"/>
                  </a:lnTo>
                  <a:lnTo>
                    <a:pt x="489" y="352"/>
                  </a:lnTo>
                  <a:lnTo>
                    <a:pt x="464" y="346"/>
                  </a:lnTo>
                  <a:lnTo>
                    <a:pt x="438" y="350"/>
                  </a:lnTo>
                  <a:lnTo>
                    <a:pt x="409" y="346"/>
                  </a:lnTo>
                  <a:lnTo>
                    <a:pt x="381" y="344"/>
                  </a:lnTo>
                  <a:lnTo>
                    <a:pt x="355" y="341"/>
                  </a:lnTo>
                  <a:lnTo>
                    <a:pt x="329" y="336"/>
                  </a:lnTo>
                  <a:lnTo>
                    <a:pt x="303" y="334"/>
                  </a:lnTo>
                  <a:close/>
                  <a:moveTo>
                    <a:pt x="396" y="34"/>
                  </a:moveTo>
                  <a:lnTo>
                    <a:pt x="378" y="62"/>
                  </a:lnTo>
                  <a:lnTo>
                    <a:pt x="399" y="88"/>
                  </a:lnTo>
                  <a:lnTo>
                    <a:pt x="406" y="119"/>
                  </a:lnTo>
                  <a:lnTo>
                    <a:pt x="420" y="147"/>
                  </a:lnTo>
                  <a:lnTo>
                    <a:pt x="415" y="175"/>
                  </a:lnTo>
                  <a:lnTo>
                    <a:pt x="443" y="196"/>
                  </a:lnTo>
                  <a:lnTo>
                    <a:pt x="471" y="184"/>
                  </a:lnTo>
                  <a:lnTo>
                    <a:pt x="500" y="196"/>
                  </a:lnTo>
                  <a:lnTo>
                    <a:pt x="526" y="202"/>
                  </a:lnTo>
                  <a:lnTo>
                    <a:pt x="554" y="191"/>
                  </a:lnTo>
                  <a:lnTo>
                    <a:pt x="580" y="186"/>
                  </a:lnTo>
                  <a:lnTo>
                    <a:pt x="608" y="166"/>
                  </a:lnTo>
                  <a:lnTo>
                    <a:pt x="580" y="152"/>
                  </a:lnTo>
                  <a:lnTo>
                    <a:pt x="551" y="145"/>
                  </a:lnTo>
                  <a:lnTo>
                    <a:pt x="523" y="124"/>
                  </a:lnTo>
                  <a:lnTo>
                    <a:pt x="505" y="95"/>
                  </a:lnTo>
                  <a:lnTo>
                    <a:pt x="482" y="69"/>
                  </a:lnTo>
                  <a:lnTo>
                    <a:pt x="456" y="55"/>
                  </a:lnTo>
                  <a:lnTo>
                    <a:pt x="438" y="28"/>
                  </a:lnTo>
                  <a:lnTo>
                    <a:pt x="412" y="20"/>
                  </a:lnTo>
                  <a:lnTo>
                    <a:pt x="396" y="34"/>
                  </a:lnTo>
                  <a:close/>
                  <a:moveTo>
                    <a:pt x="371" y="64"/>
                  </a:moveTo>
                  <a:lnTo>
                    <a:pt x="344" y="78"/>
                  </a:lnTo>
                  <a:lnTo>
                    <a:pt x="319" y="55"/>
                  </a:lnTo>
                  <a:lnTo>
                    <a:pt x="293" y="44"/>
                  </a:lnTo>
                  <a:lnTo>
                    <a:pt x="267" y="30"/>
                  </a:lnTo>
                  <a:lnTo>
                    <a:pt x="254" y="5"/>
                  </a:lnTo>
                  <a:lnTo>
                    <a:pt x="280" y="0"/>
                  </a:lnTo>
                  <a:lnTo>
                    <a:pt x="309" y="7"/>
                  </a:lnTo>
                  <a:lnTo>
                    <a:pt x="334" y="10"/>
                  </a:lnTo>
                  <a:lnTo>
                    <a:pt x="360" y="13"/>
                  </a:lnTo>
                  <a:lnTo>
                    <a:pt x="388" y="28"/>
                  </a:lnTo>
                  <a:lnTo>
                    <a:pt x="376" y="55"/>
                  </a:lnTo>
                  <a:lnTo>
                    <a:pt x="371" y="64"/>
                  </a:lnTo>
                  <a:close/>
                  <a:moveTo>
                    <a:pt x="1379" y="2379"/>
                  </a:moveTo>
                  <a:lnTo>
                    <a:pt x="1392" y="2376"/>
                  </a:lnTo>
                  <a:lnTo>
                    <a:pt x="1417" y="2373"/>
                  </a:lnTo>
                  <a:lnTo>
                    <a:pt x="1446" y="2376"/>
                  </a:lnTo>
                  <a:lnTo>
                    <a:pt x="1472" y="2389"/>
                  </a:lnTo>
                  <a:lnTo>
                    <a:pt x="1490" y="2415"/>
                  </a:lnTo>
                  <a:lnTo>
                    <a:pt x="1516" y="2440"/>
                  </a:lnTo>
                  <a:lnTo>
                    <a:pt x="1544" y="2444"/>
                  </a:lnTo>
                  <a:lnTo>
                    <a:pt x="1544" y="2469"/>
                  </a:lnTo>
                  <a:lnTo>
                    <a:pt x="1534" y="2497"/>
                  </a:lnTo>
                  <a:lnTo>
                    <a:pt x="1526" y="2523"/>
                  </a:lnTo>
                  <a:lnTo>
                    <a:pt x="1519" y="2550"/>
                  </a:lnTo>
                  <a:lnTo>
                    <a:pt x="1493" y="2575"/>
                  </a:lnTo>
                  <a:lnTo>
                    <a:pt x="1493" y="2604"/>
                  </a:lnTo>
                  <a:lnTo>
                    <a:pt x="1472" y="2630"/>
                  </a:lnTo>
                  <a:lnTo>
                    <a:pt x="1446" y="2656"/>
                  </a:lnTo>
                  <a:lnTo>
                    <a:pt x="1417" y="2658"/>
                  </a:lnTo>
                  <a:lnTo>
                    <a:pt x="1402" y="2684"/>
                  </a:lnTo>
                  <a:lnTo>
                    <a:pt x="1374" y="2705"/>
                  </a:lnTo>
                  <a:lnTo>
                    <a:pt x="1348" y="2730"/>
                  </a:lnTo>
                  <a:lnTo>
                    <a:pt x="1322" y="2744"/>
                  </a:lnTo>
                  <a:lnTo>
                    <a:pt x="1293" y="2751"/>
                  </a:lnTo>
                  <a:lnTo>
                    <a:pt x="1268" y="2744"/>
                  </a:lnTo>
                  <a:lnTo>
                    <a:pt x="1242" y="2741"/>
                  </a:lnTo>
                  <a:lnTo>
                    <a:pt x="1213" y="2741"/>
                  </a:lnTo>
                  <a:lnTo>
                    <a:pt x="1187" y="2739"/>
                  </a:lnTo>
                  <a:lnTo>
                    <a:pt x="1159" y="2736"/>
                  </a:lnTo>
                  <a:lnTo>
                    <a:pt x="1133" y="2733"/>
                  </a:lnTo>
                  <a:lnTo>
                    <a:pt x="1107" y="2739"/>
                  </a:lnTo>
                  <a:lnTo>
                    <a:pt x="1079" y="2746"/>
                  </a:lnTo>
                  <a:lnTo>
                    <a:pt x="1053" y="2751"/>
                  </a:lnTo>
                  <a:lnTo>
                    <a:pt x="1058" y="2725"/>
                  </a:lnTo>
                  <a:lnTo>
                    <a:pt x="1069" y="2697"/>
                  </a:lnTo>
                  <a:lnTo>
                    <a:pt x="1076" y="2672"/>
                  </a:lnTo>
                  <a:lnTo>
                    <a:pt x="1090" y="2643"/>
                  </a:lnTo>
                  <a:lnTo>
                    <a:pt x="1110" y="2617"/>
                  </a:lnTo>
                  <a:lnTo>
                    <a:pt x="1118" y="2591"/>
                  </a:lnTo>
                  <a:lnTo>
                    <a:pt x="1127" y="2565"/>
                  </a:lnTo>
                  <a:lnTo>
                    <a:pt x="1141" y="2539"/>
                  </a:lnTo>
                  <a:lnTo>
                    <a:pt x="1141" y="2537"/>
                  </a:lnTo>
                  <a:lnTo>
                    <a:pt x="1143" y="2537"/>
                  </a:lnTo>
                  <a:lnTo>
                    <a:pt x="1146" y="2532"/>
                  </a:lnTo>
                  <a:lnTo>
                    <a:pt x="1159" y="2516"/>
                  </a:lnTo>
                  <a:lnTo>
                    <a:pt x="1177" y="2488"/>
                  </a:lnTo>
                  <a:lnTo>
                    <a:pt x="1192" y="2461"/>
                  </a:lnTo>
                  <a:lnTo>
                    <a:pt x="1219" y="2438"/>
                  </a:lnTo>
                  <a:lnTo>
                    <a:pt x="1244" y="2423"/>
                  </a:lnTo>
                  <a:lnTo>
                    <a:pt x="1270" y="2407"/>
                  </a:lnTo>
                  <a:lnTo>
                    <a:pt x="1298" y="2396"/>
                  </a:lnTo>
                  <a:lnTo>
                    <a:pt x="1325" y="2389"/>
                  </a:lnTo>
                  <a:lnTo>
                    <a:pt x="1353" y="2387"/>
                  </a:lnTo>
                  <a:lnTo>
                    <a:pt x="1379" y="2379"/>
                  </a:lnTo>
                  <a:close/>
                  <a:moveTo>
                    <a:pt x="1405" y="2149"/>
                  </a:moveTo>
                  <a:lnTo>
                    <a:pt x="1431" y="2161"/>
                  </a:lnTo>
                  <a:lnTo>
                    <a:pt x="1456" y="2182"/>
                  </a:lnTo>
                  <a:lnTo>
                    <a:pt x="1431" y="2198"/>
                  </a:lnTo>
                  <a:lnTo>
                    <a:pt x="1410" y="2172"/>
                  </a:lnTo>
                  <a:lnTo>
                    <a:pt x="1405" y="214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6238026" y="2357544"/>
              <a:ext cx="1768843" cy="1010947"/>
            </a:xfrm>
            <a:custGeom>
              <a:avLst/>
              <a:gdLst>
                <a:gd name="T0" fmla="*/ 2147483647 w 3299"/>
                <a:gd name="T1" fmla="*/ 2147483647 h 1975"/>
                <a:gd name="T2" fmla="*/ 2147483647 w 3299"/>
                <a:gd name="T3" fmla="*/ 2147483647 h 1975"/>
                <a:gd name="T4" fmla="*/ 2147483647 w 3299"/>
                <a:gd name="T5" fmla="*/ 2147483647 h 1975"/>
                <a:gd name="T6" fmla="*/ 2147483647 w 3299"/>
                <a:gd name="T7" fmla="*/ 2147483647 h 1975"/>
                <a:gd name="T8" fmla="*/ 2147483647 w 3299"/>
                <a:gd name="T9" fmla="*/ 2147483647 h 1975"/>
                <a:gd name="T10" fmla="*/ 2147483647 w 3299"/>
                <a:gd name="T11" fmla="*/ 2147483647 h 1975"/>
                <a:gd name="T12" fmla="*/ 2147483647 w 3299"/>
                <a:gd name="T13" fmla="*/ 2147483647 h 1975"/>
                <a:gd name="T14" fmla="*/ 2147483647 w 3299"/>
                <a:gd name="T15" fmla="*/ 2147483647 h 1975"/>
                <a:gd name="T16" fmla="*/ 2147483647 w 3299"/>
                <a:gd name="T17" fmla="*/ 2147483647 h 1975"/>
                <a:gd name="T18" fmla="*/ 2147483647 w 3299"/>
                <a:gd name="T19" fmla="*/ 2147483647 h 1975"/>
                <a:gd name="T20" fmla="*/ 2147483647 w 3299"/>
                <a:gd name="T21" fmla="*/ 2147483647 h 1975"/>
                <a:gd name="T22" fmla="*/ 2147483647 w 3299"/>
                <a:gd name="T23" fmla="*/ 2147483647 h 1975"/>
                <a:gd name="T24" fmla="*/ 2147483647 w 3299"/>
                <a:gd name="T25" fmla="*/ 2147483647 h 1975"/>
                <a:gd name="T26" fmla="*/ 2147483647 w 3299"/>
                <a:gd name="T27" fmla="*/ 2147483647 h 1975"/>
                <a:gd name="T28" fmla="*/ 2147483647 w 3299"/>
                <a:gd name="T29" fmla="*/ 2147483647 h 1975"/>
                <a:gd name="T30" fmla="*/ 2147483647 w 3299"/>
                <a:gd name="T31" fmla="*/ 2147483647 h 1975"/>
                <a:gd name="T32" fmla="*/ 2147483647 w 3299"/>
                <a:gd name="T33" fmla="*/ 2147483647 h 1975"/>
                <a:gd name="T34" fmla="*/ 2147483647 w 3299"/>
                <a:gd name="T35" fmla="*/ 2147483647 h 1975"/>
                <a:gd name="T36" fmla="*/ 2147483647 w 3299"/>
                <a:gd name="T37" fmla="*/ 2147483647 h 1975"/>
                <a:gd name="T38" fmla="*/ 2147483647 w 3299"/>
                <a:gd name="T39" fmla="*/ 2147483647 h 1975"/>
                <a:gd name="T40" fmla="*/ 2147483647 w 3299"/>
                <a:gd name="T41" fmla="*/ 2147483647 h 1975"/>
                <a:gd name="T42" fmla="*/ 2147483647 w 3299"/>
                <a:gd name="T43" fmla="*/ 2147483647 h 1975"/>
                <a:gd name="T44" fmla="*/ 2147483647 w 3299"/>
                <a:gd name="T45" fmla="*/ 2147483647 h 1975"/>
                <a:gd name="T46" fmla="*/ 2147483647 w 3299"/>
                <a:gd name="T47" fmla="*/ 2147483647 h 1975"/>
                <a:gd name="T48" fmla="*/ 2147483647 w 3299"/>
                <a:gd name="T49" fmla="*/ 2147483647 h 1975"/>
                <a:gd name="T50" fmla="*/ 2147483647 w 3299"/>
                <a:gd name="T51" fmla="*/ 2147483647 h 1975"/>
                <a:gd name="T52" fmla="*/ 2147483647 w 3299"/>
                <a:gd name="T53" fmla="*/ 2147483647 h 1975"/>
                <a:gd name="T54" fmla="*/ 2147483647 w 3299"/>
                <a:gd name="T55" fmla="*/ 2147483647 h 1975"/>
                <a:gd name="T56" fmla="*/ 2147483647 w 3299"/>
                <a:gd name="T57" fmla="*/ 2147483647 h 1975"/>
                <a:gd name="T58" fmla="*/ 2147483647 w 3299"/>
                <a:gd name="T59" fmla="*/ 2147483647 h 1975"/>
                <a:gd name="T60" fmla="*/ 2147483647 w 3299"/>
                <a:gd name="T61" fmla="*/ 2147483647 h 1975"/>
                <a:gd name="T62" fmla="*/ 2147483647 w 3299"/>
                <a:gd name="T63" fmla="*/ 2147483647 h 1975"/>
                <a:gd name="T64" fmla="*/ 2147483647 w 3299"/>
                <a:gd name="T65" fmla="*/ 2147483647 h 1975"/>
                <a:gd name="T66" fmla="*/ 2147483647 w 3299"/>
                <a:gd name="T67" fmla="*/ 2147483647 h 1975"/>
                <a:gd name="T68" fmla="*/ 2147483647 w 3299"/>
                <a:gd name="T69" fmla="*/ 2147483647 h 1975"/>
                <a:gd name="T70" fmla="*/ 2147483647 w 3299"/>
                <a:gd name="T71" fmla="*/ 2147483647 h 1975"/>
                <a:gd name="T72" fmla="*/ 2147483647 w 3299"/>
                <a:gd name="T73" fmla="*/ 2147483647 h 1975"/>
                <a:gd name="T74" fmla="*/ 2147483647 w 3299"/>
                <a:gd name="T75" fmla="*/ 2147483647 h 1975"/>
                <a:gd name="T76" fmla="*/ 2147483647 w 3299"/>
                <a:gd name="T77" fmla="*/ 2147483647 h 1975"/>
                <a:gd name="T78" fmla="*/ 2147483647 w 3299"/>
                <a:gd name="T79" fmla="*/ 2147483647 h 1975"/>
                <a:gd name="T80" fmla="*/ 2147483647 w 3299"/>
                <a:gd name="T81" fmla="*/ 2147483647 h 1975"/>
                <a:gd name="T82" fmla="*/ 2147483647 w 3299"/>
                <a:gd name="T83" fmla="*/ 2147483647 h 1975"/>
                <a:gd name="T84" fmla="*/ 2147483647 w 3299"/>
                <a:gd name="T85" fmla="*/ 2147483647 h 1975"/>
                <a:gd name="T86" fmla="*/ 2147483647 w 3299"/>
                <a:gd name="T87" fmla="*/ 2147483647 h 1975"/>
                <a:gd name="T88" fmla="*/ 2147483647 w 3299"/>
                <a:gd name="T89" fmla="*/ 2147483647 h 1975"/>
                <a:gd name="T90" fmla="*/ 2147483647 w 3299"/>
                <a:gd name="T91" fmla="*/ 2147483647 h 1975"/>
                <a:gd name="T92" fmla="*/ 2147483647 w 3299"/>
                <a:gd name="T93" fmla="*/ 2147483647 h 1975"/>
                <a:gd name="T94" fmla="*/ 2147483647 w 3299"/>
                <a:gd name="T95" fmla="*/ 2147483647 h 1975"/>
                <a:gd name="T96" fmla="*/ 2147483647 w 3299"/>
                <a:gd name="T97" fmla="*/ 2147483647 h 1975"/>
                <a:gd name="T98" fmla="*/ 2147483647 w 3299"/>
                <a:gd name="T99" fmla="*/ 2147483647 h 1975"/>
                <a:gd name="T100" fmla="*/ 2147483647 w 3299"/>
                <a:gd name="T101" fmla="*/ 2147483647 h 1975"/>
                <a:gd name="T102" fmla="*/ 2147483647 w 3299"/>
                <a:gd name="T103" fmla="*/ 2147483647 h 1975"/>
                <a:gd name="T104" fmla="*/ 2147483647 w 3299"/>
                <a:gd name="T105" fmla="*/ 2147483647 h 1975"/>
                <a:gd name="T106" fmla="*/ 2147483647 w 3299"/>
                <a:gd name="T107" fmla="*/ 2147483647 h 1975"/>
                <a:gd name="T108" fmla="*/ 2147483647 w 3299"/>
                <a:gd name="T109" fmla="*/ 2147483647 h 1975"/>
                <a:gd name="T110" fmla="*/ 2147483647 w 3299"/>
                <a:gd name="T111" fmla="*/ 2147483647 h 1975"/>
                <a:gd name="T112" fmla="*/ 2147483647 w 3299"/>
                <a:gd name="T113" fmla="*/ 2147483647 h 197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299" h="1975">
                  <a:moveTo>
                    <a:pt x="3227" y="1136"/>
                  </a:moveTo>
                  <a:lnTo>
                    <a:pt x="3201" y="1120"/>
                  </a:lnTo>
                  <a:lnTo>
                    <a:pt x="3227" y="1120"/>
                  </a:lnTo>
                  <a:lnTo>
                    <a:pt x="3253" y="1103"/>
                  </a:lnTo>
                  <a:lnTo>
                    <a:pt x="3237" y="1074"/>
                  </a:lnTo>
                  <a:lnTo>
                    <a:pt x="3237" y="1048"/>
                  </a:lnTo>
                  <a:lnTo>
                    <a:pt x="3248" y="1023"/>
                  </a:lnTo>
                  <a:lnTo>
                    <a:pt x="3232" y="996"/>
                  </a:lnTo>
                  <a:lnTo>
                    <a:pt x="3232" y="970"/>
                  </a:lnTo>
                  <a:lnTo>
                    <a:pt x="3212" y="942"/>
                  </a:lnTo>
                  <a:lnTo>
                    <a:pt x="3186" y="935"/>
                  </a:lnTo>
                  <a:lnTo>
                    <a:pt x="3157" y="956"/>
                  </a:lnTo>
                  <a:lnTo>
                    <a:pt x="3145" y="981"/>
                  </a:lnTo>
                  <a:lnTo>
                    <a:pt x="3129" y="1009"/>
                  </a:lnTo>
                  <a:lnTo>
                    <a:pt x="3113" y="1035"/>
                  </a:lnTo>
                  <a:lnTo>
                    <a:pt x="3087" y="1028"/>
                  </a:lnTo>
                  <a:lnTo>
                    <a:pt x="3062" y="1033"/>
                  </a:lnTo>
                  <a:lnTo>
                    <a:pt x="3087" y="1053"/>
                  </a:lnTo>
                  <a:lnTo>
                    <a:pt x="3115" y="1062"/>
                  </a:lnTo>
                  <a:lnTo>
                    <a:pt x="3110" y="1087"/>
                  </a:lnTo>
                  <a:lnTo>
                    <a:pt x="3090" y="1113"/>
                  </a:lnTo>
                  <a:lnTo>
                    <a:pt x="3095" y="1141"/>
                  </a:lnTo>
                  <a:lnTo>
                    <a:pt x="3087" y="1168"/>
                  </a:lnTo>
                  <a:lnTo>
                    <a:pt x="3090" y="1193"/>
                  </a:lnTo>
                  <a:lnTo>
                    <a:pt x="3115" y="1219"/>
                  </a:lnTo>
                  <a:lnTo>
                    <a:pt x="3142" y="1232"/>
                  </a:lnTo>
                  <a:lnTo>
                    <a:pt x="3170" y="1251"/>
                  </a:lnTo>
                  <a:lnTo>
                    <a:pt x="3196" y="1265"/>
                  </a:lnTo>
                  <a:lnTo>
                    <a:pt x="3225" y="1258"/>
                  </a:lnTo>
                  <a:lnTo>
                    <a:pt x="3246" y="1230"/>
                  </a:lnTo>
                  <a:lnTo>
                    <a:pt x="3251" y="1203"/>
                  </a:lnTo>
                  <a:lnTo>
                    <a:pt x="3258" y="1178"/>
                  </a:lnTo>
                  <a:lnTo>
                    <a:pt x="3246" y="1152"/>
                  </a:lnTo>
                  <a:lnTo>
                    <a:pt x="3227" y="1136"/>
                  </a:lnTo>
                  <a:close/>
                  <a:moveTo>
                    <a:pt x="158" y="1726"/>
                  </a:moveTo>
                  <a:lnTo>
                    <a:pt x="186" y="1740"/>
                  </a:lnTo>
                  <a:lnTo>
                    <a:pt x="212" y="1742"/>
                  </a:lnTo>
                  <a:lnTo>
                    <a:pt x="240" y="1744"/>
                  </a:lnTo>
                  <a:lnTo>
                    <a:pt x="267" y="1737"/>
                  </a:lnTo>
                  <a:lnTo>
                    <a:pt x="292" y="1737"/>
                  </a:lnTo>
                  <a:lnTo>
                    <a:pt x="318" y="1716"/>
                  </a:lnTo>
                  <a:lnTo>
                    <a:pt x="346" y="1703"/>
                  </a:lnTo>
                  <a:lnTo>
                    <a:pt x="373" y="1698"/>
                  </a:lnTo>
                  <a:lnTo>
                    <a:pt x="401" y="1714"/>
                  </a:lnTo>
                  <a:lnTo>
                    <a:pt x="427" y="1732"/>
                  </a:lnTo>
                  <a:lnTo>
                    <a:pt x="456" y="1735"/>
                  </a:lnTo>
                  <a:lnTo>
                    <a:pt x="456" y="1763"/>
                  </a:lnTo>
                  <a:lnTo>
                    <a:pt x="429" y="1760"/>
                  </a:lnTo>
                  <a:lnTo>
                    <a:pt x="401" y="1765"/>
                  </a:lnTo>
                  <a:lnTo>
                    <a:pt x="375" y="1781"/>
                  </a:lnTo>
                  <a:lnTo>
                    <a:pt x="346" y="1807"/>
                  </a:lnTo>
                  <a:lnTo>
                    <a:pt x="336" y="1832"/>
                  </a:lnTo>
                  <a:lnTo>
                    <a:pt x="311" y="1822"/>
                  </a:lnTo>
                  <a:lnTo>
                    <a:pt x="282" y="1817"/>
                  </a:lnTo>
                  <a:lnTo>
                    <a:pt x="256" y="1820"/>
                  </a:lnTo>
                  <a:lnTo>
                    <a:pt x="230" y="1820"/>
                  </a:lnTo>
                  <a:lnTo>
                    <a:pt x="202" y="1809"/>
                  </a:lnTo>
                  <a:lnTo>
                    <a:pt x="176" y="1809"/>
                  </a:lnTo>
                  <a:lnTo>
                    <a:pt x="147" y="1815"/>
                  </a:lnTo>
                  <a:lnTo>
                    <a:pt x="119" y="1836"/>
                  </a:lnTo>
                  <a:lnTo>
                    <a:pt x="93" y="1856"/>
                  </a:lnTo>
                  <a:lnTo>
                    <a:pt x="99" y="1832"/>
                  </a:lnTo>
                  <a:lnTo>
                    <a:pt x="99" y="1807"/>
                  </a:lnTo>
                  <a:lnTo>
                    <a:pt x="124" y="1779"/>
                  </a:lnTo>
                  <a:lnTo>
                    <a:pt x="140" y="1753"/>
                  </a:lnTo>
                  <a:lnTo>
                    <a:pt x="158" y="1726"/>
                  </a:lnTo>
                  <a:close/>
                  <a:moveTo>
                    <a:pt x="1578" y="244"/>
                  </a:moveTo>
                  <a:lnTo>
                    <a:pt x="1601" y="251"/>
                  </a:lnTo>
                  <a:lnTo>
                    <a:pt x="1629" y="269"/>
                  </a:lnTo>
                  <a:lnTo>
                    <a:pt x="1655" y="277"/>
                  </a:lnTo>
                  <a:lnTo>
                    <a:pt x="1684" y="284"/>
                  </a:lnTo>
                  <a:lnTo>
                    <a:pt x="1709" y="298"/>
                  </a:lnTo>
                  <a:lnTo>
                    <a:pt x="1737" y="311"/>
                  </a:lnTo>
                  <a:lnTo>
                    <a:pt x="1763" y="326"/>
                  </a:lnTo>
                  <a:lnTo>
                    <a:pt x="1790" y="350"/>
                  </a:lnTo>
                  <a:lnTo>
                    <a:pt x="1818" y="360"/>
                  </a:lnTo>
                  <a:lnTo>
                    <a:pt x="1843" y="371"/>
                  </a:lnTo>
                  <a:lnTo>
                    <a:pt x="1869" y="371"/>
                  </a:lnTo>
                  <a:lnTo>
                    <a:pt x="1873" y="344"/>
                  </a:lnTo>
                  <a:lnTo>
                    <a:pt x="1873" y="316"/>
                  </a:lnTo>
                  <a:lnTo>
                    <a:pt x="1885" y="290"/>
                  </a:lnTo>
                  <a:lnTo>
                    <a:pt x="1873" y="261"/>
                  </a:lnTo>
                  <a:lnTo>
                    <a:pt x="1869" y="235"/>
                  </a:lnTo>
                  <a:lnTo>
                    <a:pt x="1843" y="217"/>
                  </a:lnTo>
                  <a:lnTo>
                    <a:pt x="1815" y="220"/>
                  </a:lnTo>
                  <a:lnTo>
                    <a:pt x="1800" y="194"/>
                  </a:lnTo>
                  <a:lnTo>
                    <a:pt x="1802" y="168"/>
                  </a:lnTo>
                  <a:lnTo>
                    <a:pt x="1790" y="140"/>
                  </a:lnTo>
                  <a:lnTo>
                    <a:pt x="1767" y="111"/>
                  </a:lnTo>
                  <a:lnTo>
                    <a:pt x="1740" y="99"/>
                  </a:lnTo>
                  <a:lnTo>
                    <a:pt x="1714" y="72"/>
                  </a:lnTo>
                  <a:lnTo>
                    <a:pt x="1689" y="67"/>
                  </a:lnTo>
                  <a:lnTo>
                    <a:pt x="1661" y="70"/>
                  </a:lnTo>
                  <a:lnTo>
                    <a:pt x="1631" y="70"/>
                  </a:lnTo>
                  <a:lnTo>
                    <a:pt x="1606" y="74"/>
                  </a:lnTo>
                  <a:lnTo>
                    <a:pt x="1578" y="72"/>
                  </a:lnTo>
                  <a:lnTo>
                    <a:pt x="1551" y="60"/>
                  </a:lnTo>
                  <a:lnTo>
                    <a:pt x="1525" y="44"/>
                  </a:lnTo>
                  <a:lnTo>
                    <a:pt x="1500" y="31"/>
                  </a:lnTo>
                  <a:lnTo>
                    <a:pt x="1474" y="21"/>
                  </a:lnTo>
                  <a:lnTo>
                    <a:pt x="1445" y="7"/>
                  </a:lnTo>
                  <a:lnTo>
                    <a:pt x="1419" y="5"/>
                  </a:lnTo>
                  <a:lnTo>
                    <a:pt x="1394" y="0"/>
                  </a:lnTo>
                  <a:lnTo>
                    <a:pt x="1368" y="2"/>
                  </a:lnTo>
                  <a:lnTo>
                    <a:pt x="1345" y="28"/>
                  </a:lnTo>
                  <a:lnTo>
                    <a:pt x="1318" y="39"/>
                  </a:lnTo>
                  <a:lnTo>
                    <a:pt x="1290" y="49"/>
                  </a:lnTo>
                  <a:lnTo>
                    <a:pt x="1265" y="60"/>
                  </a:lnTo>
                  <a:lnTo>
                    <a:pt x="1249" y="31"/>
                  </a:lnTo>
                  <a:lnTo>
                    <a:pt x="1246" y="5"/>
                  </a:lnTo>
                  <a:lnTo>
                    <a:pt x="1221" y="16"/>
                  </a:lnTo>
                  <a:lnTo>
                    <a:pt x="1192" y="26"/>
                  </a:lnTo>
                  <a:lnTo>
                    <a:pt x="1166" y="28"/>
                  </a:lnTo>
                  <a:lnTo>
                    <a:pt x="1140" y="23"/>
                  </a:lnTo>
                  <a:lnTo>
                    <a:pt x="1086" y="23"/>
                  </a:lnTo>
                  <a:lnTo>
                    <a:pt x="1060" y="18"/>
                  </a:lnTo>
                  <a:lnTo>
                    <a:pt x="1032" y="21"/>
                  </a:lnTo>
                  <a:lnTo>
                    <a:pt x="1004" y="26"/>
                  </a:lnTo>
                  <a:lnTo>
                    <a:pt x="949" y="26"/>
                  </a:lnTo>
                  <a:lnTo>
                    <a:pt x="921" y="46"/>
                  </a:lnTo>
                  <a:lnTo>
                    <a:pt x="913" y="72"/>
                  </a:lnTo>
                  <a:lnTo>
                    <a:pt x="894" y="101"/>
                  </a:lnTo>
                  <a:lnTo>
                    <a:pt x="866" y="106"/>
                  </a:lnTo>
                  <a:lnTo>
                    <a:pt x="841" y="127"/>
                  </a:lnTo>
                  <a:lnTo>
                    <a:pt x="815" y="134"/>
                  </a:lnTo>
                  <a:lnTo>
                    <a:pt x="830" y="161"/>
                  </a:lnTo>
                  <a:lnTo>
                    <a:pt x="845" y="187"/>
                  </a:lnTo>
                  <a:lnTo>
                    <a:pt x="848" y="215"/>
                  </a:lnTo>
                  <a:lnTo>
                    <a:pt x="838" y="240"/>
                  </a:lnTo>
                  <a:lnTo>
                    <a:pt x="845" y="269"/>
                  </a:lnTo>
                  <a:lnTo>
                    <a:pt x="853" y="240"/>
                  </a:lnTo>
                  <a:lnTo>
                    <a:pt x="864" y="215"/>
                  </a:lnTo>
                  <a:lnTo>
                    <a:pt x="889" y="187"/>
                  </a:lnTo>
                  <a:lnTo>
                    <a:pt x="892" y="161"/>
                  </a:lnTo>
                  <a:lnTo>
                    <a:pt x="897" y="134"/>
                  </a:lnTo>
                  <a:lnTo>
                    <a:pt x="915" y="109"/>
                  </a:lnTo>
                  <a:lnTo>
                    <a:pt x="942" y="119"/>
                  </a:lnTo>
                  <a:lnTo>
                    <a:pt x="944" y="145"/>
                  </a:lnTo>
                  <a:lnTo>
                    <a:pt x="972" y="152"/>
                  </a:lnTo>
                  <a:lnTo>
                    <a:pt x="988" y="182"/>
                  </a:lnTo>
                  <a:lnTo>
                    <a:pt x="1006" y="207"/>
                  </a:lnTo>
                  <a:lnTo>
                    <a:pt x="1029" y="233"/>
                  </a:lnTo>
                  <a:lnTo>
                    <a:pt x="1055" y="235"/>
                  </a:lnTo>
                  <a:lnTo>
                    <a:pt x="1081" y="228"/>
                  </a:lnTo>
                  <a:lnTo>
                    <a:pt x="1110" y="210"/>
                  </a:lnTo>
                  <a:lnTo>
                    <a:pt x="1135" y="184"/>
                  </a:lnTo>
                  <a:lnTo>
                    <a:pt x="1163" y="163"/>
                  </a:lnTo>
                  <a:lnTo>
                    <a:pt x="1189" y="148"/>
                  </a:lnTo>
                  <a:lnTo>
                    <a:pt x="1216" y="168"/>
                  </a:lnTo>
                  <a:lnTo>
                    <a:pt x="1205" y="196"/>
                  </a:lnTo>
                  <a:lnTo>
                    <a:pt x="1231" y="199"/>
                  </a:lnTo>
                  <a:lnTo>
                    <a:pt x="1256" y="196"/>
                  </a:lnTo>
                  <a:lnTo>
                    <a:pt x="1283" y="210"/>
                  </a:lnTo>
                  <a:lnTo>
                    <a:pt x="1309" y="219"/>
                  </a:lnTo>
                  <a:lnTo>
                    <a:pt x="1337" y="223"/>
                  </a:lnTo>
                  <a:lnTo>
                    <a:pt x="1362" y="219"/>
                  </a:lnTo>
                  <a:lnTo>
                    <a:pt x="1389" y="235"/>
                  </a:lnTo>
                  <a:lnTo>
                    <a:pt x="1417" y="238"/>
                  </a:lnTo>
                  <a:lnTo>
                    <a:pt x="1417" y="212"/>
                  </a:lnTo>
                  <a:lnTo>
                    <a:pt x="1401" y="186"/>
                  </a:lnTo>
                  <a:lnTo>
                    <a:pt x="1428" y="184"/>
                  </a:lnTo>
                  <a:lnTo>
                    <a:pt x="1456" y="186"/>
                  </a:lnTo>
                  <a:lnTo>
                    <a:pt x="1482" y="189"/>
                  </a:lnTo>
                  <a:lnTo>
                    <a:pt x="1510" y="191"/>
                  </a:lnTo>
                  <a:lnTo>
                    <a:pt x="1536" y="191"/>
                  </a:lnTo>
                  <a:lnTo>
                    <a:pt x="1562" y="215"/>
                  </a:lnTo>
                  <a:lnTo>
                    <a:pt x="1578" y="244"/>
                  </a:lnTo>
                  <a:close/>
                  <a:moveTo>
                    <a:pt x="1848" y="1975"/>
                  </a:moveTo>
                  <a:lnTo>
                    <a:pt x="1875" y="1963"/>
                  </a:lnTo>
                  <a:lnTo>
                    <a:pt x="1896" y="1936"/>
                  </a:lnTo>
                  <a:lnTo>
                    <a:pt x="1924" y="1933"/>
                  </a:lnTo>
                  <a:lnTo>
                    <a:pt x="1952" y="1921"/>
                  </a:lnTo>
                  <a:lnTo>
                    <a:pt x="1960" y="1915"/>
                  </a:lnTo>
                  <a:lnTo>
                    <a:pt x="1968" y="1910"/>
                  </a:lnTo>
                  <a:lnTo>
                    <a:pt x="1993" y="1894"/>
                  </a:lnTo>
                  <a:lnTo>
                    <a:pt x="1981" y="1892"/>
                  </a:lnTo>
                  <a:lnTo>
                    <a:pt x="1954" y="1887"/>
                  </a:lnTo>
                  <a:lnTo>
                    <a:pt x="1926" y="1894"/>
                  </a:lnTo>
                  <a:lnTo>
                    <a:pt x="1901" y="1900"/>
                  </a:lnTo>
                  <a:lnTo>
                    <a:pt x="1896" y="1928"/>
                  </a:lnTo>
                  <a:lnTo>
                    <a:pt x="1867" y="1949"/>
                  </a:lnTo>
                  <a:lnTo>
                    <a:pt x="1848" y="1975"/>
                  </a:lnTo>
                  <a:close/>
                  <a:moveTo>
                    <a:pt x="3299" y="1245"/>
                  </a:moveTo>
                  <a:lnTo>
                    <a:pt x="3294" y="1240"/>
                  </a:lnTo>
                  <a:lnTo>
                    <a:pt x="3281" y="1251"/>
                  </a:lnTo>
                  <a:lnTo>
                    <a:pt x="3265" y="1279"/>
                  </a:lnTo>
                  <a:lnTo>
                    <a:pt x="3281" y="1304"/>
                  </a:lnTo>
                  <a:lnTo>
                    <a:pt x="3284" y="1299"/>
                  </a:lnTo>
                  <a:lnTo>
                    <a:pt x="3292" y="1274"/>
                  </a:lnTo>
                  <a:lnTo>
                    <a:pt x="3299" y="1245"/>
                  </a:lnTo>
                  <a:close/>
                  <a:moveTo>
                    <a:pt x="2578" y="1136"/>
                  </a:moveTo>
                  <a:lnTo>
                    <a:pt x="2583" y="1136"/>
                  </a:lnTo>
                  <a:lnTo>
                    <a:pt x="2601" y="1111"/>
                  </a:lnTo>
                  <a:lnTo>
                    <a:pt x="2620" y="1082"/>
                  </a:lnTo>
                  <a:lnTo>
                    <a:pt x="2620" y="1056"/>
                  </a:lnTo>
                  <a:lnTo>
                    <a:pt x="2635" y="1030"/>
                  </a:lnTo>
                  <a:lnTo>
                    <a:pt x="2663" y="1007"/>
                  </a:lnTo>
                  <a:lnTo>
                    <a:pt x="2679" y="979"/>
                  </a:lnTo>
                  <a:lnTo>
                    <a:pt x="2687" y="950"/>
                  </a:lnTo>
                  <a:lnTo>
                    <a:pt x="2692" y="924"/>
                  </a:lnTo>
                  <a:lnTo>
                    <a:pt x="2702" y="898"/>
                  </a:lnTo>
                  <a:lnTo>
                    <a:pt x="2677" y="888"/>
                  </a:lnTo>
                  <a:lnTo>
                    <a:pt x="2668" y="914"/>
                  </a:lnTo>
                  <a:lnTo>
                    <a:pt x="2656" y="942"/>
                  </a:lnTo>
                  <a:lnTo>
                    <a:pt x="2645" y="968"/>
                  </a:lnTo>
                  <a:lnTo>
                    <a:pt x="2640" y="994"/>
                  </a:lnTo>
                  <a:lnTo>
                    <a:pt x="2615" y="1020"/>
                  </a:lnTo>
                  <a:lnTo>
                    <a:pt x="2609" y="1048"/>
                  </a:lnTo>
                  <a:lnTo>
                    <a:pt x="2599" y="1074"/>
                  </a:lnTo>
                  <a:lnTo>
                    <a:pt x="2588" y="1103"/>
                  </a:lnTo>
                  <a:lnTo>
                    <a:pt x="2581" y="1129"/>
                  </a:lnTo>
                  <a:lnTo>
                    <a:pt x="2578" y="1136"/>
                  </a:lnTo>
                  <a:close/>
                  <a:moveTo>
                    <a:pt x="856" y="46"/>
                  </a:moveTo>
                  <a:lnTo>
                    <a:pt x="859" y="72"/>
                  </a:lnTo>
                  <a:lnTo>
                    <a:pt x="830" y="88"/>
                  </a:lnTo>
                  <a:lnTo>
                    <a:pt x="836" y="62"/>
                  </a:lnTo>
                  <a:lnTo>
                    <a:pt x="856" y="46"/>
                  </a:lnTo>
                  <a:close/>
                  <a:moveTo>
                    <a:pt x="770" y="132"/>
                  </a:moveTo>
                  <a:lnTo>
                    <a:pt x="797" y="134"/>
                  </a:lnTo>
                  <a:lnTo>
                    <a:pt x="799" y="161"/>
                  </a:lnTo>
                  <a:lnTo>
                    <a:pt x="774" y="163"/>
                  </a:lnTo>
                  <a:lnTo>
                    <a:pt x="747" y="155"/>
                  </a:lnTo>
                  <a:lnTo>
                    <a:pt x="770" y="132"/>
                  </a:lnTo>
                  <a:close/>
                  <a:moveTo>
                    <a:pt x="721" y="168"/>
                  </a:moveTo>
                  <a:lnTo>
                    <a:pt x="744" y="194"/>
                  </a:lnTo>
                  <a:lnTo>
                    <a:pt x="716" y="194"/>
                  </a:lnTo>
                  <a:lnTo>
                    <a:pt x="691" y="178"/>
                  </a:lnTo>
                  <a:lnTo>
                    <a:pt x="719" y="166"/>
                  </a:lnTo>
                  <a:lnTo>
                    <a:pt x="721" y="168"/>
                  </a:lnTo>
                  <a:close/>
                  <a:moveTo>
                    <a:pt x="1078" y="249"/>
                  </a:moveTo>
                  <a:lnTo>
                    <a:pt x="1106" y="265"/>
                  </a:lnTo>
                  <a:lnTo>
                    <a:pt x="1131" y="290"/>
                  </a:lnTo>
                  <a:lnTo>
                    <a:pt x="1104" y="277"/>
                  </a:lnTo>
                  <a:lnTo>
                    <a:pt x="1076" y="267"/>
                  </a:lnTo>
                  <a:lnTo>
                    <a:pt x="1078" y="249"/>
                  </a:lnTo>
                  <a:close/>
                  <a:moveTo>
                    <a:pt x="1029" y="259"/>
                  </a:moveTo>
                  <a:lnTo>
                    <a:pt x="1055" y="261"/>
                  </a:lnTo>
                  <a:lnTo>
                    <a:pt x="1065" y="288"/>
                  </a:lnTo>
                  <a:lnTo>
                    <a:pt x="1037" y="295"/>
                  </a:lnTo>
                  <a:lnTo>
                    <a:pt x="1011" y="303"/>
                  </a:lnTo>
                  <a:lnTo>
                    <a:pt x="1016" y="274"/>
                  </a:lnTo>
                  <a:lnTo>
                    <a:pt x="1029" y="259"/>
                  </a:lnTo>
                  <a:close/>
                  <a:moveTo>
                    <a:pt x="887" y="284"/>
                  </a:moveTo>
                  <a:lnTo>
                    <a:pt x="913" y="282"/>
                  </a:lnTo>
                  <a:lnTo>
                    <a:pt x="942" y="274"/>
                  </a:lnTo>
                  <a:lnTo>
                    <a:pt x="967" y="256"/>
                  </a:lnTo>
                  <a:lnTo>
                    <a:pt x="995" y="261"/>
                  </a:lnTo>
                  <a:lnTo>
                    <a:pt x="988" y="288"/>
                  </a:lnTo>
                  <a:lnTo>
                    <a:pt x="962" y="293"/>
                  </a:lnTo>
                  <a:lnTo>
                    <a:pt x="970" y="318"/>
                  </a:lnTo>
                  <a:lnTo>
                    <a:pt x="942" y="334"/>
                  </a:lnTo>
                  <a:lnTo>
                    <a:pt x="915" y="350"/>
                  </a:lnTo>
                  <a:lnTo>
                    <a:pt x="931" y="323"/>
                  </a:lnTo>
                  <a:lnTo>
                    <a:pt x="905" y="326"/>
                  </a:lnTo>
                  <a:lnTo>
                    <a:pt x="876" y="342"/>
                  </a:lnTo>
                  <a:lnTo>
                    <a:pt x="850" y="344"/>
                  </a:lnTo>
                  <a:lnTo>
                    <a:pt x="843" y="318"/>
                  </a:lnTo>
                  <a:lnTo>
                    <a:pt x="871" y="293"/>
                  </a:lnTo>
                  <a:lnTo>
                    <a:pt x="887" y="284"/>
                  </a:lnTo>
                  <a:close/>
                  <a:moveTo>
                    <a:pt x="603" y="367"/>
                  </a:moveTo>
                  <a:lnTo>
                    <a:pt x="603" y="394"/>
                  </a:lnTo>
                  <a:lnTo>
                    <a:pt x="574" y="383"/>
                  </a:lnTo>
                  <a:lnTo>
                    <a:pt x="603" y="365"/>
                  </a:lnTo>
                  <a:lnTo>
                    <a:pt x="603" y="367"/>
                  </a:lnTo>
                  <a:close/>
                  <a:moveTo>
                    <a:pt x="1559" y="618"/>
                  </a:moveTo>
                  <a:lnTo>
                    <a:pt x="1534" y="627"/>
                  </a:lnTo>
                  <a:lnTo>
                    <a:pt x="1559" y="611"/>
                  </a:lnTo>
                  <a:lnTo>
                    <a:pt x="1559" y="618"/>
                  </a:lnTo>
                  <a:close/>
                  <a:moveTo>
                    <a:pt x="1094" y="1514"/>
                  </a:moveTo>
                  <a:lnTo>
                    <a:pt x="1120" y="1530"/>
                  </a:lnTo>
                  <a:lnTo>
                    <a:pt x="1112" y="1556"/>
                  </a:lnTo>
                  <a:lnTo>
                    <a:pt x="1086" y="1561"/>
                  </a:lnTo>
                  <a:lnTo>
                    <a:pt x="1058" y="1543"/>
                  </a:lnTo>
                  <a:lnTo>
                    <a:pt x="1086" y="1517"/>
                  </a:lnTo>
                  <a:lnTo>
                    <a:pt x="1094" y="1514"/>
                  </a:lnTo>
                  <a:close/>
                  <a:moveTo>
                    <a:pt x="668" y="1675"/>
                  </a:moveTo>
                  <a:lnTo>
                    <a:pt x="691" y="1701"/>
                  </a:lnTo>
                  <a:lnTo>
                    <a:pt x="664" y="1716"/>
                  </a:lnTo>
                  <a:lnTo>
                    <a:pt x="652" y="1691"/>
                  </a:lnTo>
                  <a:lnTo>
                    <a:pt x="668" y="1675"/>
                  </a:lnTo>
                  <a:close/>
                  <a:moveTo>
                    <a:pt x="1449" y="1776"/>
                  </a:moveTo>
                  <a:lnTo>
                    <a:pt x="1474" y="1774"/>
                  </a:lnTo>
                  <a:lnTo>
                    <a:pt x="1502" y="1783"/>
                  </a:lnTo>
                  <a:lnTo>
                    <a:pt x="1525" y="1809"/>
                  </a:lnTo>
                  <a:lnTo>
                    <a:pt x="1521" y="1836"/>
                  </a:lnTo>
                  <a:lnTo>
                    <a:pt x="1502" y="1861"/>
                  </a:lnTo>
                  <a:lnTo>
                    <a:pt x="1474" y="1864"/>
                  </a:lnTo>
                  <a:lnTo>
                    <a:pt x="1451" y="1838"/>
                  </a:lnTo>
                  <a:lnTo>
                    <a:pt x="1430" y="1809"/>
                  </a:lnTo>
                  <a:lnTo>
                    <a:pt x="1435" y="1783"/>
                  </a:lnTo>
                  <a:lnTo>
                    <a:pt x="1449" y="1776"/>
                  </a:lnTo>
                  <a:close/>
                  <a:moveTo>
                    <a:pt x="592" y="1856"/>
                  </a:moveTo>
                  <a:lnTo>
                    <a:pt x="603" y="1882"/>
                  </a:lnTo>
                  <a:lnTo>
                    <a:pt x="576" y="1885"/>
                  </a:lnTo>
                  <a:lnTo>
                    <a:pt x="579" y="1859"/>
                  </a:lnTo>
                  <a:lnTo>
                    <a:pt x="592" y="1856"/>
                  </a:lnTo>
                  <a:close/>
                  <a:moveTo>
                    <a:pt x="755" y="1905"/>
                  </a:moveTo>
                  <a:lnTo>
                    <a:pt x="781" y="1905"/>
                  </a:lnTo>
                  <a:lnTo>
                    <a:pt x="765" y="1931"/>
                  </a:lnTo>
                  <a:lnTo>
                    <a:pt x="740" y="1926"/>
                  </a:lnTo>
                  <a:lnTo>
                    <a:pt x="755" y="1905"/>
                  </a:lnTo>
                  <a:close/>
                  <a:moveTo>
                    <a:pt x="802" y="1885"/>
                  </a:moveTo>
                  <a:lnTo>
                    <a:pt x="830" y="1887"/>
                  </a:lnTo>
                  <a:lnTo>
                    <a:pt x="856" y="1898"/>
                  </a:lnTo>
                  <a:lnTo>
                    <a:pt x="908" y="1898"/>
                  </a:lnTo>
                  <a:lnTo>
                    <a:pt x="900" y="1924"/>
                  </a:lnTo>
                  <a:lnTo>
                    <a:pt x="871" y="1938"/>
                  </a:lnTo>
                  <a:lnTo>
                    <a:pt x="843" y="1924"/>
                  </a:lnTo>
                  <a:lnTo>
                    <a:pt x="817" y="1921"/>
                  </a:lnTo>
                  <a:lnTo>
                    <a:pt x="797" y="1894"/>
                  </a:lnTo>
                  <a:lnTo>
                    <a:pt x="802" y="1885"/>
                  </a:lnTo>
                  <a:close/>
                  <a:moveTo>
                    <a:pt x="1177" y="1915"/>
                  </a:moveTo>
                  <a:lnTo>
                    <a:pt x="1205" y="1913"/>
                  </a:lnTo>
                  <a:lnTo>
                    <a:pt x="1231" y="1921"/>
                  </a:lnTo>
                  <a:lnTo>
                    <a:pt x="1205" y="1933"/>
                  </a:lnTo>
                  <a:lnTo>
                    <a:pt x="1177" y="1931"/>
                  </a:lnTo>
                  <a:lnTo>
                    <a:pt x="1177" y="1915"/>
                  </a:lnTo>
                  <a:close/>
                  <a:moveTo>
                    <a:pt x="915" y="1924"/>
                  </a:moveTo>
                  <a:lnTo>
                    <a:pt x="942" y="1921"/>
                  </a:lnTo>
                  <a:lnTo>
                    <a:pt x="952" y="1947"/>
                  </a:lnTo>
                  <a:lnTo>
                    <a:pt x="923" y="1949"/>
                  </a:lnTo>
                  <a:lnTo>
                    <a:pt x="910" y="1924"/>
                  </a:lnTo>
                  <a:lnTo>
                    <a:pt x="915" y="1924"/>
                  </a:lnTo>
                  <a:close/>
                  <a:moveTo>
                    <a:pt x="44" y="1900"/>
                  </a:moveTo>
                  <a:lnTo>
                    <a:pt x="34" y="1926"/>
                  </a:lnTo>
                  <a:lnTo>
                    <a:pt x="26" y="1954"/>
                  </a:lnTo>
                  <a:lnTo>
                    <a:pt x="0" y="1954"/>
                  </a:lnTo>
                  <a:lnTo>
                    <a:pt x="0" y="1928"/>
                  </a:lnTo>
                  <a:lnTo>
                    <a:pt x="28" y="1903"/>
                  </a:lnTo>
                  <a:lnTo>
                    <a:pt x="44" y="1900"/>
                  </a:lnTo>
                  <a:close/>
                  <a:moveTo>
                    <a:pt x="412" y="371"/>
                  </a:moveTo>
                  <a:lnTo>
                    <a:pt x="437" y="360"/>
                  </a:lnTo>
                  <a:lnTo>
                    <a:pt x="465" y="355"/>
                  </a:lnTo>
                  <a:lnTo>
                    <a:pt x="491" y="350"/>
                  </a:lnTo>
                  <a:lnTo>
                    <a:pt x="518" y="329"/>
                  </a:lnTo>
                  <a:lnTo>
                    <a:pt x="546" y="316"/>
                  </a:lnTo>
                  <a:lnTo>
                    <a:pt x="571" y="305"/>
                  </a:lnTo>
                  <a:lnTo>
                    <a:pt x="597" y="305"/>
                  </a:lnTo>
                  <a:lnTo>
                    <a:pt x="606" y="277"/>
                  </a:lnTo>
                  <a:lnTo>
                    <a:pt x="606" y="251"/>
                  </a:lnTo>
                  <a:lnTo>
                    <a:pt x="610" y="226"/>
                  </a:lnTo>
                  <a:lnTo>
                    <a:pt x="582" y="199"/>
                  </a:lnTo>
                  <a:lnTo>
                    <a:pt x="556" y="207"/>
                  </a:lnTo>
                  <a:lnTo>
                    <a:pt x="535" y="178"/>
                  </a:lnTo>
                  <a:lnTo>
                    <a:pt x="562" y="171"/>
                  </a:lnTo>
                  <a:lnTo>
                    <a:pt x="548" y="143"/>
                  </a:lnTo>
                  <a:lnTo>
                    <a:pt x="520" y="127"/>
                  </a:lnTo>
                  <a:lnTo>
                    <a:pt x="494" y="122"/>
                  </a:lnTo>
                  <a:lnTo>
                    <a:pt x="468" y="106"/>
                  </a:lnTo>
                  <a:lnTo>
                    <a:pt x="442" y="99"/>
                  </a:lnTo>
                  <a:lnTo>
                    <a:pt x="414" y="95"/>
                  </a:lnTo>
                  <a:lnTo>
                    <a:pt x="388" y="95"/>
                  </a:lnTo>
                  <a:lnTo>
                    <a:pt x="362" y="99"/>
                  </a:lnTo>
                  <a:lnTo>
                    <a:pt x="336" y="104"/>
                  </a:lnTo>
                  <a:lnTo>
                    <a:pt x="311" y="101"/>
                  </a:lnTo>
                  <a:lnTo>
                    <a:pt x="282" y="109"/>
                  </a:lnTo>
                  <a:lnTo>
                    <a:pt x="256" y="119"/>
                  </a:lnTo>
                  <a:lnTo>
                    <a:pt x="228" y="134"/>
                  </a:lnTo>
                  <a:lnTo>
                    <a:pt x="202" y="111"/>
                  </a:lnTo>
                  <a:lnTo>
                    <a:pt x="176" y="132"/>
                  </a:lnTo>
                  <a:lnTo>
                    <a:pt x="173" y="157"/>
                  </a:lnTo>
                  <a:lnTo>
                    <a:pt x="173" y="187"/>
                  </a:lnTo>
                  <a:lnTo>
                    <a:pt x="181" y="212"/>
                  </a:lnTo>
                  <a:lnTo>
                    <a:pt x="199" y="238"/>
                  </a:lnTo>
                  <a:lnTo>
                    <a:pt x="223" y="265"/>
                  </a:lnTo>
                  <a:lnTo>
                    <a:pt x="251" y="293"/>
                  </a:lnTo>
                  <a:lnTo>
                    <a:pt x="277" y="308"/>
                  </a:lnTo>
                  <a:lnTo>
                    <a:pt x="306" y="326"/>
                  </a:lnTo>
                  <a:lnTo>
                    <a:pt x="334" y="339"/>
                  </a:lnTo>
                  <a:lnTo>
                    <a:pt x="359" y="350"/>
                  </a:lnTo>
                  <a:lnTo>
                    <a:pt x="385" y="357"/>
                  </a:lnTo>
                  <a:lnTo>
                    <a:pt x="412" y="371"/>
                  </a:lnTo>
                  <a:close/>
                  <a:moveTo>
                    <a:pt x="2079" y="417"/>
                  </a:moveTo>
                  <a:lnTo>
                    <a:pt x="2087" y="443"/>
                  </a:lnTo>
                  <a:lnTo>
                    <a:pt x="2060" y="424"/>
                  </a:lnTo>
                  <a:lnTo>
                    <a:pt x="2079" y="417"/>
                  </a:lnTo>
                  <a:close/>
                  <a:moveTo>
                    <a:pt x="2035" y="453"/>
                  </a:moveTo>
                  <a:lnTo>
                    <a:pt x="2064" y="477"/>
                  </a:lnTo>
                  <a:lnTo>
                    <a:pt x="2035" y="471"/>
                  </a:lnTo>
                  <a:lnTo>
                    <a:pt x="2035" y="453"/>
                  </a:lnTo>
                  <a:close/>
                  <a:moveTo>
                    <a:pt x="2154" y="583"/>
                  </a:moveTo>
                  <a:lnTo>
                    <a:pt x="2170" y="608"/>
                  </a:lnTo>
                  <a:lnTo>
                    <a:pt x="2143" y="580"/>
                  </a:lnTo>
                  <a:lnTo>
                    <a:pt x="2154" y="583"/>
                  </a:lnTo>
                  <a:close/>
                  <a:moveTo>
                    <a:pt x="2187" y="673"/>
                  </a:moveTo>
                  <a:lnTo>
                    <a:pt x="2193" y="699"/>
                  </a:lnTo>
                  <a:lnTo>
                    <a:pt x="2182" y="673"/>
                  </a:lnTo>
                  <a:lnTo>
                    <a:pt x="2187" y="673"/>
                  </a:lnTo>
                  <a:close/>
                  <a:moveTo>
                    <a:pt x="2567" y="986"/>
                  </a:moveTo>
                  <a:lnTo>
                    <a:pt x="2565" y="1012"/>
                  </a:lnTo>
                  <a:lnTo>
                    <a:pt x="2548" y="986"/>
                  </a:lnTo>
                  <a:lnTo>
                    <a:pt x="2567" y="986"/>
                  </a:lnTo>
                  <a:close/>
                  <a:moveTo>
                    <a:pt x="2542" y="1023"/>
                  </a:moveTo>
                  <a:lnTo>
                    <a:pt x="2557" y="1051"/>
                  </a:lnTo>
                  <a:lnTo>
                    <a:pt x="2567" y="1076"/>
                  </a:lnTo>
                  <a:lnTo>
                    <a:pt x="2560" y="1103"/>
                  </a:lnTo>
                  <a:lnTo>
                    <a:pt x="2534" y="1103"/>
                  </a:lnTo>
                  <a:lnTo>
                    <a:pt x="2521" y="1074"/>
                  </a:lnTo>
                  <a:lnTo>
                    <a:pt x="2523" y="1048"/>
                  </a:lnTo>
                  <a:lnTo>
                    <a:pt x="2513" y="1023"/>
                  </a:lnTo>
                  <a:lnTo>
                    <a:pt x="2500" y="996"/>
                  </a:lnTo>
                  <a:lnTo>
                    <a:pt x="2527" y="994"/>
                  </a:lnTo>
                  <a:lnTo>
                    <a:pt x="2542" y="1023"/>
                  </a:lnTo>
                  <a:close/>
                  <a:moveTo>
                    <a:pt x="3064" y="1147"/>
                  </a:moveTo>
                  <a:lnTo>
                    <a:pt x="3072" y="1173"/>
                  </a:lnTo>
                  <a:lnTo>
                    <a:pt x="3082" y="1198"/>
                  </a:lnTo>
                  <a:lnTo>
                    <a:pt x="3108" y="1222"/>
                  </a:lnTo>
                  <a:lnTo>
                    <a:pt x="3134" y="1235"/>
                  </a:lnTo>
                  <a:lnTo>
                    <a:pt x="3108" y="1258"/>
                  </a:lnTo>
                  <a:lnTo>
                    <a:pt x="3082" y="1232"/>
                  </a:lnTo>
                  <a:lnTo>
                    <a:pt x="3053" y="1209"/>
                  </a:lnTo>
                  <a:lnTo>
                    <a:pt x="3030" y="1183"/>
                  </a:lnTo>
                  <a:lnTo>
                    <a:pt x="3030" y="1154"/>
                  </a:lnTo>
                  <a:lnTo>
                    <a:pt x="3057" y="1152"/>
                  </a:lnTo>
                  <a:lnTo>
                    <a:pt x="3064" y="1147"/>
                  </a:lnTo>
                  <a:close/>
                  <a:moveTo>
                    <a:pt x="3147" y="1240"/>
                  </a:moveTo>
                  <a:lnTo>
                    <a:pt x="3173" y="1261"/>
                  </a:lnTo>
                  <a:lnTo>
                    <a:pt x="3198" y="1284"/>
                  </a:lnTo>
                  <a:lnTo>
                    <a:pt x="3188" y="1313"/>
                  </a:lnTo>
                  <a:lnTo>
                    <a:pt x="3163" y="1309"/>
                  </a:lnTo>
                  <a:lnTo>
                    <a:pt x="3148" y="1297"/>
                  </a:lnTo>
                  <a:lnTo>
                    <a:pt x="3159" y="1323"/>
                  </a:lnTo>
                  <a:lnTo>
                    <a:pt x="3170" y="1348"/>
                  </a:lnTo>
                  <a:lnTo>
                    <a:pt x="3149" y="1375"/>
                  </a:lnTo>
                  <a:lnTo>
                    <a:pt x="3124" y="1396"/>
                  </a:lnTo>
                  <a:lnTo>
                    <a:pt x="3108" y="1421"/>
                  </a:lnTo>
                  <a:lnTo>
                    <a:pt x="3082" y="1447"/>
                  </a:lnTo>
                  <a:lnTo>
                    <a:pt x="3057" y="1465"/>
                  </a:lnTo>
                  <a:lnTo>
                    <a:pt x="3030" y="1440"/>
                  </a:lnTo>
                  <a:lnTo>
                    <a:pt x="3004" y="1411"/>
                  </a:lnTo>
                  <a:lnTo>
                    <a:pt x="3012" y="1385"/>
                  </a:lnTo>
                  <a:lnTo>
                    <a:pt x="3020" y="1357"/>
                  </a:lnTo>
                  <a:lnTo>
                    <a:pt x="3020" y="1330"/>
                  </a:lnTo>
                  <a:lnTo>
                    <a:pt x="3023" y="1304"/>
                  </a:lnTo>
                  <a:lnTo>
                    <a:pt x="3051" y="1309"/>
                  </a:lnTo>
                  <a:lnTo>
                    <a:pt x="3028" y="1284"/>
                  </a:lnTo>
                  <a:lnTo>
                    <a:pt x="3033" y="1258"/>
                  </a:lnTo>
                  <a:lnTo>
                    <a:pt x="3028" y="1232"/>
                  </a:lnTo>
                  <a:lnTo>
                    <a:pt x="3020" y="1207"/>
                  </a:lnTo>
                  <a:lnTo>
                    <a:pt x="3030" y="1196"/>
                  </a:lnTo>
                  <a:lnTo>
                    <a:pt x="3057" y="1217"/>
                  </a:lnTo>
                  <a:lnTo>
                    <a:pt x="3082" y="1240"/>
                  </a:lnTo>
                  <a:lnTo>
                    <a:pt x="3092" y="1265"/>
                  </a:lnTo>
                  <a:lnTo>
                    <a:pt x="3118" y="1281"/>
                  </a:lnTo>
                  <a:lnTo>
                    <a:pt x="3144" y="1293"/>
                  </a:lnTo>
                  <a:lnTo>
                    <a:pt x="3134" y="1284"/>
                  </a:lnTo>
                  <a:lnTo>
                    <a:pt x="3115" y="1258"/>
                  </a:lnTo>
                  <a:lnTo>
                    <a:pt x="3145" y="1237"/>
                  </a:lnTo>
                  <a:lnTo>
                    <a:pt x="3147" y="1240"/>
                  </a:lnTo>
                  <a:close/>
                  <a:moveTo>
                    <a:pt x="3237" y="1346"/>
                  </a:moveTo>
                  <a:lnTo>
                    <a:pt x="3242" y="1371"/>
                  </a:lnTo>
                  <a:lnTo>
                    <a:pt x="3230" y="1401"/>
                  </a:lnTo>
                  <a:lnTo>
                    <a:pt x="3219" y="1375"/>
                  </a:lnTo>
                  <a:lnTo>
                    <a:pt x="3230" y="1348"/>
                  </a:lnTo>
                  <a:lnTo>
                    <a:pt x="3237" y="1346"/>
                  </a:lnTo>
                  <a:close/>
                  <a:moveTo>
                    <a:pt x="2141" y="1377"/>
                  </a:moveTo>
                  <a:lnTo>
                    <a:pt x="2131" y="1406"/>
                  </a:lnTo>
                  <a:lnTo>
                    <a:pt x="2133" y="1380"/>
                  </a:lnTo>
                  <a:lnTo>
                    <a:pt x="2141" y="1377"/>
                  </a:lnTo>
                  <a:close/>
                  <a:moveTo>
                    <a:pt x="2195" y="1532"/>
                  </a:moveTo>
                  <a:lnTo>
                    <a:pt x="2224" y="1532"/>
                  </a:lnTo>
                  <a:lnTo>
                    <a:pt x="2249" y="1530"/>
                  </a:lnTo>
                  <a:lnTo>
                    <a:pt x="2276" y="1558"/>
                  </a:lnTo>
                  <a:lnTo>
                    <a:pt x="2249" y="1564"/>
                  </a:lnTo>
                  <a:lnTo>
                    <a:pt x="2221" y="1548"/>
                  </a:lnTo>
                  <a:lnTo>
                    <a:pt x="2195" y="1551"/>
                  </a:lnTo>
                  <a:lnTo>
                    <a:pt x="2195" y="1532"/>
                  </a:lnTo>
                  <a:close/>
                  <a:moveTo>
                    <a:pt x="1945" y="1641"/>
                  </a:moveTo>
                  <a:lnTo>
                    <a:pt x="1970" y="1638"/>
                  </a:lnTo>
                  <a:lnTo>
                    <a:pt x="1963" y="1664"/>
                  </a:lnTo>
                  <a:lnTo>
                    <a:pt x="1937" y="1668"/>
                  </a:lnTo>
                  <a:lnTo>
                    <a:pt x="1940" y="1641"/>
                  </a:lnTo>
                  <a:lnTo>
                    <a:pt x="1945" y="1641"/>
                  </a:lnTo>
                  <a:close/>
                  <a:moveTo>
                    <a:pt x="1885" y="1670"/>
                  </a:moveTo>
                  <a:lnTo>
                    <a:pt x="1910" y="1677"/>
                  </a:lnTo>
                  <a:lnTo>
                    <a:pt x="1885" y="1687"/>
                  </a:lnTo>
                  <a:lnTo>
                    <a:pt x="1885" y="1670"/>
                  </a:lnTo>
                  <a:close/>
                  <a:moveTo>
                    <a:pt x="1973" y="1714"/>
                  </a:moveTo>
                  <a:lnTo>
                    <a:pt x="1963" y="1740"/>
                  </a:lnTo>
                  <a:lnTo>
                    <a:pt x="1935" y="1747"/>
                  </a:lnTo>
                  <a:lnTo>
                    <a:pt x="1952" y="1721"/>
                  </a:lnTo>
                  <a:lnTo>
                    <a:pt x="1973" y="1714"/>
                  </a:lnTo>
                  <a:close/>
                  <a:moveTo>
                    <a:pt x="3248" y="1263"/>
                  </a:moveTo>
                  <a:lnTo>
                    <a:pt x="3246" y="1289"/>
                  </a:lnTo>
                  <a:lnTo>
                    <a:pt x="3246" y="1263"/>
                  </a:lnTo>
                  <a:lnTo>
                    <a:pt x="3248" y="1263"/>
                  </a:lnTo>
                  <a:close/>
                  <a:moveTo>
                    <a:pt x="2159" y="1532"/>
                  </a:moveTo>
                  <a:lnTo>
                    <a:pt x="2131" y="1540"/>
                  </a:lnTo>
                  <a:lnTo>
                    <a:pt x="2120" y="1566"/>
                  </a:lnTo>
                  <a:lnTo>
                    <a:pt x="2094" y="1590"/>
                  </a:lnTo>
                  <a:lnTo>
                    <a:pt x="2069" y="1615"/>
                  </a:lnTo>
                  <a:lnTo>
                    <a:pt x="2058" y="1643"/>
                  </a:lnTo>
                  <a:lnTo>
                    <a:pt x="2030" y="1654"/>
                  </a:lnTo>
                  <a:lnTo>
                    <a:pt x="2009" y="1680"/>
                  </a:lnTo>
                  <a:lnTo>
                    <a:pt x="1999" y="1706"/>
                  </a:lnTo>
                  <a:lnTo>
                    <a:pt x="1996" y="1732"/>
                  </a:lnTo>
                  <a:lnTo>
                    <a:pt x="1970" y="1742"/>
                  </a:lnTo>
                  <a:lnTo>
                    <a:pt x="1986" y="1768"/>
                  </a:lnTo>
                  <a:lnTo>
                    <a:pt x="1960" y="1794"/>
                  </a:lnTo>
                  <a:lnTo>
                    <a:pt x="1973" y="1820"/>
                  </a:lnTo>
                  <a:lnTo>
                    <a:pt x="1968" y="1848"/>
                  </a:lnTo>
                  <a:lnTo>
                    <a:pt x="1996" y="1848"/>
                  </a:lnTo>
                  <a:lnTo>
                    <a:pt x="2022" y="1836"/>
                  </a:lnTo>
                  <a:lnTo>
                    <a:pt x="2051" y="1848"/>
                  </a:lnTo>
                  <a:lnTo>
                    <a:pt x="2051" y="1820"/>
                  </a:lnTo>
                  <a:lnTo>
                    <a:pt x="2069" y="1794"/>
                  </a:lnTo>
                  <a:lnTo>
                    <a:pt x="2094" y="1776"/>
                  </a:lnTo>
                  <a:lnTo>
                    <a:pt x="2105" y="1749"/>
                  </a:lnTo>
                  <a:lnTo>
                    <a:pt x="2133" y="1742"/>
                  </a:lnTo>
                  <a:lnTo>
                    <a:pt x="2154" y="1714"/>
                  </a:lnTo>
                  <a:lnTo>
                    <a:pt x="2161" y="1687"/>
                  </a:lnTo>
                  <a:lnTo>
                    <a:pt x="2170" y="1659"/>
                  </a:lnTo>
                  <a:lnTo>
                    <a:pt x="2166" y="1634"/>
                  </a:lnTo>
                  <a:lnTo>
                    <a:pt x="2164" y="1608"/>
                  </a:lnTo>
                  <a:lnTo>
                    <a:pt x="2157" y="1581"/>
                  </a:lnTo>
                  <a:lnTo>
                    <a:pt x="2182" y="1571"/>
                  </a:lnTo>
                  <a:lnTo>
                    <a:pt x="2180" y="1546"/>
                  </a:lnTo>
                  <a:lnTo>
                    <a:pt x="2159" y="15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5072198" y="2190076"/>
              <a:ext cx="459899" cy="992510"/>
            </a:xfrm>
            <a:custGeom>
              <a:avLst/>
              <a:gdLst>
                <a:gd name="T0" fmla="*/ 2147483647 w 859"/>
                <a:gd name="T1" fmla="*/ 2147483647 h 1936"/>
                <a:gd name="T2" fmla="*/ 2147483647 w 859"/>
                <a:gd name="T3" fmla="*/ 2147483647 h 1936"/>
                <a:gd name="T4" fmla="*/ 2147483647 w 859"/>
                <a:gd name="T5" fmla="*/ 2147483647 h 1936"/>
                <a:gd name="T6" fmla="*/ 2147483647 w 859"/>
                <a:gd name="T7" fmla="*/ 2147483647 h 1936"/>
                <a:gd name="T8" fmla="*/ 2147483647 w 859"/>
                <a:gd name="T9" fmla="*/ 2147483647 h 1936"/>
                <a:gd name="T10" fmla="*/ 2147483647 w 859"/>
                <a:gd name="T11" fmla="*/ 2147483647 h 1936"/>
                <a:gd name="T12" fmla="*/ 2147483647 w 859"/>
                <a:gd name="T13" fmla="*/ 2147483647 h 1936"/>
                <a:gd name="T14" fmla="*/ 2147483647 w 859"/>
                <a:gd name="T15" fmla="*/ 2147483647 h 1936"/>
                <a:gd name="T16" fmla="*/ 2147483647 w 859"/>
                <a:gd name="T17" fmla="*/ 2147483647 h 1936"/>
                <a:gd name="T18" fmla="*/ 2147483647 w 859"/>
                <a:gd name="T19" fmla="*/ 2147483647 h 1936"/>
                <a:gd name="T20" fmla="*/ 0 w 859"/>
                <a:gd name="T21" fmla="*/ 2147483647 h 1936"/>
                <a:gd name="T22" fmla="*/ 2147483647 w 859"/>
                <a:gd name="T23" fmla="*/ 2147483647 h 1936"/>
                <a:gd name="T24" fmla="*/ 2147483647 w 859"/>
                <a:gd name="T25" fmla="*/ 2147483647 h 1936"/>
                <a:gd name="T26" fmla="*/ 2147483647 w 859"/>
                <a:gd name="T27" fmla="*/ 2147483647 h 1936"/>
                <a:gd name="T28" fmla="*/ 2147483647 w 859"/>
                <a:gd name="T29" fmla="*/ 2147483647 h 1936"/>
                <a:gd name="T30" fmla="*/ 2147483647 w 859"/>
                <a:gd name="T31" fmla="*/ 2147483647 h 1936"/>
                <a:gd name="T32" fmla="*/ 2147483647 w 859"/>
                <a:gd name="T33" fmla="*/ 2147483647 h 1936"/>
                <a:gd name="T34" fmla="*/ 2147483647 w 859"/>
                <a:gd name="T35" fmla="*/ 2147483647 h 1936"/>
                <a:gd name="T36" fmla="*/ 2147483647 w 859"/>
                <a:gd name="T37" fmla="*/ 2147483647 h 1936"/>
                <a:gd name="T38" fmla="*/ 2147483647 w 859"/>
                <a:gd name="T39" fmla="*/ 2147483647 h 1936"/>
                <a:gd name="T40" fmla="*/ 2147483647 w 859"/>
                <a:gd name="T41" fmla="*/ 2147483647 h 1936"/>
                <a:gd name="T42" fmla="*/ 2147483647 w 859"/>
                <a:gd name="T43" fmla="*/ 2147483647 h 1936"/>
                <a:gd name="T44" fmla="*/ 2147483647 w 859"/>
                <a:gd name="T45" fmla="*/ 2147483647 h 1936"/>
                <a:gd name="T46" fmla="*/ 2147483647 w 859"/>
                <a:gd name="T47" fmla="*/ 2147483647 h 1936"/>
                <a:gd name="T48" fmla="*/ 2147483647 w 859"/>
                <a:gd name="T49" fmla="*/ 2147483647 h 1936"/>
                <a:gd name="T50" fmla="*/ 2147483647 w 859"/>
                <a:gd name="T51" fmla="*/ 2147483647 h 1936"/>
                <a:gd name="T52" fmla="*/ 2147483647 w 859"/>
                <a:gd name="T53" fmla="*/ 2147483647 h 1936"/>
                <a:gd name="T54" fmla="*/ 2147483647 w 859"/>
                <a:gd name="T55" fmla="*/ 2147483647 h 1936"/>
                <a:gd name="T56" fmla="*/ 2147483647 w 859"/>
                <a:gd name="T57" fmla="*/ 2147483647 h 1936"/>
                <a:gd name="T58" fmla="*/ 2147483647 w 859"/>
                <a:gd name="T59" fmla="*/ 2147483647 h 1936"/>
                <a:gd name="T60" fmla="*/ 2147483647 w 859"/>
                <a:gd name="T61" fmla="*/ 2147483647 h 1936"/>
                <a:gd name="T62" fmla="*/ 2147483647 w 859"/>
                <a:gd name="T63" fmla="*/ 2147483647 h 1936"/>
                <a:gd name="T64" fmla="*/ 2147483647 w 859"/>
                <a:gd name="T65" fmla="*/ 2147483647 h 1936"/>
                <a:gd name="T66" fmla="*/ 2147483647 w 859"/>
                <a:gd name="T67" fmla="*/ 2147483647 h 1936"/>
                <a:gd name="T68" fmla="*/ 2147483647 w 859"/>
                <a:gd name="T69" fmla="*/ 2147483647 h 1936"/>
                <a:gd name="T70" fmla="*/ 2147483647 w 859"/>
                <a:gd name="T71" fmla="*/ 2147483647 h 1936"/>
                <a:gd name="T72" fmla="*/ 2147483647 w 859"/>
                <a:gd name="T73" fmla="*/ 2147483647 h 1936"/>
                <a:gd name="T74" fmla="*/ 2147483647 w 859"/>
                <a:gd name="T75" fmla="*/ 2147483647 h 1936"/>
                <a:gd name="T76" fmla="*/ 2147483647 w 859"/>
                <a:gd name="T77" fmla="*/ 2147483647 h 1936"/>
                <a:gd name="T78" fmla="*/ 2147483647 w 859"/>
                <a:gd name="T79" fmla="*/ 2147483647 h 1936"/>
                <a:gd name="T80" fmla="*/ 2147483647 w 859"/>
                <a:gd name="T81" fmla="*/ 2147483647 h 1936"/>
                <a:gd name="T82" fmla="*/ 2147483647 w 859"/>
                <a:gd name="T83" fmla="*/ 2147483647 h 1936"/>
                <a:gd name="T84" fmla="*/ 2147483647 w 859"/>
                <a:gd name="T85" fmla="*/ 2147483647 h 1936"/>
                <a:gd name="T86" fmla="*/ 2147483647 w 859"/>
                <a:gd name="T87" fmla="*/ 2147483647 h 1936"/>
                <a:gd name="T88" fmla="*/ 2147483647 w 859"/>
                <a:gd name="T89" fmla="*/ 2147483647 h 1936"/>
                <a:gd name="T90" fmla="*/ 2147483647 w 859"/>
                <a:gd name="T91" fmla="*/ 2147483647 h 1936"/>
                <a:gd name="T92" fmla="*/ 2147483647 w 859"/>
                <a:gd name="T93" fmla="*/ 2147483647 h 1936"/>
                <a:gd name="T94" fmla="*/ 2147483647 w 859"/>
                <a:gd name="T95" fmla="*/ 2147483647 h 1936"/>
                <a:gd name="T96" fmla="*/ 2147483647 w 859"/>
                <a:gd name="T97" fmla="*/ 2147483647 h 1936"/>
                <a:gd name="T98" fmla="*/ 2147483647 w 859"/>
                <a:gd name="T99" fmla="*/ 2147483647 h 1936"/>
                <a:gd name="T100" fmla="*/ 2147483647 w 859"/>
                <a:gd name="T101" fmla="*/ 2147483647 h 1936"/>
                <a:gd name="T102" fmla="*/ 2147483647 w 859"/>
                <a:gd name="T103" fmla="*/ 2147483647 h 1936"/>
                <a:gd name="T104" fmla="*/ 2147483647 w 859"/>
                <a:gd name="T105" fmla="*/ 2147483647 h 1936"/>
                <a:gd name="T106" fmla="*/ 2147483647 w 859"/>
                <a:gd name="T107" fmla="*/ 2147483647 h 1936"/>
                <a:gd name="T108" fmla="*/ 2147483647 w 859"/>
                <a:gd name="T109" fmla="*/ 2147483647 h 1936"/>
                <a:gd name="T110" fmla="*/ 2147483647 w 859"/>
                <a:gd name="T111" fmla="*/ 2147483647 h 1936"/>
                <a:gd name="T112" fmla="*/ 2147483647 w 859"/>
                <a:gd name="T113" fmla="*/ 2147483647 h 1936"/>
                <a:gd name="T114" fmla="*/ 2147483647 w 859"/>
                <a:gd name="T115" fmla="*/ 2147483647 h 1936"/>
                <a:gd name="T116" fmla="*/ 2147483647 w 859"/>
                <a:gd name="T117" fmla="*/ 2147483647 h 19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59" h="1936">
                  <a:moveTo>
                    <a:pt x="524" y="1913"/>
                  </a:moveTo>
                  <a:lnTo>
                    <a:pt x="550" y="1916"/>
                  </a:lnTo>
                  <a:lnTo>
                    <a:pt x="575" y="1918"/>
                  </a:lnTo>
                  <a:lnTo>
                    <a:pt x="604" y="1923"/>
                  </a:lnTo>
                  <a:lnTo>
                    <a:pt x="575" y="1936"/>
                  </a:lnTo>
                  <a:lnTo>
                    <a:pt x="550" y="1925"/>
                  </a:lnTo>
                  <a:lnTo>
                    <a:pt x="521" y="1925"/>
                  </a:lnTo>
                  <a:lnTo>
                    <a:pt x="524" y="1913"/>
                  </a:lnTo>
                  <a:close/>
                  <a:moveTo>
                    <a:pt x="165" y="32"/>
                  </a:moveTo>
                  <a:lnTo>
                    <a:pt x="166" y="53"/>
                  </a:lnTo>
                  <a:lnTo>
                    <a:pt x="171" y="87"/>
                  </a:lnTo>
                  <a:lnTo>
                    <a:pt x="174" y="109"/>
                  </a:lnTo>
                  <a:lnTo>
                    <a:pt x="180" y="131"/>
                  </a:lnTo>
                  <a:lnTo>
                    <a:pt x="186" y="153"/>
                  </a:lnTo>
                  <a:lnTo>
                    <a:pt x="193" y="175"/>
                  </a:lnTo>
                  <a:lnTo>
                    <a:pt x="198" y="186"/>
                  </a:lnTo>
                  <a:lnTo>
                    <a:pt x="201" y="200"/>
                  </a:lnTo>
                  <a:lnTo>
                    <a:pt x="204" y="212"/>
                  </a:lnTo>
                  <a:lnTo>
                    <a:pt x="205" y="225"/>
                  </a:lnTo>
                  <a:lnTo>
                    <a:pt x="207" y="251"/>
                  </a:lnTo>
                  <a:lnTo>
                    <a:pt x="206" y="277"/>
                  </a:lnTo>
                  <a:lnTo>
                    <a:pt x="202" y="314"/>
                  </a:lnTo>
                  <a:lnTo>
                    <a:pt x="200" y="330"/>
                  </a:lnTo>
                  <a:lnTo>
                    <a:pt x="181" y="331"/>
                  </a:lnTo>
                  <a:lnTo>
                    <a:pt x="139" y="334"/>
                  </a:lnTo>
                  <a:lnTo>
                    <a:pt x="116" y="335"/>
                  </a:lnTo>
                  <a:lnTo>
                    <a:pt x="94" y="335"/>
                  </a:lnTo>
                  <a:lnTo>
                    <a:pt x="77" y="335"/>
                  </a:lnTo>
                  <a:lnTo>
                    <a:pt x="66" y="333"/>
                  </a:lnTo>
                  <a:lnTo>
                    <a:pt x="65" y="333"/>
                  </a:lnTo>
                  <a:lnTo>
                    <a:pt x="63" y="334"/>
                  </a:lnTo>
                  <a:lnTo>
                    <a:pt x="62" y="336"/>
                  </a:lnTo>
                  <a:lnTo>
                    <a:pt x="61" y="338"/>
                  </a:lnTo>
                  <a:lnTo>
                    <a:pt x="60" y="346"/>
                  </a:lnTo>
                  <a:lnTo>
                    <a:pt x="59" y="356"/>
                  </a:lnTo>
                  <a:lnTo>
                    <a:pt x="57" y="383"/>
                  </a:lnTo>
                  <a:lnTo>
                    <a:pt x="57" y="413"/>
                  </a:lnTo>
                  <a:lnTo>
                    <a:pt x="58" y="445"/>
                  </a:lnTo>
                  <a:lnTo>
                    <a:pt x="59" y="472"/>
                  </a:lnTo>
                  <a:lnTo>
                    <a:pt x="60" y="491"/>
                  </a:lnTo>
                  <a:lnTo>
                    <a:pt x="60" y="498"/>
                  </a:lnTo>
                  <a:lnTo>
                    <a:pt x="8" y="550"/>
                  </a:lnTo>
                  <a:lnTo>
                    <a:pt x="3" y="553"/>
                  </a:lnTo>
                  <a:lnTo>
                    <a:pt x="0" y="557"/>
                  </a:lnTo>
                  <a:lnTo>
                    <a:pt x="4" y="556"/>
                  </a:lnTo>
                  <a:lnTo>
                    <a:pt x="30" y="570"/>
                  </a:lnTo>
                  <a:lnTo>
                    <a:pt x="58" y="595"/>
                  </a:lnTo>
                  <a:lnTo>
                    <a:pt x="45" y="621"/>
                  </a:lnTo>
                  <a:lnTo>
                    <a:pt x="35" y="647"/>
                  </a:lnTo>
                  <a:lnTo>
                    <a:pt x="38" y="655"/>
                  </a:lnTo>
                  <a:lnTo>
                    <a:pt x="53" y="683"/>
                  </a:lnTo>
                  <a:lnTo>
                    <a:pt x="79" y="734"/>
                  </a:lnTo>
                  <a:lnTo>
                    <a:pt x="97" y="763"/>
                  </a:lnTo>
                  <a:lnTo>
                    <a:pt x="89" y="789"/>
                  </a:lnTo>
                  <a:lnTo>
                    <a:pt x="100" y="815"/>
                  </a:lnTo>
                  <a:lnTo>
                    <a:pt x="89" y="844"/>
                  </a:lnTo>
                  <a:lnTo>
                    <a:pt x="97" y="870"/>
                  </a:lnTo>
                  <a:lnTo>
                    <a:pt x="92" y="898"/>
                  </a:lnTo>
                  <a:lnTo>
                    <a:pt x="89" y="923"/>
                  </a:lnTo>
                  <a:lnTo>
                    <a:pt x="86" y="950"/>
                  </a:lnTo>
                  <a:lnTo>
                    <a:pt x="74" y="978"/>
                  </a:lnTo>
                  <a:lnTo>
                    <a:pt x="61" y="1004"/>
                  </a:lnTo>
                  <a:lnTo>
                    <a:pt x="53" y="1033"/>
                  </a:lnTo>
                  <a:lnTo>
                    <a:pt x="61" y="1059"/>
                  </a:lnTo>
                  <a:lnTo>
                    <a:pt x="58" y="1087"/>
                  </a:lnTo>
                  <a:lnTo>
                    <a:pt x="45" y="1112"/>
                  </a:lnTo>
                  <a:lnTo>
                    <a:pt x="40" y="1118"/>
                  </a:lnTo>
                  <a:lnTo>
                    <a:pt x="33" y="1144"/>
                  </a:lnTo>
                  <a:lnTo>
                    <a:pt x="12" y="1170"/>
                  </a:lnTo>
                  <a:lnTo>
                    <a:pt x="10" y="1188"/>
                  </a:lnTo>
                  <a:lnTo>
                    <a:pt x="6" y="1214"/>
                  </a:lnTo>
                  <a:lnTo>
                    <a:pt x="4" y="1240"/>
                  </a:lnTo>
                  <a:lnTo>
                    <a:pt x="12" y="1266"/>
                  </a:lnTo>
                  <a:lnTo>
                    <a:pt x="30" y="1294"/>
                  </a:lnTo>
                  <a:lnTo>
                    <a:pt x="35" y="1320"/>
                  </a:lnTo>
                  <a:lnTo>
                    <a:pt x="61" y="1315"/>
                  </a:lnTo>
                  <a:lnTo>
                    <a:pt x="74" y="1340"/>
                  </a:lnTo>
                  <a:lnTo>
                    <a:pt x="100" y="1330"/>
                  </a:lnTo>
                  <a:lnTo>
                    <a:pt x="128" y="1356"/>
                  </a:lnTo>
                  <a:lnTo>
                    <a:pt x="154" y="1359"/>
                  </a:lnTo>
                  <a:lnTo>
                    <a:pt x="178" y="1333"/>
                  </a:lnTo>
                  <a:lnTo>
                    <a:pt x="203" y="1307"/>
                  </a:lnTo>
                  <a:lnTo>
                    <a:pt x="229" y="1312"/>
                  </a:lnTo>
                  <a:lnTo>
                    <a:pt x="232" y="1312"/>
                  </a:lnTo>
                  <a:lnTo>
                    <a:pt x="257" y="1317"/>
                  </a:lnTo>
                  <a:lnTo>
                    <a:pt x="286" y="1312"/>
                  </a:lnTo>
                  <a:lnTo>
                    <a:pt x="312" y="1299"/>
                  </a:lnTo>
                  <a:lnTo>
                    <a:pt x="340" y="1292"/>
                  </a:lnTo>
                  <a:lnTo>
                    <a:pt x="367" y="1315"/>
                  </a:lnTo>
                  <a:lnTo>
                    <a:pt x="392" y="1322"/>
                  </a:lnTo>
                  <a:lnTo>
                    <a:pt x="381" y="1294"/>
                  </a:lnTo>
                  <a:lnTo>
                    <a:pt x="377" y="1268"/>
                  </a:lnTo>
                  <a:lnTo>
                    <a:pt x="367" y="1240"/>
                  </a:lnTo>
                  <a:lnTo>
                    <a:pt x="351" y="1214"/>
                  </a:lnTo>
                  <a:lnTo>
                    <a:pt x="340" y="1188"/>
                  </a:lnTo>
                  <a:lnTo>
                    <a:pt x="325" y="1160"/>
                  </a:lnTo>
                  <a:lnTo>
                    <a:pt x="333" y="1133"/>
                  </a:lnTo>
                  <a:lnTo>
                    <a:pt x="338" y="1107"/>
                  </a:lnTo>
                  <a:lnTo>
                    <a:pt x="340" y="1079"/>
                  </a:lnTo>
                  <a:lnTo>
                    <a:pt x="342" y="1054"/>
                  </a:lnTo>
                  <a:lnTo>
                    <a:pt x="369" y="1040"/>
                  </a:lnTo>
                  <a:lnTo>
                    <a:pt x="372" y="1015"/>
                  </a:lnTo>
                  <a:lnTo>
                    <a:pt x="386" y="989"/>
                  </a:lnTo>
                  <a:lnTo>
                    <a:pt x="372" y="960"/>
                  </a:lnTo>
                  <a:lnTo>
                    <a:pt x="369" y="932"/>
                  </a:lnTo>
                  <a:lnTo>
                    <a:pt x="361" y="906"/>
                  </a:lnTo>
                  <a:lnTo>
                    <a:pt x="367" y="877"/>
                  </a:lnTo>
                  <a:lnTo>
                    <a:pt x="369" y="867"/>
                  </a:lnTo>
                  <a:lnTo>
                    <a:pt x="361" y="838"/>
                  </a:lnTo>
                  <a:lnTo>
                    <a:pt x="367" y="812"/>
                  </a:lnTo>
                  <a:lnTo>
                    <a:pt x="353" y="784"/>
                  </a:lnTo>
                  <a:lnTo>
                    <a:pt x="353" y="732"/>
                  </a:lnTo>
                  <a:lnTo>
                    <a:pt x="361" y="706"/>
                  </a:lnTo>
                  <a:lnTo>
                    <a:pt x="377" y="678"/>
                  </a:lnTo>
                  <a:lnTo>
                    <a:pt x="386" y="652"/>
                  </a:lnTo>
                  <a:lnTo>
                    <a:pt x="379" y="623"/>
                  </a:lnTo>
                  <a:lnTo>
                    <a:pt x="374" y="598"/>
                  </a:lnTo>
                  <a:lnTo>
                    <a:pt x="372" y="572"/>
                  </a:lnTo>
                  <a:lnTo>
                    <a:pt x="372" y="517"/>
                  </a:lnTo>
                  <a:lnTo>
                    <a:pt x="379" y="492"/>
                  </a:lnTo>
                  <a:lnTo>
                    <a:pt x="351" y="469"/>
                  </a:lnTo>
                  <a:lnTo>
                    <a:pt x="325" y="453"/>
                  </a:lnTo>
                  <a:lnTo>
                    <a:pt x="325" y="427"/>
                  </a:lnTo>
                  <a:lnTo>
                    <a:pt x="312" y="400"/>
                  </a:lnTo>
                  <a:lnTo>
                    <a:pt x="325" y="375"/>
                  </a:lnTo>
                  <a:lnTo>
                    <a:pt x="351" y="356"/>
                  </a:lnTo>
                  <a:lnTo>
                    <a:pt x="377" y="342"/>
                  </a:lnTo>
                  <a:lnTo>
                    <a:pt x="405" y="323"/>
                  </a:lnTo>
                  <a:lnTo>
                    <a:pt x="431" y="300"/>
                  </a:lnTo>
                  <a:lnTo>
                    <a:pt x="457" y="284"/>
                  </a:lnTo>
                  <a:lnTo>
                    <a:pt x="485" y="271"/>
                  </a:lnTo>
                  <a:lnTo>
                    <a:pt x="511" y="266"/>
                  </a:lnTo>
                  <a:lnTo>
                    <a:pt x="540" y="274"/>
                  </a:lnTo>
                  <a:lnTo>
                    <a:pt x="565" y="280"/>
                  </a:lnTo>
                  <a:lnTo>
                    <a:pt x="594" y="289"/>
                  </a:lnTo>
                  <a:lnTo>
                    <a:pt x="604" y="317"/>
                  </a:lnTo>
                  <a:lnTo>
                    <a:pt x="598" y="344"/>
                  </a:lnTo>
                  <a:lnTo>
                    <a:pt x="610" y="366"/>
                  </a:lnTo>
                  <a:lnTo>
                    <a:pt x="615" y="365"/>
                  </a:lnTo>
                  <a:lnTo>
                    <a:pt x="615" y="364"/>
                  </a:lnTo>
                  <a:lnTo>
                    <a:pt x="616" y="363"/>
                  </a:lnTo>
                  <a:lnTo>
                    <a:pt x="619" y="362"/>
                  </a:lnTo>
                  <a:lnTo>
                    <a:pt x="626" y="362"/>
                  </a:lnTo>
                  <a:lnTo>
                    <a:pt x="635" y="363"/>
                  </a:lnTo>
                  <a:lnTo>
                    <a:pt x="650" y="366"/>
                  </a:lnTo>
                  <a:lnTo>
                    <a:pt x="671" y="372"/>
                  </a:lnTo>
                  <a:lnTo>
                    <a:pt x="698" y="380"/>
                  </a:lnTo>
                  <a:lnTo>
                    <a:pt x="718" y="387"/>
                  </a:lnTo>
                  <a:lnTo>
                    <a:pt x="734" y="390"/>
                  </a:lnTo>
                  <a:lnTo>
                    <a:pt x="748" y="392"/>
                  </a:lnTo>
                  <a:lnTo>
                    <a:pt x="760" y="392"/>
                  </a:lnTo>
                  <a:lnTo>
                    <a:pt x="780" y="390"/>
                  </a:lnTo>
                  <a:lnTo>
                    <a:pt x="801" y="389"/>
                  </a:lnTo>
                  <a:lnTo>
                    <a:pt x="801" y="388"/>
                  </a:lnTo>
                  <a:lnTo>
                    <a:pt x="802" y="387"/>
                  </a:lnTo>
                  <a:lnTo>
                    <a:pt x="807" y="379"/>
                  </a:lnTo>
                  <a:lnTo>
                    <a:pt x="821" y="366"/>
                  </a:lnTo>
                  <a:lnTo>
                    <a:pt x="847" y="343"/>
                  </a:lnTo>
                  <a:lnTo>
                    <a:pt x="851" y="340"/>
                  </a:lnTo>
                  <a:lnTo>
                    <a:pt x="854" y="335"/>
                  </a:lnTo>
                  <a:lnTo>
                    <a:pt x="856" y="332"/>
                  </a:lnTo>
                  <a:lnTo>
                    <a:pt x="858" y="328"/>
                  </a:lnTo>
                  <a:lnTo>
                    <a:pt x="859" y="325"/>
                  </a:lnTo>
                  <a:lnTo>
                    <a:pt x="859" y="321"/>
                  </a:lnTo>
                  <a:lnTo>
                    <a:pt x="858" y="317"/>
                  </a:lnTo>
                  <a:lnTo>
                    <a:pt x="857" y="314"/>
                  </a:lnTo>
                  <a:lnTo>
                    <a:pt x="854" y="307"/>
                  </a:lnTo>
                  <a:lnTo>
                    <a:pt x="848" y="300"/>
                  </a:lnTo>
                  <a:lnTo>
                    <a:pt x="842" y="293"/>
                  </a:lnTo>
                  <a:lnTo>
                    <a:pt x="836" y="287"/>
                  </a:lnTo>
                  <a:lnTo>
                    <a:pt x="820" y="277"/>
                  </a:lnTo>
                  <a:lnTo>
                    <a:pt x="805" y="268"/>
                  </a:lnTo>
                  <a:lnTo>
                    <a:pt x="795" y="262"/>
                  </a:lnTo>
                  <a:lnTo>
                    <a:pt x="791" y="260"/>
                  </a:lnTo>
                  <a:lnTo>
                    <a:pt x="785" y="257"/>
                  </a:lnTo>
                  <a:lnTo>
                    <a:pt x="770" y="248"/>
                  </a:lnTo>
                  <a:lnTo>
                    <a:pt x="748" y="237"/>
                  </a:lnTo>
                  <a:lnTo>
                    <a:pt x="718" y="221"/>
                  </a:lnTo>
                  <a:lnTo>
                    <a:pt x="683" y="205"/>
                  </a:lnTo>
                  <a:lnTo>
                    <a:pt x="646" y="190"/>
                  </a:lnTo>
                  <a:lnTo>
                    <a:pt x="626" y="184"/>
                  </a:lnTo>
                  <a:lnTo>
                    <a:pt x="606" y="178"/>
                  </a:lnTo>
                  <a:lnTo>
                    <a:pt x="585" y="173"/>
                  </a:lnTo>
                  <a:lnTo>
                    <a:pt x="565" y="168"/>
                  </a:lnTo>
                  <a:lnTo>
                    <a:pt x="554" y="166"/>
                  </a:lnTo>
                  <a:lnTo>
                    <a:pt x="545" y="163"/>
                  </a:lnTo>
                  <a:lnTo>
                    <a:pt x="535" y="160"/>
                  </a:lnTo>
                  <a:lnTo>
                    <a:pt x="527" y="157"/>
                  </a:lnTo>
                  <a:lnTo>
                    <a:pt x="509" y="148"/>
                  </a:lnTo>
                  <a:lnTo>
                    <a:pt x="494" y="139"/>
                  </a:lnTo>
                  <a:lnTo>
                    <a:pt x="479" y="128"/>
                  </a:lnTo>
                  <a:lnTo>
                    <a:pt x="465" y="117"/>
                  </a:lnTo>
                  <a:lnTo>
                    <a:pt x="453" y="105"/>
                  </a:lnTo>
                  <a:lnTo>
                    <a:pt x="441" y="93"/>
                  </a:lnTo>
                  <a:lnTo>
                    <a:pt x="419" y="68"/>
                  </a:lnTo>
                  <a:lnTo>
                    <a:pt x="401" y="43"/>
                  </a:lnTo>
                  <a:lnTo>
                    <a:pt x="393" y="33"/>
                  </a:lnTo>
                  <a:lnTo>
                    <a:pt x="385" y="23"/>
                  </a:lnTo>
                  <a:lnTo>
                    <a:pt x="378" y="16"/>
                  </a:lnTo>
                  <a:lnTo>
                    <a:pt x="371" y="10"/>
                  </a:lnTo>
                  <a:lnTo>
                    <a:pt x="368" y="7"/>
                  </a:lnTo>
                  <a:lnTo>
                    <a:pt x="363" y="5"/>
                  </a:lnTo>
                  <a:lnTo>
                    <a:pt x="358" y="3"/>
                  </a:lnTo>
                  <a:lnTo>
                    <a:pt x="353" y="2"/>
                  </a:lnTo>
                  <a:lnTo>
                    <a:pt x="340" y="0"/>
                  </a:lnTo>
                  <a:lnTo>
                    <a:pt x="326" y="0"/>
                  </a:lnTo>
                  <a:lnTo>
                    <a:pt x="309" y="1"/>
                  </a:lnTo>
                  <a:lnTo>
                    <a:pt x="292" y="3"/>
                  </a:lnTo>
                  <a:lnTo>
                    <a:pt x="275" y="7"/>
                  </a:lnTo>
                  <a:lnTo>
                    <a:pt x="257" y="9"/>
                  </a:lnTo>
                  <a:lnTo>
                    <a:pt x="224" y="16"/>
                  </a:lnTo>
                  <a:lnTo>
                    <a:pt x="194" y="23"/>
                  </a:lnTo>
                  <a:lnTo>
                    <a:pt x="174" y="29"/>
                  </a:lnTo>
                  <a:lnTo>
                    <a:pt x="165" y="32"/>
                  </a:lnTo>
                  <a:close/>
                  <a:moveTo>
                    <a:pt x="405" y="1388"/>
                  </a:moveTo>
                  <a:lnTo>
                    <a:pt x="413" y="1413"/>
                  </a:lnTo>
                  <a:lnTo>
                    <a:pt x="420" y="1439"/>
                  </a:lnTo>
                  <a:lnTo>
                    <a:pt x="428" y="1467"/>
                  </a:lnTo>
                  <a:lnTo>
                    <a:pt x="425" y="1494"/>
                  </a:lnTo>
                  <a:lnTo>
                    <a:pt x="418" y="1522"/>
                  </a:lnTo>
                  <a:lnTo>
                    <a:pt x="418" y="1548"/>
                  </a:lnTo>
                  <a:lnTo>
                    <a:pt x="413" y="1577"/>
                  </a:lnTo>
                  <a:lnTo>
                    <a:pt x="405" y="1602"/>
                  </a:lnTo>
                  <a:lnTo>
                    <a:pt x="402" y="1628"/>
                  </a:lnTo>
                  <a:lnTo>
                    <a:pt x="392" y="1602"/>
                  </a:lnTo>
                  <a:lnTo>
                    <a:pt x="397" y="1577"/>
                  </a:lnTo>
                  <a:lnTo>
                    <a:pt x="384" y="1548"/>
                  </a:lnTo>
                  <a:lnTo>
                    <a:pt x="384" y="1522"/>
                  </a:lnTo>
                  <a:lnTo>
                    <a:pt x="390" y="1496"/>
                  </a:lnTo>
                  <a:lnTo>
                    <a:pt x="384" y="1471"/>
                  </a:lnTo>
                  <a:lnTo>
                    <a:pt x="386" y="1441"/>
                  </a:lnTo>
                  <a:lnTo>
                    <a:pt x="386" y="1416"/>
                  </a:lnTo>
                  <a:lnTo>
                    <a:pt x="392" y="1390"/>
                  </a:lnTo>
                  <a:lnTo>
                    <a:pt x="405" y="1388"/>
                  </a:lnTo>
                  <a:close/>
                  <a:moveTo>
                    <a:pt x="462" y="1824"/>
                  </a:moveTo>
                  <a:lnTo>
                    <a:pt x="487" y="1843"/>
                  </a:lnTo>
                  <a:lnTo>
                    <a:pt x="469" y="1869"/>
                  </a:lnTo>
                  <a:lnTo>
                    <a:pt x="452" y="1843"/>
                  </a:lnTo>
                  <a:lnTo>
                    <a:pt x="462" y="18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4409686" y="3319326"/>
              <a:ext cx="628744" cy="185904"/>
            </a:xfrm>
            <a:custGeom>
              <a:avLst/>
              <a:gdLst>
                <a:gd name="T0" fmla="*/ 2147483647 w 1173"/>
                <a:gd name="T1" fmla="*/ 2147483647 h 365"/>
                <a:gd name="T2" fmla="*/ 2147483647 w 1173"/>
                <a:gd name="T3" fmla="*/ 2147483647 h 365"/>
                <a:gd name="T4" fmla="*/ 2147483647 w 1173"/>
                <a:gd name="T5" fmla="*/ 2147483647 h 365"/>
                <a:gd name="T6" fmla="*/ 2147483647 w 1173"/>
                <a:gd name="T7" fmla="*/ 2147483647 h 365"/>
                <a:gd name="T8" fmla="*/ 2147483647 w 1173"/>
                <a:gd name="T9" fmla="*/ 2147483647 h 365"/>
                <a:gd name="T10" fmla="*/ 2147483647 w 1173"/>
                <a:gd name="T11" fmla="*/ 2147483647 h 365"/>
                <a:gd name="T12" fmla="*/ 2147483647 w 1173"/>
                <a:gd name="T13" fmla="*/ 2147483647 h 365"/>
                <a:gd name="T14" fmla="*/ 2147483647 w 1173"/>
                <a:gd name="T15" fmla="*/ 2147483647 h 365"/>
                <a:gd name="T16" fmla="*/ 2147483647 w 1173"/>
                <a:gd name="T17" fmla="*/ 2147483647 h 365"/>
                <a:gd name="T18" fmla="*/ 2147483647 w 1173"/>
                <a:gd name="T19" fmla="*/ 2147483647 h 365"/>
                <a:gd name="T20" fmla="*/ 2147483647 w 1173"/>
                <a:gd name="T21" fmla="*/ 2147483647 h 365"/>
                <a:gd name="T22" fmla="*/ 2147483647 w 1173"/>
                <a:gd name="T23" fmla="*/ 2147483647 h 365"/>
                <a:gd name="T24" fmla="*/ 2147483647 w 1173"/>
                <a:gd name="T25" fmla="*/ 2147483647 h 365"/>
                <a:gd name="T26" fmla="*/ 2147483647 w 1173"/>
                <a:gd name="T27" fmla="*/ 2147483647 h 365"/>
                <a:gd name="T28" fmla="*/ 2147483647 w 1173"/>
                <a:gd name="T29" fmla="*/ 2147483647 h 365"/>
                <a:gd name="T30" fmla="*/ 2147483647 w 1173"/>
                <a:gd name="T31" fmla="*/ 2147483647 h 365"/>
                <a:gd name="T32" fmla="*/ 2147483647 w 1173"/>
                <a:gd name="T33" fmla="*/ 2147483647 h 365"/>
                <a:gd name="T34" fmla="*/ 2147483647 w 1173"/>
                <a:gd name="T35" fmla="*/ 2147483647 h 365"/>
                <a:gd name="T36" fmla="*/ 2147483647 w 1173"/>
                <a:gd name="T37" fmla="*/ 2147483647 h 365"/>
                <a:gd name="T38" fmla="*/ 2147483647 w 1173"/>
                <a:gd name="T39" fmla="*/ 2147483647 h 365"/>
                <a:gd name="T40" fmla="*/ 2147483647 w 1173"/>
                <a:gd name="T41" fmla="*/ 2147483647 h 365"/>
                <a:gd name="T42" fmla="*/ 2147483647 w 1173"/>
                <a:gd name="T43" fmla="*/ 2147483647 h 365"/>
                <a:gd name="T44" fmla="*/ 2147483647 w 1173"/>
                <a:gd name="T45" fmla="*/ 2147483647 h 365"/>
                <a:gd name="T46" fmla="*/ 2147483647 w 1173"/>
                <a:gd name="T47" fmla="*/ 2147483647 h 365"/>
                <a:gd name="T48" fmla="*/ 2147483647 w 1173"/>
                <a:gd name="T49" fmla="*/ 2147483647 h 365"/>
                <a:gd name="T50" fmla="*/ 2147483647 w 1173"/>
                <a:gd name="T51" fmla="*/ 2147483647 h 365"/>
                <a:gd name="T52" fmla="*/ 2147483647 w 1173"/>
                <a:gd name="T53" fmla="*/ 2147483647 h 365"/>
                <a:gd name="T54" fmla="*/ 2147483647 w 1173"/>
                <a:gd name="T55" fmla="*/ 2147483647 h 365"/>
                <a:gd name="T56" fmla="*/ 2147483647 w 1173"/>
                <a:gd name="T57" fmla="*/ 2147483647 h 365"/>
                <a:gd name="T58" fmla="*/ 2147483647 w 1173"/>
                <a:gd name="T59" fmla="*/ 2147483647 h 365"/>
                <a:gd name="T60" fmla="*/ 2147483647 w 1173"/>
                <a:gd name="T61" fmla="*/ 2147483647 h 365"/>
                <a:gd name="T62" fmla="*/ 2147483647 w 1173"/>
                <a:gd name="T63" fmla="*/ 2147483647 h 365"/>
                <a:gd name="T64" fmla="*/ 2147483647 w 1173"/>
                <a:gd name="T65" fmla="*/ 0 h 365"/>
                <a:gd name="T66" fmla="*/ 2147483647 w 1173"/>
                <a:gd name="T67" fmla="*/ 2147483647 h 365"/>
                <a:gd name="T68" fmla="*/ 2147483647 w 1173"/>
                <a:gd name="T69" fmla="*/ 2147483647 h 365"/>
                <a:gd name="T70" fmla="*/ 2147483647 w 1173"/>
                <a:gd name="T71" fmla="*/ 2147483647 h 365"/>
                <a:gd name="T72" fmla="*/ 2147483647 w 1173"/>
                <a:gd name="T73" fmla="*/ 2147483647 h 365"/>
                <a:gd name="T74" fmla="*/ 2147483647 w 1173"/>
                <a:gd name="T75" fmla="*/ 2147483647 h 365"/>
                <a:gd name="T76" fmla="*/ 2147483647 w 1173"/>
                <a:gd name="T77" fmla="*/ 2147483647 h 365"/>
                <a:gd name="T78" fmla="*/ 2147483647 w 1173"/>
                <a:gd name="T79" fmla="*/ 2147483647 h 365"/>
                <a:gd name="T80" fmla="*/ 2147483647 w 1173"/>
                <a:gd name="T81" fmla="*/ 2147483647 h 365"/>
                <a:gd name="T82" fmla="*/ 2147483647 w 1173"/>
                <a:gd name="T83" fmla="*/ 2147483647 h 365"/>
                <a:gd name="T84" fmla="*/ 2147483647 w 1173"/>
                <a:gd name="T85" fmla="*/ 2147483647 h 365"/>
                <a:gd name="T86" fmla="*/ 2147483647 w 1173"/>
                <a:gd name="T87" fmla="*/ 2147483647 h 365"/>
                <a:gd name="T88" fmla="*/ 2147483647 w 1173"/>
                <a:gd name="T89" fmla="*/ 2147483647 h 365"/>
                <a:gd name="T90" fmla="*/ 2147483647 w 1173"/>
                <a:gd name="T91" fmla="*/ 2147483647 h 365"/>
                <a:gd name="T92" fmla="*/ 2147483647 w 1173"/>
                <a:gd name="T93" fmla="*/ 2147483647 h 365"/>
                <a:gd name="T94" fmla="*/ 2147483647 w 1173"/>
                <a:gd name="T95" fmla="*/ 2147483647 h 365"/>
                <a:gd name="T96" fmla="*/ 2147483647 w 1173"/>
                <a:gd name="T97" fmla="*/ 2147483647 h 365"/>
                <a:gd name="T98" fmla="*/ 2147483647 w 1173"/>
                <a:gd name="T99" fmla="*/ 2147483647 h 3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73" h="365">
                  <a:moveTo>
                    <a:pt x="597" y="109"/>
                  </a:moveTo>
                  <a:lnTo>
                    <a:pt x="583" y="82"/>
                  </a:lnTo>
                  <a:lnTo>
                    <a:pt x="576" y="56"/>
                  </a:lnTo>
                  <a:lnTo>
                    <a:pt x="592" y="28"/>
                  </a:lnTo>
                  <a:lnTo>
                    <a:pt x="618" y="26"/>
                  </a:lnTo>
                  <a:lnTo>
                    <a:pt x="646" y="26"/>
                  </a:lnTo>
                  <a:lnTo>
                    <a:pt x="631" y="51"/>
                  </a:lnTo>
                  <a:lnTo>
                    <a:pt x="618" y="77"/>
                  </a:lnTo>
                  <a:lnTo>
                    <a:pt x="602" y="106"/>
                  </a:lnTo>
                  <a:lnTo>
                    <a:pt x="597" y="109"/>
                  </a:lnTo>
                  <a:close/>
                  <a:moveTo>
                    <a:pt x="175" y="49"/>
                  </a:moveTo>
                  <a:lnTo>
                    <a:pt x="147" y="61"/>
                  </a:lnTo>
                  <a:lnTo>
                    <a:pt x="122" y="88"/>
                  </a:lnTo>
                  <a:lnTo>
                    <a:pt x="95" y="109"/>
                  </a:lnTo>
                  <a:lnTo>
                    <a:pt x="72" y="137"/>
                  </a:lnTo>
                  <a:lnTo>
                    <a:pt x="88" y="194"/>
                  </a:lnTo>
                  <a:lnTo>
                    <a:pt x="83" y="220"/>
                  </a:lnTo>
                  <a:lnTo>
                    <a:pt x="53" y="235"/>
                  </a:lnTo>
                  <a:lnTo>
                    <a:pt x="28" y="243"/>
                  </a:lnTo>
                  <a:lnTo>
                    <a:pt x="0" y="238"/>
                  </a:lnTo>
                  <a:lnTo>
                    <a:pt x="5" y="264"/>
                  </a:lnTo>
                  <a:lnTo>
                    <a:pt x="30" y="277"/>
                  </a:lnTo>
                  <a:lnTo>
                    <a:pt x="59" y="295"/>
                  </a:lnTo>
                  <a:lnTo>
                    <a:pt x="85" y="279"/>
                  </a:lnTo>
                  <a:lnTo>
                    <a:pt x="113" y="284"/>
                  </a:lnTo>
                  <a:lnTo>
                    <a:pt x="139" y="295"/>
                  </a:lnTo>
                  <a:lnTo>
                    <a:pt x="165" y="295"/>
                  </a:lnTo>
                  <a:lnTo>
                    <a:pt x="194" y="312"/>
                  </a:lnTo>
                  <a:lnTo>
                    <a:pt x="203" y="287"/>
                  </a:lnTo>
                  <a:lnTo>
                    <a:pt x="230" y="295"/>
                  </a:lnTo>
                  <a:lnTo>
                    <a:pt x="256" y="293"/>
                  </a:lnTo>
                  <a:lnTo>
                    <a:pt x="235" y="266"/>
                  </a:lnTo>
                  <a:lnTo>
                    <a:pt x="253" y="240"/>
                  </a:lnTo>
                  <a:lnTo>
                    <a:pt x="265" y="212"/>
                  </a:lnTo>
                  <a:lnTo>
                    <a:pt x="281" y="186"/>
                  </a:lnTo>
                  <a:lnTo>
                    <a:pt x="292" y="158"/>
                  </a:lnTo>
                  <a:lnTo>
                    <a:pt x="302" y="132"/>
                  </a:lnTo>
                  <a:lnTo>
                    <a:pt x="315" y="106"/>
                  </a:lnTo>
                  <a:lnTo>
                    <a:pt x="295" y="80"/>
                  </a:lnTo>
                  <a:lnTo>
                    <a:pt x="269" y="70"/>
                  </a:lnTo>
                  <a:lnTo>
                    <a:pt x="242" y="61"/>
                  </a:lnTo>
                  <a:lnTo>
                    <a:pt x="214" y="49"/>
                  </a:lnTo>
                  <a:lnTo>
                    <a:pt x="186" y="44"/>
                  </a:lnTo>
                  <a:lnTo>
                    <a:pt x="175" y="49"/>
                  </a:lnTo>
                  <a:close/>
                  <a:moveTo>
                    <a:pt x="726" y="300"/>
                  </a:moveTo>
                  <a:lnTo>
                    <a:pt x="705" y="300"/>
                  </a:lnTo>
                  <a:lnTo>
                    <a:pt x="680" y="305"/>
                  </a:lnTo>
                  <a:lnTo>
                    <a:pt x="652" y="300"/>
                  </a:lnTo>
                  <a:lnTo>
                    <a:pt x="625" y="316"/>
                  </a:lnTo>
                  <a:lnTo>
                    <a:pt x="599" y="331"/>
                  </a:lnTo>
                  <a:lnTo>
                    <a:pt x="571" y="339"/>
                  </a:lnTo>
                  <a:lnTo>
                    <a:pt x="546" y="344"/>
                  </a:lnTo>
                  <a:lnTo>
                    <a:pt x="519" y="342"/>
                  </a:lnTo>
                  <a:lnTo>
                    <a:pt x="491" y="333"/>
                  </a:lnTo>
                  <a:lnTo>
                    <a:pt x="465" y="354"/>
                  </a:lnTo>
                  <a:lnTo>
                    <a:pt x="436" y="365"/>
                  </a:lnTo>
                  <a:lnTo>
                    <a:pt x="410" y="360"/>
                  </a:lnTo>
                  <a:lnTo>
                    <a:pt x="382" y="351"/>
                  </a:lnTo>
                  <a:lnTo>
                    <a:pt x="357" y="347"/>
                  </a:lnTo>
                  <a:lnTo>
                    <a:pt x="330" y="333"/>
                  </a:lnTo>
                  <a:lnTo>
                    <a:pt x="325" y="308"/>
                  </a:lnTo>
                  <a:lnTo>
                    <a:pt x="323" y="282"/>
                  </a:lnTo>
                  <a:lnTo>
                    <a:pt x="343" y="256"/>
                  </a:lnTo>
                  <a:lnTo>
                    <a:pt x="336" y="231"/>
                  </a:lnTo>
                  <a:lnTo>
                    <a:pt x="330" y="201"/>
                  </a:lnTo>
                  <a:lnTo>
                    <a:pt x="343" y="176"/>
                  </a:lnTo>
                  <a:lnTo>
                    <a:pt x="369" y="157"/>
                  </a:lnTo>
                  <a:lnTo>
                    <a:pt x="396" y="148"/>
                  </a:lnTo>
                  <a:lnTo>
                    <a:pt x="421" y="134"/>
                  </a:lnTo>
                  <a:lnTo>
                    <a:pt x="447" y="109"/>
                  </a:lnTo>
                  <a:lnTo>
                    <a:pt x="475" y="100"/>
                  </a:lnTo>
                  <a:lnTo>
                    <a:pt x="502" y="111"/>
                  </a:lnTo>
                  <a:lnTo>
                    <a:pt x="527" y="127"/>
                  </a:lnTo>
                  <a:lnTo>
                    <a:pt x="555" y="139"/>
                  </a:lnTo>
                  <a:lnTo>
                    <a:pt x="581" y="121"/>
                  </a:lnTo>
                  <a:lnTo>
                    <a:pt x="608" y="119"/>
                  </a:lnTo>
                  <a:lnTo>
                    <a:pt x="631" y="144"/>
                  </a:lnTo>
                  <a:lnTo>
                    <a:pt x="641" y="171"/>
                  </a:lnTo>
                  <a:lnTo>
                    <a:pt x="666" y="176"/>
                  </a:lnTo>
                  <a:lnTo>
                    <a:pt x="675" y="201"/>
                  </a:lnTo>
                  <a:lnTo>
                    <a:pt x="698" y="227"/>
                  </a:lnTo>
                  <a:lnTo>
                    <a:pt x="726" y="233"/>
                  </a:lnTo>
                  <a:lnTo>
                    <a:pt x="752" y="235"/>
                  </a:lnTo>
                  <a:lnTo>
                    <a:pt x="781" y="210"/>
                  </a:lnTo>
                  <a:lnTo>
                    <a:pt x="806" y="201"/>
                  </a:lnTo>
                  <a:lnTo>
                    <a:pt x="832" y="206"/>
                  </a:lnTo>
                  <a:lnTo>
                    <a:pt x="861" y="197"/>
                  </a:lnTo>
                  <a:lnTo>
                    <a:pt x="837" y="168"/>
                  </a:lnTo>
                  <a:lnTo>
                    <a:pt x="811" y="155"/>
                  </a:lnTo>
                  <a:lnTo>
                    <a:pt x="786" y="134"/>
                  </a:lnTo>
                  <a:lnTo>
                    <a:pt x="760" y="139"/>
                  </a:lnTo>
                  <a:lnTo>
                    <a:pt x="734" y="124"/>
                  </a:lnTo>
                  <a:lnTo>
                    <a:pt x="705" y="103"/>
                  </a:lnTo>
                  <a:lnTo>
                    <a:pt x="682" y="77"/>
                  </a:lnTo>
                  <a:lnTo>
                    <a:pt x="656" y="56"/>
                  </a:lnTo>
                  <a:lnTo>
                    <a:pt x="664" y="28"/>
                  </a:lnTo>
                  <a:lnTo>
                    <a:pt x="690" y="13"/>
                  </a:lnTo>
                  <a:lnTo>
                    <a:pt x="719" y="5"/>
                  </a:lnTo>
                  <a:lnTo>
                    <a:pt x="744" y="0"/>
                  </a:lnTo>
                  <a:lnTo>
                    <a:pt x="770" y="10"/>
                  </a:lnTo>
                  <a:lnTo>
                    <a:pt x="799" y="13"/>
                  </a:lnTo>
                  <a:lnTo>
                    <a:pt x="816" y="38"/>
                  </a:lnTo>
                  <a:lnTo>
                    <a:pt x="829" y="67"/>
                  </a:lnTo>
                  <a:lnTo>
                    <a:pt x="855" y="90"/>
                  </a:lnTo>
                  <a:lnTo>
                    <a:pt x="884" y="95"/>
                  </a:lnTo>
                  <a:lnTo>
                    <a:pt x="910" y="72"/>
                  </a:lnTo>
                  <a:lnTo>
                    <a:pt x="938" y="59"/>
                  </a:lnTo>
                  <a:lnTo>
                    <a:pt x="964" y="67"/>
                  </a:lnTo>
                  <a:lnTo>
                    <a:pt x="990" y="80"/>
                  </a:lnTo>
                  <a:lnTo>
                    <a:pt x="1003" y="106"/>
                  </a:lnTo>
                  <a:lnTo>
                    <a:pt x="1000" y="132"/>
                  </a:lnTo>
                  <a:lnTo>
                    <a:pt x="1000" y="160"/>
                  </a:lnTo>
                  <a:lnTo>
                    <a:pt x="1016" y="132"/>
                  </a:lnTo>
                  <a:lnTo>
                    <a:pt x="1013" y="106"/>
                  </a:lnTo>
                  <a:lnTo>
                    <a:pt x="1039" y="77"/>
                  </a:lnTo>
                  <a:lnTo>
                    <a:pt x="1065" y="75"/>
                  </a:lnTo>
                  <a:lnTo>
                    <a:pt x="1094" y="75"/>
                  </a:lnTo>
                  <a:lnTo>
                    <a:pt x="1111" y="103"/>
                  </a:lnTo>
                  <a:lnTo>
                    <a:pt x="1124" y="130"/>
                  </a:lnTo>
                  <a:lnTo>
                    <a:pt x="1127" y="155"/>
                  </a:lnTo>
                  <a:lnTo>
                    <a:pt x="1122" y="183"/>
                  </a:lnTo>
                  <a:lnTo>
                    <a:pt x="1148" y="199"/>
                  </a:lnTo>
                  <a:lnTo>
                    <a:pt x="1173" y="176"/>
                  </a:lnTo>
                  <a:lnTo>
                    <a:pt x="1173" y="231"/>
                  </a:lnTo>
                  <a:lnTo>
                    <a:pt x="1145" y="241"/>
                  </a:lnTo>
                  <a:lnTo>
                    <a:pt x="1119" y="241"/>
                  </a:lnTo>
                  <a:lnTo>
                    <a:pt x="1090" y="231"/>
                  </a:lnTo>
                  <a:lnTo>
                    <a:pt x="1065" y="231"/>
                  </a:lnTo>
                  <a:lnTo>
                    <a:pt x="1039" y="227"/>
                  </a:lnTo>
                  <a:lnTo>
                    <a:pt x="1013" y="243"/>
                  </a:lnTo>
                  <a:lnTo>
                    <a:pt x="1039" y="248"/>
                  </a:lnTo>
                  <a:lnTo>
                    <a:pt x="1065" y="248"/>
                  </a:lnTo>
                  <a:lnTo>
                    <a:pt x="1090" y="272"/>
                  </a:lnTo>
                  <a:lnTo>
                    <a:pt x="1065" y="275"/>
                  </a:lnTo>
                  <a:lnTo>
                    <a:pt x="1039" y="264"/>
                  </a:lnTo>
                  <a:lnTo>
                    <a:pt x="1013" y="256"/>
                  </a:lnTo>
                  <a:lnTo>
                    <a:pt x="984" y="264"/>
                  </a:lnTo>
                  <a:lnTo>
                    <a:pt x="959" y="272"/>
                  </a:lnTo>
                  <a:lnTo>
                    <a:pt x="933" y="280"/>
                  </a:lnTo>
                  <a:lnTo>
                    <a:pt x="905" y="275"/>
                  </a:lnTo>
                  <a:lnTo>
                    <a:pt x="894" y="248"/>
                  </a:lnTo>
                  <a:lnTo>
                    <a:pt x="912" y="222"/>
                  </a:lnTo>
                  <a:lnTo>
                    <a:pt x="899" y="194"/>
                  </a:lnTo>
                  <a:lnTo>
                    <a:pt x="878" y="220"/>
                  </a:lnTo>
                  <a:lnTo>
                    <a:pt x="861" y="248"/>
                  </a:lnTo>
                  <a:lnTo>
                    <a:pt x="832" y="266"/>
                  </a:lnTo>
                  <a:lnTo>
                    <a:pt x="806" y="282"/>
                  </a:lnTo>
                  <a:lnTo>
                    <a:pt x="781" y="277"/>
                  </a:lnTo>
                  <a:lnTo>
                    <a:pt x="752" y="289"/>
                  </a:lnTo>
                  <a:lnTo>
                    <a:pt x="726" y="30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2317627" y="2893744"/>
              <a:ext cx="12865" cy="12291"/>
            </a:xfrm>
            <a:custGeom>
              <a:avLst/>
              <a:gdLst>
                <a:gd name="T0" fmla="*/ 2147483647 w 24"/>
                <a:gd name="T1" fmla="*/ 0 h 26"/>
                <a:gd name="T2" fmla="*/ 2147483647 w 24"/>
                <a:gd name="T3" fmla="*/ 2147483647 h 26"/>
                <a:gd name="T4" fmla="*/ 0 w 24"/>
                <a:gd name="T5" fmla="*/ 0 h 26"/>
                <a:gd name="T6" fmla="*/ 2147483647 w 24"/>
                <a:gd name="T7" fmla="*/ 0 h 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26">
                  <a:moveTo>
                    <a:pt x="6" y="0"/>
                  </a:moveTo>
                  <a:lnTo>
                    <a:pt x="24" y="2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2750189" y="2366762"/>
              <a:ext cx="4824" cy="13828"/>
            </a:xfrm>
            <a:custGeom>
              <a:avLst/>
              <a:gdLst>
                <a:gd name="T0" fmla="*/ 2147483647 w 10"/>
                <a:gd name="T1" fmla="*/ 2147483647 h 26"/>
                <a:gd name="T2" fmla="*/ 0 w 10"/>
                <a:gd name="T3" fmla="*/ 0 h 26"/>
                <a:gd name="T4" fmla="*/ 2147483647 w 10"/>
                <a:gd name="T5" fmla="*/ 2147483647 h 26"/>
                <a:gd name="T6" fmla="*/ 2147483647 w 10"/>
                <a:gd name="T7" fmla="*/ 2147483647 h 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26">
                  <a:moveTo>
                    <a:pt x="8" y="26"/>
                  </a:moveTo>
                  <a:lnTo>
                    <a:pt x="0" y="0"/>
                  </a:lnTo>
                  <a:lnTo>
                    <a:pt x="10" y="26"/>
                  </a:lnTo>
                  <a:lnTo>
                    <a:pt x="8" y="2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1955819" y="990154"/>
              <a:ext cx="1170652" cy="983292"/>
            </a:xfrm>
            <a:custGeom>
              <a:avLst/>
              <a:gdLst>
                <a:gd name="T0" fmla="*/ 2147483647 w 2186"/>
                <a:gd name="T1" fmla="*/ 2147483647 h 1918"/>
                <a:gd name="T2" fmla="*/ 2147483647 w 2186"/>
                <a:gd name="T3" fmla="*/ 2147483647 h 1918"/>
                <a:gd name="T4" fmla="*/ 2147483647 w 2186"/>
                <a:gd name="T5" fmla="*/ 2147483647 h 1918"/>
                <a:gd name="T6" fmla="*/ 2147483647 w 2186"/>
                <a:gd name="T7" fmla="*/ 2147483647 h 1918"/>
                <a:gd name="T8" fmla="*/ 2147483647 w 2186"/>
                <a:gd name="T9" fmla="*/ 2147483647 h 1918"/>
                <a:gd name="T10" fmla="*/ 2147483647 w 2186"/>
                <a:gd name="T11" fmla="*/ 2147483647 h 1918"/>
                <a:gd name="T12" fmla="*/ 2147483647 w 2186"/>
                <a:gd name="T13" fmla="*/ 2147483647 h 1918"/>
                <a:gd name="T14" fmla="*/ 2147483647 w 2186"/>
                <a:gd name="T15" fmla="*/ 2147483647 h 1918"/>
                <a:gd name="T16" fmla="*/ 2147483647 w 2186"/>
                <a:gd name="T17" fmla="*/ 2147483647 h 1918"/>
                <a:gd name="T18" fmla="*/ 2147483647 w 2186"/>
                <a:gd name="T19" fmla="*/ 2147483647 h 1918"/>
                <a:gd name="T20" fmla="*/ 2147483647 w 2186"/>
                <a:gd name="T21" fmla="*/ 2147483647 h 1918"/>
                <a:gd name="T22" fmla="*/ 2147483647 w 2186"/>
                <a:gd name="T23" fmla="*/ 2147483647 h 1918"/>
                <a:gd name="T24" fmla="*/ 2147483647 w 2186"/>
                <a:gd name="T25" fmla="*/ 2147483647 h 1918"/>
                <a:gd name="T26" fmla="*/ 2147483647 w 2186"/>
                <a:gd name="T27" fmla="*/ 2147483647 h 1918"/>
                <a:gd name="T28" fmla="*/ 2147483647 w 2186"/>
                <a:gd name="T29" fmla="*/ 2147483647 h 1918"/>
                <a:gd name="T30" fmla="*/ 2147483647 w 2186"/>
                <a:gd name="T31" fmla="*/ 2147483647 h 1918"/>
                <a:gd name="T32" fmla="*/ 2147483647 w 2186"/>
                <a:gd name="T33" fmla="*/ 2147483647 h 1918"/>
                <a:gd name="T34" fmla="*/ 2147483647 w 2186"/>
                <a:gd name="T35" fmla="*/ 2147483647 h 1918"/>
                <a:gd name="T36" fmla="*/ 2147483647 w 2186"/>
                <a:gd name="T37" fmla="*/ 2147483647 h 1918"/>
                <a:gd name="T38" fmla="*/ 2147483647 w 2186"/>
                <a:gd name="T39" fmla="*/ 2147483647 h 1918"/>
                <a:gd name="T40" fmla="*/ 2147483647 w 2186"/>
                <a:gd name="T41" fmla="*/ 2147483647 h 1918"/>
                <a:gd name="T42" fmla="*/ 2147483647 w 2186"/>
                <a:gd name="T43" fmla="*/ 2147483647 h 1918"/>
                <a:gd name="T44" fmla="*/ 2147483647 w 2186"/>
                <a:gd name="T45" fmla="*/ 2147483647 h 1918"/>
                <a:gd name="T46" fmla="*/ 2147483647 w 2186"/>
                <a:gd name="T47" fmla="*/ 2147483647 h 1918"/>
                <a:gd name="T48" fmla="*/ 2147483647 w 2186"/>
                <a:gd name="T49" fmla="*/ 2147483647 h 1918"/>
                <a:gd name="T50" fmla="*/ 2147483647 w 2186"/>
                <a:gd name="T51" fmla="*/ 2147483647 h 1918"/>
                <a:gd name="T52" fmla="*/ 2147483647 w 2186"/>
                <a:gd name="T53" fmla="*/ 2147483647 h 1918"/>
                <a:gd name="T54" fmla="*/ 2147483647 w 2186"/>
                <a:gd name="T55" fmla="*/ 2147483647 h 1918"/>
                <a:gd name="T56" fmla="*/ 2147483647 w 2186"/>
                <a:gd name="T57" fmla="*/ 2147483647 h 1918"/>
                <a:gd name="T58" fmla="*/ 2147483647 w 2186"/>
                <a:gd name="T59" fmla="*/ 2147483647 h 1918"/>
                <a:gd name="T60" fmla="*/ 2147483647 w 2186"/>
                <a:gd name="T61" fmla="*/ 2147483647 h 1918"/>
                <a:gd name="T62" fmla="*/ 2147483647 w 2186"/>
                <a:gd name="T63" fmla="*/ 2147483647 h 1918"/>
                <a:gd name="T64" fmla="*/ 2147483647 w 2186"/>
                <a:gd name="T65" fmla="*/ 2147483647 h 1918"/>
                <a:gd name="T66" fmla="*/ 2147483647 w 2186"/>
                <a:gd name="T67" fmla="*/ 2147483647 h 1918"/>
                <a:gd name="T68" fmla="*/ 2147483647 w 2186"/>
                <a:gd name="T69" fmla="*/ 2147483647 h 1918"/>
                <a:gd name="T70" fmla="*/ 2147483647 w 2186"/>
                <a:gd name="T71" fmla="*/ 2147483647 h 1918"/>
                <a:gd name="T72" fmla="*/ 2147483647 w 2186"/>
                <a:gd name="T73" fmla="*/ 2147483647 h 1918"/>
                <a:gd name="T74" fmla="*/ 2147483647 w 2186"/>
                <a:gd name="T75" fmla="*/ 2147483647 h 1918"/>
                <a:gd name="T76" fmla="*/ 2147483647 w 2186"/>
                <a:gd name="T77" fmla="*/ 2147483647 h 1918"/>
                <a:gd name="T78" fmla="*/ 2147483647 w 2186"/>
                <a:gd name="T79" fmla="*/ 2147483647 h 1918"/>
                <a:gd name="T80" fmla="*/ 0 w 2186"/>
                <a:gd name="T81" fmla="*/ 2147483647 h 1918"/>
                <a:gd name="T82" fmla="*/ 2147483647 w 2186"/>
                <a:gd name="T83" fmla="*/ 2147483647 h 1918"/>
                <a:gd name="T84" fmla="*/ 2147483647 w 2186"/>
                <a:gd name="T85" fmla="*/ 2147483647 h 1918"/>
                <a:gd name="T86" fmla="*/ 2147483647 w 2186"/>
                <a:gd name="T87" fmla="*/ 2147483647 h 1918"/>
                <a:gd name="T88" fmla="*/ 2147483647 w 2186"/>
                <a:gd name="T89" fmla="*/ 2147483647 h 1918"/>
                <a:gd name="T90" fmla="*/ 2147483647 w 2186"/>
                <a:gd name="T91" fmla="*/ 2147483647 h 1918"/>
                <a:gd name="T92" fmla="*/ 2147483647 w 2186"/>
                <a:gd name="T93" fmla="*/ 2147483647 h 1918"/>
                <a:gd name="T94" fmla="*/ 2147483647 w 2186"/>
                <a:gd name="T95" fmla="*/ 2147483647 h 1918"/>
                <a:gd name="T96" fmla="*/ 2147483647 w 2186"/>
                <a:gd name="T97" fmla="*/ 2147483647 h 1918"/>
                <a:gd name="T98" fmla="*/ 2147483647 w 2186"/>
                <a:gd name="T99" fmla="*/ 2147483647 h 1918"/>
                <a:gd name="T100" fmla="*/ 2147483647 w 2186"/>
                <a:gd name="T101" fmla="*/ 2147483647 h 1918"/>
                <a:gd name="T102" fmla="*/ 2147483647 w 2186"/>
                <a:gd name="T103" fmla="*/ 2147483647 h 1918"/>
                <a:gd name="T104" fmla="*/ 2147483647 w 2186"/>
                <a:gd name="T105" fmla="*/ 2147483647 h 1918"/>
                <a:gd name="T106" fmla="*/ 2147483647 w 2186"/>
                <a:gd name="T107" fmla="*/ 2147483647 h 1918"/>
                <a:gd name="T108" fmla="*/ 2147483647 w 2186"/>
                <a:gd name="T109" fmla="*/ 2147483647 h 1918"/>
                <a:gd name="T110" fmla="*/ 2147483647 w 2186"/>
                <a:gd name="T111" fmla="*/ 2147483647 h 1918"/>
                <a:gd name="T112" fmla="*/ 2147483647 w 2186"/>
                <a:gd name="T113" fmla="*/ 2147483647 h 191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186" h="1918">
                  <a:moveTo>
                    <a:pt x="577" y="1807"/>
                  </a:moveTo>
                  <a:lnTo>
                    <a:pt x="603" y="1833"/>
                  </a:lnTo>
                  <a:lnTo>
                    <a:pt x="610" y="1859"/>
                  </a:lnTo>
                  <a:lnTo>
                    <a:pt x="590" y="1888"/>
                  </a:lnTo>
                  <a:lnTo>
                    <a:pt x="564" y="1893"/>
                  </a:lnTo>
                  <a:lnTo>
                    <a:pt x="541" y="1918"/>
                  </a:lnTo>
                  <a:lnTo>
                    <a:pt x="528" y="1890"/>
                  </a:lnTo>
                  <a:lnTo>
                    <a:pt x="504" y="1864"/>
                  </a:lnTo>
                  <a:lnTo>
                    <a:pt x="499" y="1835"/>
                  </a:lnTo>
                  <a:lnTo>
                    <a:pt x="523" y="1810"/>
                  </a:lnTo>
                  <a:lnTo>
                    <a:pt x="525" y="1835"/>
                  </a:lnTo>
                  <a:lnTo>
                    <a:pt x="551" y="1822"/>
                  </a:lnTo>
                  <a:lnTo>
                    <a:pt x="577" y="1807"/>
                  </a:lnTo>
                  <a:close/>
                  <a:moveTo>
                    <a:pt x="707" y="1344"/>
                  </a:moveTo>
                  <a:lnTo>
                    <a:pt x="698" y="1338"/>
                  </a:lnTo>
                  <a:lnTo>
                    <a:pt x="707" y="1344"/>
                  </a:lnTo>
                  <a:close/>
                  <a:moveTo>
                    <a:pt x="619" y="1685"/>
                  </a:moveTo>
                  <a:lnTo>
                    <a:pt x="626" y="1688"/>
                  </a:lnTo>
                  <a:lnTo>
                    <a:pt x="634" y="1716"/>
                  </a:lnTo>
                  <a:lnTo>
                    <a:pt x="659" y="1727"/>
                  </a:lnTo>
                  <a:lnTo>
                    <a:pt x="683" y="1755"/>
                  </a:lnTo>
                  <a:lnTo>
                    <a:pt x="711" y="1739"/>
                  </a:lnTo>
                  <a:lnTo>
                    <a:pt x="732" y="1768"/>
                  </a:lnTo>
                  <a:lnTo>
                    <a:pt x="758" y="1782"/>
                  </a:lnTo>
                  <a:lnTo>
                    <a:pt x="763" y="1789"/>
                  </a:lnTo>
                  <a:lnTo>
                    <a:pt x="753" y="1789"/>
                  </a:lnTo>
                  <a:lnTo>
                    <a:pt x="725" y="1799"/>
                  </a:lnTo>
                  <a:lnTo>
                    <a:pt x="698" y="1786"/>
                  </a:lnTo>
                  <a:lnTo>
                    <a:pt x="670" y="1768"/>
                  </a:lnTo>
                  <a:lnTo>
                    <a:pt x="644" y="1760"/>
                  </a:lnTo>
                  <a:lnTo>
                    <a:pt x="615" y="1773"/>
                  </a:lnTo>
                  <a:lnTo>
                    <a:pt x="590" y="1782"/>
                  </a:lnTo>
                  <a:lnTo>
                    <a:pt x="564" y="1766"/>
                  </a:lnTo>
                  <a:lnTo>
                    <a:pt x="577" y="1739"/>
                  </a:lnTo>
                  <a:lnTo>
                    <a:pt x="587" y="1711"/>
                  </a:lnTo>
                  <a:lnTo>
                    <a:pt x="590" y="1685"/>
                  </a:lnTo>
                  <a:lnTo>
                    <a:pt x="615" y="1683"/>
                  </a:lnTo>
                  <a:lnTo>
                    <a:pt x="619" y="1685"/>
                  </a:lnTo>
                  <a:close/>
                  <a:moveTo>
                    <a:pt x="714" y="1709"/>
                  </a:moveTo>
                  <a:lnTo>
                    <a:pt x="701" y="1693"/>
                  </a:lnTo>
                  <a:lnTo>
                    <a:pt x="711" y="1709"/>
                  </a:lnTo>
                  <a:lnTo>
                    <a:pt x="714" y="1709"/>
                  </a:lnTo>
                  <a:close/>
                  <a:moveTo>
                    <a:pt x="553" y="1628"/>
                  </a:moveTo>
                  <a:lnTo>
                    <a:pt x="577" y="1654"/>
                  </a:lnTo>
                  <a:lnTo>
                    <a:pt x="551" y="1654"/>
                  </a:lnTo>
                  <a:lnTo>
                    <a:pt x="548" y="1628"/>
                  </a:lnTo>
                  <a:lnTo>
                    <a:pt x="553" y="1628"/>
                  </a:lnTo>
                  <a:close/>
                  <a:moveTo>
                    <a:pt x="603" y="1610"/>
                  </a:moveTo>
                  <a:lnTo>
                    <a:pt x="626" y="1639"/>
                  </a:lnTo>
                  <a:lnTo>
                    <a:pt x="652" y="1665"/>
                  </a:lnTo>
                  <a:lnTo>
                    <a:pt x="624" y="1649"/>
                  </a:lnTo>
                  <a:lnTo>
                    <a:pt x="598" y="1628"/>
                  </a:lnTo>
                  <a:lnTo>
                    <a:pt x="580" y="1600"/>
                  </a:lnTo>
                  <a:lnTo>
                    <a:pt x="603" y="1610"/>
                  </a:lnTo>
                  <a:close/>
                  <a:moveTo>
                    <a:pt x="383" y="1359"/>
                  </a:moveTo>
                  <a:lnTo>
                    <a:pt x="354" y="1344"/>
                  </a:lnTo>
                  <a:lnTo>
                    <a:pt x="383" y="1331"/>
                  </a:lnTo>
                  <a:lnTo>
                    <a:pt x="383" y="1359"/>
                  </a:lnTo>
                  <a:close/>
                  <a:moveTo>
                    <a:pt x="461" y="1284"/>
                  </a:moveTo>
                  <a:lnTo>
                    <a:pt x="456" y="1310"/>
                  </a:lnTo>
                  <a:lnTo>
                    <a:pt x="435" y="1336"/>
                  </a:lnTo>
                  <a:lnTo>
                    <a:pt x="409" y="1333"/>
                  </a:lnTo>
                  <a:lnTo>
                    <a:pt x="383" y="1323"/>
                  </a:lnTo>
                  <a:lnTo>
                    <a:pt x="389" y="1297"/>
                  </a:lnTo>
                  <a:lnTo>
                    <a:pt x="412" y="1269"/>
                  </a:lnTo>
                  <a:lnTo>
                    <a:pt x="437" y="1282"/>
                  </a:lnTo>
                  <a:lnTo>
                    <a:pt x="461" y="1284"/>
                  </a:lnTo>
                  <a:close/>
                  <a:moveTo>
                    <a:pt x="2159" y="787"/>
                  </a:moveTo>
                  <a:lnTo>
                    <a:pt x="2186" y="792"/>
                  </a:lnTo>
                  <a:lnTo>
                    <a:pt x="2159" y="792"/>
                  </a:lnTo>
                  <a:lnTo>
                    <a:pt x="2159" y="787"/>
                  </a:lnTo>
                  <a:close/>
                  <a:moveTo>
                    <a:pt x="1193" y="720"/>
                  </a:moveTo>
                  <a:lnTo>
                    <a:pt x="1179" y="691"/>
                  </a:lnTo>
                  <a:lnTo>
                    <a:pt x="1198" y="720"/>
                  </a:lnTo>
                  <a:lnTo>
                    <a:pt x="1193" y="720"/>
                  </a:lnTo>
                  <a:close/>
                  <a:moveTo>
                    <a:pt x="1006" y="681"/>
                  </a:moveTo>
                  <a:lnTo>
                    <a:pt x="1006" y="655"/>
                  </a:lnTo>
                  <a:lnTo>
                    <a:pt x="1004" y="629"/>
                  </a:lnTo>
                  <a:lnTo>
                    <a:pt x="1029" y="635"/>
                  </a:lnTo>
                  <a:lnTo>
                    <a:pt x="1055" y="632"/>
                  </a:lnTo>
                  <a:lnTo>
                    <a:pt x="1045" y="660"/>
                  </a:lnTo>
                  <a:lnTo>
                    <a:pt x="1020" y="665"/>
                  </a:lnTo>
                  <a:lnTo>
                    <a:pt x="1006" y="681"/>
                  </a:lnTo>
                  <a:close/>
                  <a:moveTo>
                    <a:pt x="2089" y="660"/>
                  </a:moveTo>
                  <a:lnTo>
                    <a:pt x="2110" y="635"/>
                  </a:lnTo>
                  <a:lnTo>
                    <a:pt x="2128" y="663"/>
                  </a:lnTo>
                  <a:lnTo>
                    <a:pt x="2103" y="676"/>
                  </a:lnTo>
                  <a:lnTo>
                    <a:pt x="2089" y="660"/>
                  </a:lnTo>
                  <a:close/>
                  <a:moveTo>
                    <a:pt x="1184" y="572"/>
                  </a:moveTo>
                  <a:lnTo>
                    <a:pt x="1182" y="543"/>
                  </a:lnTo>
                  <a:lnTo>
                    <a:pt x="1211" y="562"/>
                  </a:lnTo>
                  <a:lnTo>
                    <a:pt x="1211" y="587"/>
                  </a:lnTo>
                  <a:lnTo>
                    <a:pt x="1184" y="572"/>
                  </a:lnTo>
                  <a:close/>
                  <a:moveTo>
                    <a:pt x="1195" y="526"/>
                  </a:moveTo>
                  <a:lnTo>
                    <a:pt x="1205" y="499"/>
                  </a:lnTo>
                  <a:lnTo>
                    <a:pt x="1213" y="526"/>
                  </a:lnTo>
                  <a:lnTo>
                    <a:pt x="1195" y="526"/>
                  </a:lnTo>
                  <a:close/>
                  <a:moveTo>
                    <a:pt x="1836" y="324"/>
                  </a:moveTo>
                  <a:lnTo>
                    <a:pt x="1824" y="298"/>
                  </a:lnTo>
                  <a:lnTo>
                    <a:pt x="1815" y="272"/>
                  </a:lnTo>
                  <a:lnTo>
                    <a:pt x="1839" y="246"/>
                  </a:lnTo>
                  <a:lnTo>
                    <a:pt x="1864" y="220"/>
                  </a:lnTo>
                  <a:lnTo>
                    <a:pt x="1885" y="192"/>
                  </a:lnTo>
                  <a:lnTo>
                    <a:pt x="1926" y="248"/>
                  </a:lnTo>
                  <a:lnTo>
                    <a:pt x="1953" y="275"/>
                  </a:lnTo>
                  <a:lnTo>
                    <a:pt x="1953" y="301"/>
                  </a:lnTo>
                  <a:lnTo>
                    <a:pt x="1955" y="329"/>
                  </a:lnTo>
                  <a:lnTo>
                    <a:pt x="1937" y="354"/>
                  </a:lnTo>
                  <a:lnTo>
                    <a:pt x="1930" y="381"/>
                  </a:lnTo>
                  <a:lnTo>
                    <a:pt x="1903" y="388"/>
                  </a:lnTo>
                  <a:lnTo>
                    <a:pt x="1877" y="396"/>
                  </a:lnTo>
                  <a:lnTo>
                    <a:pt x="1849" y="381"/>
                  </a:lnTo>
                  <a:lnTo>
                    <a:pt x="1875" y="354"/>
                  </a:lnTo>
                  <a:lnTo>
                    <a:pt x="1901" y="357"/>
                  </a:lnTo>
                  <a:lnTo>
                    <a:pt x="1873" y="336"/>
                  </a:lnTo>
                  <a:lnTo>
                    <a:pt x="1847" y="329"/>
                  </a:lnTo>
                  <a:lnTo>
                    <a:pt x="1836" y="324"/>
                  </a:lnTo>
                  <a:close/>
                  <a:moveTo>
                    <a:pt x="1795" y="26"/>
                  </a:moveTo>
                  <a:lnTo>
                    <a:pt x="1813" y="0"/>
                  </a:lnTo>
                  <a:lnTo>
                    <a:pt x="1813" y="29"/>
                  </a:lnTo>
                  <a:lnTo>
                    <a:pt x="1795" y="26"/>
                  </a:lnTo>
                  <a:close/>
                  <a:moveTo>
                    <a:pt x="27" y="1577"/>
                  </a:moveTo>
                  <a:lnTo>
                    <a:pt x="0" y="1589"/>
                  </a:lnTo>
                  <a:lnTo>
                    <a:pt x="27" y="1571"/>
                  </a:lnTo>
                  <a:lnTo>
                    <a:pt x="27" y="1577"/>
                  </a:lnTo>
                  <a:close/>
                  <a:moveTo>
                    <a:pt x="502" y="1465"/>
                  </a:moveTo>
                  <a:lnTo>
                    <a:pt x="481" y="1439"/>
                  </a:lnTo>
                  <a:lnTo>
                    <a:pt x="504" y="1465"/>
                  </a:lnTo>
                  <a:lnTo>
                    <a:pt x="502" y="1465"/>
                  </a:lnTo>
                  <a:close/>
                  <a:moveTo>
                    <a:pt x="504" y="1437"/>
                  </a:moveTo>
                  <a:lnTo>
                    <a:pt x="476" y="1429"/>
                  </a:lnTo>
                  <a:lnTo>
                    <a:pt x="502" y="1406"/>
                  </a:lnTo>
                  <a:lnTo>
                    <a:pt x="509" y="1434"/>
                  </a:lnTo>
                  <a:lnTo>
                    <a:pt x="504" y="1437"/>
                  </a:lnTo>
                  <a:close/>
                  <a:moveTo>
                    <a:pt x="624" y="1414"/>
                  </a:moveTo>
                  <a:lnTo>
                    <a:pt x="598" y="1414"/>
                  </a:lnTo>
                  <a:lnTo>
                    <a:pt x="624" y="1409"/>
                  </a:lnTo>
                  <a:lnTo>
                    <a:pt x="624" y="1414"/>
                  </a:lnTo>
                  <a:close/>
                  <a:moveTo>
                    <a:pt x="347" y="1409"/>
                  </a:moveTo>
                  <a:lnTo>
                    <a:pt x="320" y="1400"/>
                  </a:lnTo>
                  <a:lnTo>
                    <a:pt x="308" y="1375"/>
                  </a:lnTo>
                  <a:lnTo>
                    <a:pt x="336" y="1385"/>
                  </a:lnTo>
                  <a:lnTo>
                    <a:pt x="347" y="1409"/>
                  </a:lnTo>
                  <a:close/>
                  <a:moveTo>
                    <a:pt x="386" y="1406"/>
                  </a:moveTo>
                  <a:lnTo>
                    <a:pt x="357" y="1393"/>
                  </a:lnTo>
                  <a:lnTo>
                    <a:pt x="383" y="1406"/>
                  </a:lnTo>
                  <a:lnTo>
                    <a:pt x="386" y="1406"/>
                  </a:lnTo>
                  <a:close/>
                  <a:moveTo>
                    <a:pt x="468" y="1406"/>
                  </a:moveTo>
                  <a:lnTo>
                    <a:pt x="453" y="1380"/>
                  </a:lnTo>
                  <a:lnTo>
                    <a:pt x="437" y="1351"/>
                  </a:lnTo>
                  <a:lnTo>
                    <a:pt x="463" y="1375"/>
                  </a:lnTo>
                  <a:lnTo>
                    <a:pt x="492" y="1377"/>
                  </a:lnTo>
                  <a:lnTo>
                    <a:pt x="471" y="1403"/>
                  </a:lnTo>
                  <a:lnTo>
                    <a:pt x="468" y="1406"/>
                  </a:lnTo>
                  <a:close/>
                  <a:moveTo>
                    <a:pt x="642" y="1323"/>
                  </a:moveTo>
                  <a:lnTo>
                    <a:pt x="636" y="1351"/>
                  </a:lnTo>
                  <a:lnTo>
                    <a:pt x="621" y="1377"/>
                  </a:lnTo>
                  <a:lnTo>
                    <a:pt x="592" y="1390"/>
                  </a:lnTo>
                  <a:lnTo>
                    <a:pt x="567" y="1365"/>
                  </a:lnTo>
                  <a:lnTo>
                    <a:pt x="569" y="1338"/>
                  </a:lnTo>
                  <a:lnTo>
                    <a:pt x="562" y="1312"/>
                  </a:lnTo>
                  <a:lnTo>
                    <a:pt x="536" y="1328"/>
                  </a:lnTo>
                  <a:lnTo>
                    <a:pt x="507" y="1333"/>
                  </a:lnTo>
                  <a:lnTo>
                    <a:pt x="486" y="1305"/>
                  </a:lnTo>
                  <a:lnTo>
                    <a:pt x="513" y="1287"/>
                  </a:lnTo>
                  <a:lnTo>
                    <a:pt x="541" y="1271"/>
                  </a:lnTo>
                  <a:lnTo>
                    <a:pt x="567" y="1269"/>
                  </a:lnTo>
                  <a:lnTo>
                    <a:pt x="595" y="1269"/>
                  </a:lnTo>
                  <a:lnTo>
                    <a:pt x="621" y="1292"/>
                  </a:lnTo>
                  <a:lnTo>
                    <a:pt x="642" y="1317"/>
                  </a:lnTo>
                  <a:lnTo>
                    <a:pt x="642" y="132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5101143" y="1610856"/>
              <a:ext cx="821709" cy="831189"/>
            </a:xfrm>
            <a:custGeom>
              <a:avLst/>
              <a:gdLst>
                <a:gd name="T0" fmla="*/ 2147483647 w 1533"/>
                <a:gd name="T1" fmla="*/ 2147483647 h 1624"/>
                <a:gd name="T2" fmla="*/ 2147483647 w 1533"/>
                <a:gd name="T3" fmla="*/ 2147483647 h 1624"/>
                <a:gd name="T4" fmla="*/ 2147483647 w 1533"/>
                <a:gd name="T5" fmla="*/ 2147483647 h 1624"/>
                <a:gd name="T6" fmla="*/ 2147483647 w 1533"/>
                <a:gd name="T7" fmla="*/ 2147483647 h 1624"/>
                <a:gd name="T8" fmla="*/ 2147483647 w 1533"/>
                <a:gd name="T9" fmla="*/ 2147483647 h 1624"/>
                <a:gd name="T10" fmla="*/ 2147483647 w 1533"/>
                <a:gd name="T11" fmla="*/ 2147483647 h 1624"/>
                <a:gd name="T12" fmla="*/ 2147483647 w 1533"/>
                <a:gd name="T13" fmla="*/ 2147483647 h 1624"/>
                <a:gd name="T14" fmla="*/ 2147483647 w 1533"/>
                <a:gd name="T15" fmla="*/ 2147483647 h 1624"/>
                <a:gd name="T16" fmla="*/ 2147483647 w 1533"/>
                <a:gd name="T17" fmla="*/ 2147483647 h 1624"/>
                <a:gd name="T18" fmla="*/ 2147483647 w 1533"/>
                <a:gd name="T19" fmla="*/ 2147483647 h 1624"/>
                <a:gd name="T20" fmla="*/ 2147483647 w 1533"/>
                <a:gd name="T21" fmla="*/ 2147483647 h 1624"/>
                <a:gd name="T22" fmla="*/ 2147483647 w 1533"/>
                <a:gd name="T23" fmla="*/ 2147483647 h 1624"/>
                <a:gd name="T24" fmla="*/ 2147483647 w 1533"/>
                <a:gd name="T25" fmla="*/ 2147483647 h 1624"/>
                <a:gd name="T26" fmla="*/ 2147483647 w 1533"/>
                <a:gd name="T27" fmla="*/ 2147483647 h 1624"/>
                <a:gd name="T28" fmla="*/ 2147483647 w 1533"/>
                <a:gd name="T29" fmla="*/ 2147483647 h 1624"/>
                <a:gd name="T30" fmla="*/ 2147483647 w 1533"/>
                <a:gd name="T31" fmla="*/ 2147483647 h 1624"/>
                <a:gd name="T32" fmla="*/ 2147483647 w 1533"/>
                <a:gd name="T33" fmla="*/ 2147483647 h 1624"/>
                <a:gd name="T34" fmla="*/ 2147483647 w 1533"/>
                <a:gd name="T35" fmla="*/ 2147483647 h 1624"/>
                <a:gd name="T36" fmla="*/ 2147483647 w 1533"/>
                <a:gd name="T37" fmla="*/ 2147483647 h 1624"/>
                <a:gd name="T38" fmla="*/ 2147483647 w 1533"/>
                <a:gd name="T39" fmla="*/ 2147483647 h 1624"/>
                <a:gd name="T40" fmla="*/ 2147483647 w 1533"/>
                <a:gd name="T41" fmla="*/ 2147483647 h 1624"/>
                <a:gd name="T42" fmla="*/ 2147483647 w 1533"/>
                <a:gd name="T43" fmla="*/ 2147483647 h 1624"/>
                <a:gd name="T44" fmla="*/ 2147483647 w 1533"/>
                <a:gd name="T45" fmla="*/ 2147483647 h 1624"/>
                <a:gd name="T46" fmla="*/ 2147483647 w 1533"/>
                <a:gd name="T47" fmla="*/ 2147483647 h 1624"/>
                <a:gd name="T48" fmla="*/ 2147483647 w 1533"/>
                <a:gd name="T49" fmla="*/ 2147483647 h 1624"/>
                <a:gd name="T50" fmla="*/ 2147483647 w 1533"/>
                <a:gd name="T51" fmla="*/ 2147483647 h 1624"/>
                <a:gd name="T52" fmla="*/ 2147483647 w 1533"/>
                <a:gd name="T53" fmla="*/ 2147483647 h 1624"/>
                <a:gd name="T54" fmla="*/ 2147483647 w 1533"/>
                <a:gd name="T55" fmla="*/ 2147483647 h 1624"/>
                <a:gd name="T56" fmla="*/ 2147483647 w 1533"/>
                <a:gd name="T57" fmla="*/ 2147483647 h 1624"/>
                <a:gd name="T58" fmla="*/ 2147483647 w 1533"/>
                <a:gd name="T59" fmla="*/ 2147483647 h 1624"/>
                <a:gd name="T60" fmla="*/ 2147483647 w 1533"/>
                <a:gd name="T61" fmla="*/ 2147483647 h 1624"/>
                <a:gd name="T62" fmla="*/ 2147483647 w 1533"/>
                <a:gd name="T63" fmla="*/ 2147483647 h 1624"/>
                <a:gd name="T64" fmla="*/ 2147483647 w 1533"/>
                <a:gd name="T65" fmla="*/ 2147483647 h 1624"/>
                <a:gd name="T66" fmla="*/ 2147483647 w 1533"/>
                <a:gd name="T67" fmla="*/ 2147483647 h 1624"/>
                <a:gd name="T68" fmla="*/ 2147483647 w 1533"/>
                <a:gd name="T69" fmla="*/ 2147483647 h 1624"/>
                <a:gd name="T70" fmla="*/ 2147483647 w 1533"/>
                <a:gd name="T71" fmla="*/ 2147483647 h 1624"/>
                <a:gd name="T72" fmla="*/ 2147483647 w 1533"/>
                <a:gd name="T73" fmla="*/ 2147483647 h 1624"/>
                <a:gd name="T74" fmla="*/ 2147483647 w 1533"/>
                <a:gd name="T75" fmla="*/ 2147483647 h 1624"/>
                <a:gd name="T76" fmla="*/ 2147483647 w 1533"/>
                <a:gd name="T77" fmla="*/ 2147483647 h 1624"/>
                <a:gd name="T78" fmla="*/ 2147483647 w 1533"/>
                <a:gd name="T79" fmla="*/ 2147483647 h 1624"/>
                <a:gd name="T80" fmla="*/ 2147483647 w 1533"/>
                <a:gd name="T81" fmla="*/ 2147483647 h 1624"/>
                <a:gd name="T82" fmla="*/ 2147483647 w 1533"/>
                <a:gd name="T83" fmla="*/ 2147483647 h 1624"/>
                <a:gd name="T84" fmla="*/ 2147483647 w 1533"/>
                <a:gd name="T85" fmla="*/ 2147483647 h 1624"/>
                <a:gd name="T86" fmla="*/ 2147483647 w 1533"/>
                <a:gd name="T87" fmla="*/ 2147483647 h 1624"/>
                <a:gd name="T88" fmla="*/ 2147483647 w 1533"/>
                <a:gd name="T89" fmla="*/ 2147483647 h 1624"/>
                <a:gd name="T90" fmla="*/ 2147483647 w 1533"/>
                <a:gd name="T91" fmla="*/ 2147483647 h 1624"/>
                <a:gd name="T92" fmla="*/ 2147483647 w 1533"/>
                <a:gd name="T93" fmla="*/ 2147483647 h 1624"/>
                <a:gd name="T94" fmla="*/ 2147483647 w 1533"/>
                <a:gd name="T95" fmla="*/ 2147483647 h 1624"/>
                <a:gd name="T96" fmla="*/ 2147483647 w 1533"/>
                <a:gd name="T97" fmla="*/ 2147483647 h 1624"/>
                <a:gd name="T98" fmla="*/ 2147483647 w 1533"/>
                <a:gd name="T99" fmla="*/ 2147483647 h 1624"/>
                <a:gd name="T100" fmla="*/ 2147483647 w 1533"/>
                <a:gd name="T101" fmla="*/ 2147483647 h 1624"/>
                <a:gd name="T102" fmla="*/ 2147483647 w 1533"/>
                <a:gd name="T103" fmla="*/ 2147483647 h 1624"/>
                <a:gd name="T104" fmla="*/ 2147483647 w 1533"/>
                <a:gd name="T105" fmla="*/ 2147483647 h 1624"/>
                <a:gd name="T106" fmla="*/ 2147483647 w 1533"/>
                <a:gd name="T107" fmla="*/ 2147483647 h 1624"/>
                <a:gd name="T108" fmla="*/ 2147483647 w 1533"/>
                <a:gd name="T109" fmla="*/ 2147483647 h 1624"/>
                <a:gd name="T110" fmla="*/ 2147483647 w 1533"/>
                <a:gd name="T111" fmla="*/ 2147483647 h 1624"/>
                <a:gd name="T112" fmla="*/ 2147483647 w 1533"/>
                <a:gd name="T113" fmla="*/ 2147483647 h 162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33" h="1624">
                  <a:moveTo>
                    <a:pt x="996" y="1620"/>
                  </a:moveTo>
                  <a:lnTo>
                    <a:pt x="998" y="1615"/>
                  </a:lnTo>
                  <a:lnTo>
                    <a:pt x="1005" y="1610"/>
                  </a:lnTo>
                  <a:lnTo>
                    <a:pt x="1034" y="1603"/>
                  </a:lnTo>
                  <a:lnTo>
                    <a:pt x="1028" y="1574"/>
                  </a:lnTo>
                  <a:lnTo>
                    <a:pt x="1003" y="1567"/>
                  </a:lnTo>
                  <a:lnTo>
                    <a:pt x="975" y="1546"/>
                  </a:lnTo>
                  <a:lnTo>
                    <a:pt x="985" y="1520"/>
                  </a:lnTo>
                  <a:lnTo>
                    <a:pt x="977" y="1495"/>
                  </a:lnTo>
                  <a:lnTo>
                    <a:pt x="952" y="1489"/>
                  </a:lnTo>
                  <a:lnTo>
                    <a:pt x="933" y="1461"/>
                  </a:lnTo>
                  <a:lnTo>
                    <a:pt x="905" y="1451"/>
                  </a:lnTo>
                  <a:lnTo>
                    <a:pt x="884" y="1422"/>
                  </a:lnTo>
                  <a:lnTo>
                    <a:pt x="884" y="1396"/>
                  </a:lnTo>
                  <a:lnTo>
                    <a:pt x="869" y="1370"/>
                  </a:lnTo>
                  <a:lnTo>
                    <a:pt x="853" y="1344"/>
                  </a:lnTo>
                  <a:lnTo>
                    <a:pt x="832" y="1315"/>
                  </a:lnTo>
                  <a:lnTo>
                    <a:pt x="822" y="1290"/>
                  </a:lnTo>
                  <a:lnTo>
                    <a:pt x="796" y="1269"/>
                  </a:lnTo>
                  <a:lnTo>
                    <a:pt x="770" y="1243"/>
                  </a:lnTo>
                  <a:lnTo>
                    <a:pt x="744" y="1243"/>
                  </a:lnTo>
                  <a:lnTo>
                    <a:pt x="719" y="1223"/>
                  </a:lnTo>
                  <a:lnTo>
                    <a:pt x="710" y="1196"/>
                  </a:lnTo>
                  <a:lnTo>
                    <a:pt x="685" y="1179"/>
                  </a:lnTo>
                  <a:lnTo>
                    <a:pt x="664" y="1150"/>
                  </a:lnTo>
                  <a:lnTo>
                    <a:pt x="646" y="1179"/>
                  </a:lnTo>
                  <a:lnTo>
                    <a:pt x="641" y="1152"/>
                  </a:lnTo>
                  <a:lnTo>
                    <a:pt x="631" y="1126"/>
                  </a:lnTo>
                  <a:lnTo>
                    <a:pt x="638" y="1101"/>
                  </a:lnTo>
                  <a:lnTo>
                    <a:pt x="664" y="1111"/>
                  </a:lnTo>
                  <a:lnTo>
                    <a:pt x="693" y="1131"/>
                  </a:lnTo>
                  <a:lnTo>
                    <a:pt x="721" y="1158"/>
                  </a:lnTo>
                  <a:lnTo>
                    <a:pt x="747" y="1155"/>
                  </a:lnTo>
                  <a:lnTo>
                    <a:pt x="773" y="1145"/>
                  </a:lnTo>
                  <a:lnTo>
                    <a:pt x="791" y="1119"/>
                  </a:lnTo>
                  <a:lnTo>
                    <a:pt x="802" y="1092"/>
                  </a:lnTo>
                  <a:lnTo>
                    <a:pt x="830" y="1072"/>
                  </a:lnTo>
                  <a:lnTo>
                    <a:pt x="855" y="1062"/>
                  </a:lnTo>
                  <a:lnTo>
                    <a:pt x="882" y="1049"/>
                  </a:lnTo>
                  <a:lnTo>
                    <a:pt x="910" y="1044"/>
                  </a:lnTo>
                  <a:lnTo>
                    <a:pt x="936" y="1041"/>
                  </a:lnTo>
                  <a:lnTo>
                    <a:pt x="961" y="1028"/>
                  </a:lnTo>
                  <a:lnTo>
                    <a:pt x="988" y="1011"/>
                  </a:lnTo>
                  <a:lnTo>
                    <a:pt x="1014" y="997"/>
                  </a:lnTo>
                  <a:lnTo>
                    <a:pt x="1037" y="969"/>
                  </a:lnTo>
                  <a:lnTo>
                    <a:pt x="1060" y="942"/>
                  </a:lnTo>
                  <a:lnTo>
                    <a:pt x="1078" y="917"/>
                  </a:lnTo>
                  <a:lnTo>
                    <a:pt x="1104" y="894"/>
                  </a:lnTo>
                  <a:lnTo>
                    <a:pt x="1115" y="878"/>
                  </a:lnTo>
                  <a:lnTo>
                    <a:pt x="1138" y="852"/>
                  </a:lnTo>
                  <a:lnTo>
                    <a:pt x="1155" y="824"/>
                  </a:lnTo>
                  <a:lnTo>
                    <a:pt x="1166" y="797"/>
                  </a:lnTo>
                  <a:lnTo>
                    <a:pt x="1192" y="792"/>
                  </a:lnTo>
                  <a:lnTo>
                    <a:pt x="1221" y="790"/>
                  </a:lnTo>
                  <a:lnTo>
                    <a:pt x="1246" y="788"/>
                  </a:lnTo>
                  <a:lnTo>
                    <a:pt x="1274" y="772"/>
                  </a:lnTo>
                  <a:lnTo>
                    <a:pt x="1282" y="800"/>
                  </a:lnTo>
                  <a:lnTo>
                    <a:pt x="1309" y="827"/>
                  </a:lnTo>
                  <a:lnTo>
                    <a:pt x="1334" y="845"/>
                  </a:lnTo>
                  <a:lnTo>
                    <a:pt x="1360" y="836"/>
                  </a:lnTo>
                  <a:lnTo>
                    <a:pt x="1371" y="811"/>
                  </a:lnTo>
                  <a:lnTo>
                    <a:pt x="1376" y="785"/>
                  </a:lnTo>
                  <a:lnTo>
                    <a:pt x="1385" y="756"/>
                  </a:lnTo>
                  <a:lnTo>
                    <a:pt x="1385" y="730"/>
                  </a:lnTo>
                  <a:lnTo>
                    <a:pt x="1376" y="705"/>
                  </a:lnTo>
                  <a:lnTo>
                    <a:pt x="1350" y="691"/>
                  </a:lnTo>
                  <a:lnTo>
                    <a:pt x="1321" y="677"/>
                  </a:lnTo>
                  <a:lnTo>
                    <a:pt x="1295" y="673"/>
                  </a:lnTo>
                  <a:lnTo>
                    <a:pt x="1270" y="673"/>
                  </a:lnTo>
                  <a:lnTo>
                    <a:pt x="1240" y="686"/>
                  </a:lnTo>
                  <a:lnTo>
                    <a:pt x="1215" y="689"/>
                  </a:lnTo>
                  <a:lnTo>
                    <a:pt x="1189" y="691"/>
                  </a:lnTo>
                  <a:lnTo>
                    <a:pt x="1161" y="697"/>
                  </a:lnTo>
                  <a:lnTo>
                    <a:pt x="1134" y="710"/>
                  </a:lnTo>
                  <a:lnTo>
                    <a:pt x="1161" y="718"/>
                  </a:lnTo>
                  <a:lnTo>
                    <a:pt x="1189" y="723"/>
                  </a:lnTo>
                  <a:lnTo>
                    <a:pt x="1215" y="739"/>
                  </a:lnTo>
                  <a:lnTo>
                    <a:pt x="1187" y="744"/>
                  </a:lnTo>
                  <a:lnTo>
                    <a:pt x="1161" y="746"/>
                  </a:lnTo>
                  <a:lnTo>
                    <a:pt x="1134" y="756"/>
                  </a:lnTo>
                  <a:lnTo>
                    <a:pt x="1106" y="741"/>
                  </a:lnTo>
                  <a:lnTo>
                    <a:pt x="1081" y="749"/>
                  </a:lnTo>
                  <a:lnTo>
                    <a:pt x="1055" y="741"/>
                  </a:lnTo>
                  <a:lnTo>
                    <a:pt x="1028" y="744"/>
                  </a:lnTo>
                  <a:lnTo>
                    <a:pt x="975" y="744"/>
                  </a:lnTo>
                  <a:lnTo>
                    <a:pt x="947" y="746"/>
                  </a:lnTo>
                  <a:lnTo>
                    <a:pt x="931" y="772"/>
                  </a:lnTo>
                  <a:lnTo>
                    <a:pt x="920" y="800"/>
                  </a:lnTo>
                  <a:lnTo>
                    <a:pt x="894" y="797"/>
                  </a:lnTo>
                  <a:lnTo>
                    <a:pt x="866" y="808"/>
                  </a:lnTo>
                  <a:lnTo>
                    <a:pt x="841" y="811"/>
                  </a:lnTo>
                  <a:lnTo>
                    <a:pt x="814" y="806"/>
                  </a:lnTo>
                  <a:lnTo>
                    <a:pt x="786" y="808"/>
                  </a:lnTo>
                  <a:lnTo>
                    <a:pt x="760" y="788"/>
                  </a:lnTo>
                  <a:lnTo>
                    <a:pt x="740" y="758"/>
                  </a:lnTo>
                  <a:lnTo>
                    <a:pt x="714" y="774"/>
                  </a:lnTo>
                  <a:lnTo>
                    <a:pt x="685" y="795"/>
                  </a:lnTo>
                  <a:lnTo>
                    <a:pt x="667" y="821"/>
                  </a:lnTo>
                  <a:lnTo>
                    <a:pt x="664" y="827"/>
                  </a:lnTo>
                  <a:lnTo>
                    <a:pt x="638" y="850"/>
                  </a:lnTo>
                  <a:lnTo>
                    <a:pt x="623" y="875"/>
                  </a:lnTo>
                  <a:lnTo>
                    <a:pt x="597" y="898"/>
                  </a:lnTo>
                  <a:lnTo>
                    <a:pt x="590" y="928"/>
                  </a:lnTo>
                  <a:lnTo>
                    <a:pt x="576" y="953"/>
                  </a:lnTo>
                  <a:lnTo>
                    <a:pt x="551" y="976"/>
                  </a:lnTo>
                  <a:lnTo>
                    <a:pt x="540" y="976"/>
                  </a:lnTo>
                  <a:lnTo>
                    <a:pt x="514" y="963"/>
                  </a:lnTo>
                  <a:lnTo>
                    <a:pt x="489" y="969"/>
                  </a:lnTo>
                  <a:lnTo>
                    <a:pt x="460" y="948"/>
                  </a:lnTo>
                  <a:lnTo>
                    <a:pt x="434" y="956"/>
                  </a:lnTo>
                  <a:lnTo>
                    <a:pt x="431" y="958"/>
                  </a:lnTo>
                  <a:lnTo>
                    <a:pt x="403" y="958"/>
                  </a:lnTo>
                  <a:lnTo>
                    <a:pt x="396" y="933"/>
                  </a:lnTo>
                  <a:lnTo>
                    <a:pt x="369" y="907"/>
                  </a:lnTo>
                  <a:lnTo>
                    <a:pt x="375" y="878"/>
                  </a:lnTo>
                  <a:lnTo>
                    <a:pt x="369" y="852"/>
                  </a:lnTo>
                  <a:lnTo>
                    <a:pt x="354" y="826"/>
                  </a:lnTo>
                  <a:lnTo>
                    <a:pt x="328" y="806"/>
                  </a:lnTo>
                  <a:lnTo>
                    <a:pt x="302" y="797"/>
                  </a:lnTo>
                  <a:lnTo>
                    <a:pt x="274" y="800"/>
                  </a:lnTo>
                  <a:lnTo>
                    <a:pt x="251" y="774"/>
                  </a:lnTo>
                  <a:lnTo>
                    <a:pt x="230" y="749"/>
                  </a:lnTo>
                  <a:lnTo>
                    <a:pt x="212" y="723"/>
                  </a:lnTo>
                  <a:lnTo>
                    <a:pt x="199" y="694"/>
                  </a:lnTo>
                  <a:lnTo>
                    <a:pt x="196" y="668"/>
                  </a:lnTo>
                  <a:lnTo>
                    <a:pt x="191" y="642"/>
                  </a:lnTo>
                  <a:lnTo>
                    <a:pt x="189" y="617"/>
                  </a:lnTo>
                  <a:lnTo>
                    <a:pt x="178" y="590"/>
                  </a:lnTo>
                  <a:lnTo>
                    <a:pt x="173" y="562"/>
                  </a:lnTo>
                  <a:lnTo>
                    <a:pt x="173" y="541"/>
                  </a:lnTo>
                  <a:lnTo>
                    <a:pt x="180" y="525"/>
                  </a:lnTo>
                  <a:lnTo>
                    <a:pt x="180" y="500"/>
                  </a:lnTo>
                  <a:lnTo>
                    <a:pt x="201" y="474"/>
                  </a:lnTo>
                  <a:lnTo>
                    <a:pt x="204" y="467"/>
                  </a:lnTo>
                  <a:lnTo>
                    <a:pt x="207" y="438"/>
                  </a:lnTo>
                  <a:lnTo>
                    <a:pt x="217" y="412"/>
                  </a:lnTo>
                  <a:lnTo>
                    <a:pt x="240" y="386"/>
                  </a:lnTo>
                  <a:lnTo>
                    <a:pt x="256" y="357"/>
                  </a:lnTo>
                  <a:lnTo>
                    <a:pt x="279" y="332"/>
                  </a:lnTo>
                  <a:lnTo>
                    <a:pt x="305" y="306"/>
                  </a:lnTo>
                  <a:lnTo>
                    <a:pt x="330" y="297"/>
                  </a:lnTo>
                  <a:lnTo>
                    <a:pt x="357" y="288"/>
                  </a:lnTo>
                  <a:lnTo>
                    <a:pt x="385" y="285"/>
                  </a:lnTo>
                  <a:lnTo>
                    <a:pt x="411" y="288"/>
                  </a:lnTo>
                  <a:lnTo>
                    <a:pt x="436" y="303"/>
                  </a:lnTo>
                  <a:lnTo>
                    <a:pt x="465" y="311"/>
                  </a:lnTo>
                  <a:lnTo>
                    <a:pt x="493" y="327"/>
                  </a:lnTo>
                  <a:lnTo>
                    <a:pt x="519" y="316"/>
                  </a:lnTo>
                  <a:lnTo>
                    <a:pt x="548" y="327"/>
                  </a:lnTo>
                  <a:lnTo>
                    <a:pt x="574" y="318"/>
                  </a:lnTo>
                  <a:lnTo>
                    <a:pt x="599" y="311"/>
                  </a:lnTo>
                  <a:lnTo>
                    <a:pt x="615" y="308"/>
                  </a:lnTo>
                  <a:lnTo>
                    <a:pt x="613" y="304"/>
                  </a:lnTo>
                  <a:lnTo>
                    <a:pt x="611" y="300"/>
                  </a:lnTo>
                  <a:lnTo>
                    <a:pt x="610" y="299"/>
                  </a:lnTo>
                  <a:lnTo>
                    <a:pt x="604" y="290"/>
                  </a:lnTo>
                  <a:lnTo>
                    <a:pt x="588" y="269"/>
                  </a:lnTo>
                  <a:lnTo>
                    <a:pt x="556" y="230"/>
                  </a:lnTo>
                  <a:lnTo>
                    <a:pt x="548" y="218"/>
                  </a:lnTo>
                  <a:lnTo>
                    <a:pt x="542" y="207"/>
                  </a:lnTo>
                  <a:lnTo>
                    <a:pt x="541" y="203"/>
                  </a:lnTo>
                  <a:lnTo>
                    <a:pt x="540" y="199"/>
                  </a:lnTo>
                  <a:lnTo>
                    <a:pt x="539" y="195"/>
                  </a:lnTo>
                  <a:lnTo>
                    <a:pt x="540" y="190"/>
                  </a:lnTo>
                  <a:lnTo>
                    <a:pt x="542" y="184"/>
                  </a:lnTo>
                  <a:lnTo>
                    <a:pt x="546" y="179"/>
                  </a:lnTo>
                  <a:lnTo>
                    <a:pt x="551" y="174"/>
                  </a:lnTo>
                  <a:lnTo>
                    <a:pt x="557" y="169"/>
                  </a:lnTo>
                  <a:lnTo>
                    <a:pt x="563" y="167"/>
                  </a:lnTo>
                  <a:lnTo>
                    <a:pt x="571" y="164"/>
                  </a:lnTo>
                  <a:lnTo>
                    <a:pt x="577" y="163"/>
                  </a:lnTo>
                  <a:lnTo>
                    <a:pt x="583" y="161"/>
                  </a:lnTo>
                  <a:lnTo>
                    <a:pt x="594" y="160"/>
                  </a:lnTo>
                  <a:lnTo>
                    <a:pt x="598" y="160"/>
                  </a:lnTo>
                  <a:lnTo>
                    <a:pt x="608" y="160"/>
                  </a:lnTo>
                  <a:lnTo>
                    <a:pt x="633" y="160"/>
                  </a:lnTo>
                  <a:lnTo>
                    <a:pt x="669" y="161"/>
                  </a:lnTo>
                  <a:lnTo>
                    <a:pt x="715" y="161"/>
                  </a:lnTo>
                  <a:lnTo>
                    <a:pt x="764" y="161"/>
                  </a:lnTo>
                  <a:lnTo>
                    <a:pt x="812" y="160"/>
                  </a:lnTo>
                  <a:lnTo>
                    <a:pt x="855" y="159"/>
                  </a:lnTo>
                  <a:lnTo>
                    <a:pt x="890" y="157"/>
                  </a:lnTo>
                  <a:lnTo>
                    <a:pt x="902" y="155"/>
                  </a:lnTo>
                  <a:lnTo>
                    <a:pt x="913" y="153"/>
                  </a:lnTo>
                  <a:lnTo>
                    <a:pt x="920" y="150"/>
                  </a:lnTo>
                  <a:lnTo>
                    <a:pt x="927" y="146"/>
                  </a:lnTo>
                  <a:lnTo>
                    <a:pt x="930" y="143"/>
                  </a:lnTo>
                  <a:lnTo>
                    <a:pt x="932" y="139"/>
                  </a:lnTo>
                  <a:lnTo>
                    <a:pt x="933" y="135"/>
                  </a:lnTo>
                  <a:lnTo>
                    <a:pt x="932" y="130"/>
                  </a:lnTo>
                  <a:lnTo>
                    <a:pt x="929" y="123"/>
                  </a:lnTo>
                  <a:lnTo>
                    <a:pt x="925" y="116"/>
                  </a:lnTo>
                  <a:lnTo>
                    <a:pt x="920" y="112"/>
                  </a:lnTo>
                  <a:lnTo>
                    <a:pt x="918" y="109"/>
                  </a:lnTo>
                  <a:lnTo>
                    <a:pt x="920" y="107"/>
                  </a:lnTo>
                  <a:lnTo>
                    <a:pt x="923" y="106"/>
                  </a:lnTo>
                  <a:lnTo>
                    <a:pt x="922" y="106"/>
                  </a:lnTo>
                  <a:lnTo>
                    <a:pt x="894" y="101"/>
                  </a:lnTo>
                  <a:lnTo>
                    <a:pt x="869" y="112"/>
                  </a:lnTo>
                  <a:lnTo>
                    <a:pt x="853" y="85"/>
                  </a:lnTo>
                  <a:lnTo>
                    <a:pt x="827" y="91"/>
                  </a:lnTo>
                  <a:lnTo>
                    <a:pt x="799" y="94"/>
                  </a:lnTo>
                  <a:lnTo>
                    <a:pt x="770" y="99"/>
                  </a:lnTo>
                  <a:lnTo>
                    <a:pt x="744" y="99"/>
                  </a:lnTo>
                  <a:lnTo>
                    <a:pt x="719" y="96"/>
                  </a:lnTo>
                  <a:lnTo>
                    <a:pt x="690" y="70"/>
                  </a:lnTo>
                  <a:lnTo>
                    <a:pt x="682" y="44"/>
                  </a:lnTo>
                  <a:lnTo>
                    <a:pt x="680" y="18"/>
                  </a:lnTo>
                  <a:lnTo>
                    <a:pt x="654" y="34"/>
                  </a:lnTo>
                  <a:lnTo>
                    <a:pt x="625" y="39"/>
                  </a:lnTo>
                  <a:lnTo>
                    <a:pt x="599" y="29"/>
                  </a:lnTo>
                  <a:lnTo>
                    <a:pt x="571" y="11"/>
                  </a:lnTo>
                  <a:lnTo>
                    <a:pt x="546" y="8"/>
                  </a:lnTo>
                  <a:lnTo>
                    <a:pt x="516" y="0"/>
                  </a:lnTo>
                  <a:lnTo>
                    <a:pt x="491" y="0"/>
                  </a:lnTo>
                  <a:lnTo>
                    <a:pt x="463" y="8"/>
                  </a:lnTo>
                  <a:lnTo>
                    <a:pt x="465" y="36"/>
                  </a:lnTo>
                  <a:lnTo>
                    <a:pt x="457" y="62"/>
                  </a:lnTo>
                  <a:lnTo>
                    <a:pt x="454" y="91"/>
                  </a:lnTo>
                  <a:lnTo>
                    <a:pt x="436" y="117"/>
                  </a:lnTo>
                  <a:lnTo>
                    <a:pt x="410" y="129"/>
                  </a:lnTo>
                  <a:lnTo>
                    <a:pt x="392" y="156"/>
                  </a:lnTo>
                  <a:lnTo>
                    <a:pt x="390" y="181"/>
                  </a:lnTo>
                  <a:lnTo>
                    <a:pt x="362" y="189"/>
                  </a:lnTo>
                  <a:lnTo>
                    <a:pt x="336" y="191"/>
                  </a:lnTo>
                  <a:lnTo>
                    <a:pt x="307" y="179"/>
                  </a:lnTo>
                  <a:lnTo>
                    <a:pt x="295" y="150"/>
                  </a:lnTo>
                  <a:lnTo>
                    <a:pt x="290" y="124"/>
                  </a:lnTo>
                  <a:lnTo>
                    <a:pt x="261" y="140"/>
                  </a:lnTo>
                  <a:lnTo>
                    <a:pt x="258" y="166"/>
                  </a:lnTo>
                  <a:lnTo>
                    <a:pt x="245" y="195"/>
                  </a:lnTo>
                  <a:lnTo>
                    <a:pt x="217" y="210"/>
                  </a:lnTo>
                  <a:lnTo>
                    <a:pt x="191" y="218"/>
                  </a:lnTo>
                  <a:lnTo>
                    <a:pt x="180" y="244"/>
                  </a:lnTo>
                  <a:lnTo>
                    <a:pt x="189" y="272"/>
                  </a:lnTo>
                  <a:lnTo>
                    <a:pt x="173" y="297"/>
                  </a:lnTo>
                  <a:lnTo>
                    <a:pt x="163" y="301"/>
                  </a:lnTo>
                  <a:lnTo>
                    <a:pt x="136" y="324"/>
                  </a:lnTo>
                  <a:lnTo>
                    <a:pt x="122" y="352"/>
                  </a:lnTo>
                  <a:lnTo>
                    <a:pt x="122" y="380"/>
                  </a:lnTo>
                  <a:lnTo>
                    <a:pt x="95" y="391"/>
                  </a:lnTo>
                  <a:lnTo>
                    <a:pt x="111" y="419"/>
                  </a:lnTo>
                  <a:lnTo>
                    <a:pt x="131" y="446"/>
                  </a:lnTo>
                  <a:lnTo>
                    <a:pt x="126" y="474"/>
                  </a:lnTo>
                  <a:lnTo>
                    <a:pt x="118" y="497"/>
                  </a:lnTo>
                  <a:lnTo>
                    <a:pt x="92" y="500"/>
                  </a:lnTo>
                  <a:lnTo>
                    <a:pt x="72" y="474"/>
                  </a:lnTo>
                  <a:lnTo>
                    <a:pt x="41" y="474"/>
                  </a:lnTo>
                  <a:lnTo>
                    <a:pt x="49" y="497"/>
                  </a:lnTo>
                  <a:lnTo>
                    <a:pt x="74" y="518"/>
                  </a:lnTo>
                  <a:lnTo>
                    <a:pt x="101" y="513"/>
                  </a:lnTo>
                  <a:lnTo>
                    <a:pt x="106" y="539"/>
                  </a:lnTo>
                  <a:lnTo>
                    <a:pt x="92" y="567"/>
                  </a:lnTo>
                  <a:lnTo>
                    <a:pt x="90" y="593"/>
                  </a:lnTo>
                  <a:lnTo>
                    <a:pt x="88" y="619"/>
                  </a:lnTo>
                  <a:lnTo>
                    <a:pt x="88" y="645"/>
                  </a:lnTo>
                  <a:lnTo>
                    <a:pt x="97" y="673"/>
                  </a:lnTo>
                  <a:lnTo>
                    <a:pt x="103" y="702"/>
                  </a:lnTo>
                  <a:lnTo>
                    <a:pt x="122" y="728"/>
                  </a:lnTo>
                  <a:lnTo>
                    <a:pt x="127" y="756"/>
                  </a:lnTo>
                  <a:lnTo>
                    <a:pt x="118" y="782"/>
                  </a:lnTo>
                  <a:lnTo>
                    <a:pt x="113" y="776"/>
                  </a:lnTo>
                  <a:lnTo>
                    <a:pt x="101" y="751"/>
                  </a:lnTo>
                  <a:lnTo>
                    <a:pt x="90" y="725"/>
                  </a:lnTo>
                  <a:lnTo>
                    <a:pt x="80" y="697"/>
                  </a:lnTo>
                  <a:lnTo>
                    <a:pt x="54" y="720"/>
                  </a:lnTo>
                  <a:lnTo>
                    <a:pt x="49" y="746"/>
                  </a:lnTo>
                  <a:lnTo>
                    <a:pt x="20" y="769"/>
                  </a:lnTo>
                  <a:lnTo>
                    <a:pt x="12" y="774"/>
                  </a:lnTo>
                  <a:lnTo>
                    <a:pt x="0" y="800"/>
                  </a:lnTo>
                  <a:lnTo>
                    <a:pt x="11" y="775"/>
                  </a:lnTo>
                  <a:lnTo>
                    <a:pt x="19" y="779"/>
                  </a:lnTo>
                  <a:lnTo>
                    <a:pt x="19" y="786"/>
                  </a:lnTo>
                  <a:lnTo>
                    <a:pt x="21" y="805"/>
                  </a:lnTo>
                  <a:lnTo>
                    <a:pt x="25" y="831"/>
                  </a:lnTo>
                  <a:lnTo>
                    <a:pt x="29" y="863"/>
                  </a:lnTo>
                  <a:lnTo>
                    <a:pt x="36" y="900"/>
                  </a:lnTo>
                  <a:lnTo>
                    <a:pt x="44" y="936"/>
                  </a:lnTo>
                  <a:lnTo>
                    <a:pt x="48" y="954"/>
                  </a:lnTo>
                  <a:lnTo>
                    <a:pt x="53" y="970"/>
                  </a:lnTo>
                  <a:lnTo>
                    <a:pt x="59" y="985"/>
                  </a:lnTo>
                  <a:lnTo>
                    <a:pt x="64" y="998"/>
                  </a:lnTo>
                  <a:lnTo>
                    <a:pt x="75" y="1024"/>
                  </a:lnTo>
                  <a:lnTo>
                    <a:pt x="85" y="1051"/>
                  </a:lnTo>
                  <a:lnTo>
                    <a:pt x="92" y="1079"/>
                  </a:lnTo>
                  <a:lnTo>
                    <a:pt x="98" y="1104"/>
                  </a:lnTo>
                  <a:lnTo>
                    <a:pt x="103" y="1127"/>
                  </a:lnTo>
                  <a:lnTo>
                    <a:pt x="106" y="1145"/>
                  </a:lnTo>
                  <a:lnTo>
                    <a:pt x="108" y="1156"/>
                  </a:lnTo>
                  <a:lnTo>
                    <a:pt x="109" y="1161"/>
                  </a:lnTo>
                  <a:lnTo>
                    <a:pt x="109" y="1164"/>
                  </a:lnTo>
                  <a:lnTo>
                    <a:pt x="118" y="1161"/>
                  </a:lnTo>
                  <a:lnTo>
                    <a:pt x="138" y="1155"/>
                  </a:lnTo>
                  <a:lnTo>
                    <a:pt x="168" y="1148"/>
                  </a:lnTo>
                  <a:lnTo>
                    <a:pt x="201" y="1141"/>
                  </a:lnTo>
                  <a:lnTo>
                    <a:pt x="219" y="1139"/>
                  </a:lnTo>
                  <a:lnTo>
                    <a:pt x="236" y="1135"/>
                  </a:lnTo>
                  <a:lnTo>
                    <a:pt x="253" y="1133"/>
                  </a:lnTo>
                  <a:lnTo>
                    <a:pt x="270" y="1132"/>
                  </a:lnTo>
                  <a:lnTo>
                    <a:pt x="284" y="1132"/>
                  </a:lnTo>
                  <a:lnTo>
                    <a:pt x="297" y="1134"/>
                  </a:lnTo>
                  <a:lnTo>
                    <a:pt x="302" y="1135"/>
                  </a:lnTo>
                  <a:lnTo>
                    <a:pt x="307" y="1137"/>
                  </a:lnTo>
                  <a:lnTo>
                    <a:pt x="312" y="1139"/>
                  </a:lnTo>
                  <a:lnTo>
                    <a:pt x="315" y="1142"/>
                  </a:lnTo>
                  <a:lnTo>
                    <a:pt x="322" y="1148"/>
                  </a:lnTo>
                  <a:lnTo>
                    <a:pt x="329" y="1155"/>
                  </a:lnTo>
                  <a:lnTo>
                    <a:pt x="337" y="1165"/>
                  </a:lnTo>
                  <a:lnTo>
                    <a:pt x="345" y="1175"/>
                  </a:lnTo>
                  <a:lnTo>
                    <a:pt x="363" y="1200"/>
                  </a:lnTo>
                  <a:lnTo>
                    <a:pt x="385" y="1225"/>
                  </a:lnTo>
                  <a:lnTo>
                    <a:pt x="397" y="1237"/>
                  </a:lnTo>
                  <a:lnTo>
                    <a:pt x="409" y="1249"/>
                  </a:lnTo>
                  <a:lnTo>
                    <a:pt x="423" y="1260"/>
                  </a:lnTo>
                  <a:lnTo>
                    <a:pt x="438" y="1271"/>
                  </a:lnTo>
                  <a:lnTo>
                    <a:pt x="453" y="1280"/>
                  </a:lnTo>
                  <a:lnTo>
                    <a:pt x="471" y="1289"/>
                  </a:lnTo>
                  <a:lnTo>
                    <a:pt x="479" y="1292"/>
                  </a:lnTo>
                  <a:lnTo>
                    <a:pt x="489" y="1295"/>
                  </a:lnTo>
                  <a:lnTo>
                    <a:pt x="498" y="1298"/>
                  </a:lnTo>
                  <a:lnTo>
                    <a:pt x="509" y="1300"/>
                  </a:lnTo>
                  <a:lnTo>
                    <a:pt x="529" y="1305"/>
                  </a:lnTo>
                  <a:lnTo>
                    <a:pt x="550" y="1310"/>
                  </a:lnTo>
                  <a:lnTo>
                    <a:pt x="570" y="1316"/>
                  </a:lnTo>
                  <a:lnTo>
                    <a:pt x="590" y="1322"/>
                  </a:lnTo>
                  <a:lnTo>
                    <a:pt x="627" y="1337"/>
                  </a:lnTo>
                  <a:lnTo>
                    <a:pt x="662" y="1353"/>
                  </a:lnTo>
                  <a:lnTo>
                    <a:pt x="692" y="1369"/>
                  </a:lnTo>
                  <a:lnTo>
                    <a:pt x="714" y="1380"/>
                  </a:lnTo>
                  <a:lnTo>
                    <a:pt x="729" y="1389"/>
                  </a:lnTo>
                  <a:lnTo>
                    <a:pt x="735" y="1392"/>
                  </a:lnTo>
                  <a:lnTo>
                    <a:pt x="739" y="1394"/>
                  </a:lnTo>
                  <a:lnTo>
                    <a:pt x="749" y="1400"/>
                  </a:lnTo>
                  <a:lnTo>
                    <a:pt x="764" y="1409"/>
                  </a:lnTo>
                  <a:lnTo>
                    <a:pt x="780" y="1419"/>
                  </a:lnTo>
                  <a:lnTo>
                    <a:pt x="786" y="1425"/>
                  </a:lnTo>
                  <a:lnTo>
                    <a:pt x="792" y="1432"/>
                  </a:lnTo>
                  <a:lnTo>
                    <a:pt x="798" y="1439"/>
                  </a:lnTo>
                  <a:lnTo>
                    <a:pt x="801" y="1446"/>
                  </a:lnTo>
                  <a:lnTo>
                    <a:pt x="802" y="1449"/>
                  </a:lnTo>
                  <a:lnTo>
                    <a:pt x="803" y="1453"/>
                  </a:lnTo>
                  <a:lnTo>
                    <a:pt x="803" y="1457"/>
                  </a:lnTo>
                  <a:lnTo>
                    <a:pt x="802" y="1460"/>
                  </a:lnTo>
                  <a:lnTo>
                    <a:pt x="800" y="1464"/>
                  </a:lnTo>
                  <a:lnTo>
                    <a:pt x="798" y="1467"/>
                  </a:lnTo>
                  <a:lnTo>
                    <a:pt x="795" y="1472"/>
                  </a:lnTo>
                  <a:lnTo>
                    <a:pt x="791" y="1475"/>
                  </a:lnTo>
                  <a:lnTo>
                    <a:pt x="765" y="1498"/>
                  </a:lnTo>
                  <a:lnTo>
                    <a:pt x="751" y="1511"/>
                  </a:lnTo>
                  <a:lnTo>
                    <a:pt x="746" y="1519"/>
                  </a:lnTo>
                  <a:lnTo>
                    <a:pt x="745" y="1520"/>
                  </a:lnTo>
                  <a:lnTo>
                    <a:pt x="745" y="1521"/>
                  </a:lnTo>
                  <a:lnTo>
                    <a:pt x="757" y="1523"/>
                  </a:lnTo>
                  <a:lnTo>
                    <a:pt x="769" y="1526"/>
                  </a:lnTo>
                  <a:lnTo>
                    <a:pt x="784" y="1531"/>
                  </a:lnTo>
                  <a:lnTo>
                    <a:pt x="801" y="1539"/>
                  </a:lnTo>
                  <a:lnTo>
                    <a:pt x="832" y="1553"/>
                  </a:lnTo>
                  <a:lnTo>
                    <a:pt x="865" y="1568"/>
                  </a:lnTo>
                  <a:lnTo>
                    <a:pt x="896" y="1582"/>
                  </a:lnTo>
                  <a:lnTo>
                    <a:pt x="926" y="1595"/>
                  </a:lnTo>
                  <a:lnTo>
                    <a:pt x="951" y="1607"/>
                  </a:lnTo>
                  <a:lnTo>
                    <a:pt x="971" y="1616"/>
                  </a:lnTo>
                  <a:lnTo>
                    <a:pt x="983" y="1622"/>
                  </a:lnTo>
                  <a:lnTo>
                    <a:pt x="989" y="1624"/>
                  </a:lnTo>
                  <a:lnTo>
                    <a:pt x="991" y="1621"/>
                  </a:lnTo>
                  <a:lnTo>
                    <a:pt x="992" y="1619"/>
                  </a:lnTo>
                  <a:lnTo>
                    <a:pt x="993" y="1619"/>
                  </a:lnTo>
                  <a:lnTo>
                    <a:pt x="994" y="1619"/>
                  </a:lnTo>
                  <a:lnTo>
                    <a:pt x="995" y="1619"/>
                  </a:lnTo>
                  <a:lnTo>
                    <a:pt x="996" y="1620"/>
                  </a:lnTo>
                  <a:close/>
                  <a:moveTo>
                    <a:pt x="754" y="528"/>
                  </a:moveTo>
                  <a:lnTo>
                    <a:pt x="726" y="539"/>
                  </a:lnTo>
                  <a:lnTo>
                    <a:pt x="754" y="523"/>
                  </a:lnTo>
                  <a:lnTo>
                    <a:pt x="754" y="528"/>
                  </a:lnTo>
                  <a:close/>
                  <a:moveTo>
                    <a:pt x="1009" y="567"/>
                  </a:moveTo>
                  <a:lnTo>
                    <a:pt x="1011" y="594"/>
                  </a:lnTo>
                  <a:lnTo>
                    <a:pt x="991" y="567"/>
                  </a:lnTo>
                  <a:lnTo>
                    <a:pt x="961" y="552"/>
                  </a:lnTo>
                  <a:lnTo>
                    <a:pt x="988" y="555"/>
                  </a:lnTo>
                  <a:lnTo>
                    <a:pt x="1009" y="567"/>
                  </a:lnTo>
                  <a:close/>
                  <a:moveTo>
                    <a:pt x="926" y="596"/>
                  </a:moveTo>
                  <a:lnTo>
                    <a:pt x="899" y="599"/>
                  </a:lnTo>
                  <a:lnTo>
                    <a:pt x="905" y="573"/>
                  </a:lnTo>
                  <a:lnTo>
                    <a:pt x="926" y="596"/>
                  </a:lnTo>
                  <a:close/>
                  <a:moveTo>
                    <a:pt x="897" y="606"/>
                  </a:moveTo>
                  <a:lnTo>
                    <a:pt x="869" y="622"/>
                  </a:lnTo>
                  <a:lnTo>
                    <a:pt x="843" y="619"/>
                  </a:lnTo>
                  <a:lnTo>
                    <a:pt x="835" y="594"/>
                  </a:lnTo>
                  <a:lnTo>
                    <a:pt x="861" y="583"/>
                  </a:lnTo>
                  <a:lnTo>
                    <a:pt x="889" y="590"/>
                  </a:lnTo>
                  <a:lnTo>
                    <a:pt x="897" y="606"/>
                  </a:lnTo>
                  <a:close/>
                  <a:moveTo>
                    <a:pt x="1533" y="1163"/>
                  </a:moveTo>
                  <a:lnTo>
                    <a:pt x="1507" y="1163"/>
                  </a:lnTo>
                  <a:lnTo>
                    <a:pt x="1507" y="1137"/>
                  </a:lnTo>
                  <a:lnTo>
                    <a:pt x="1533" y="1163"/>
                  </a:lnTo>
                  <a:close/>
                  <a:moveTo>
                    <a:pt x="1282" y="1124"/>
                  </a:moveTo>
                  <a:lnTo>
                    <a:pt x="1256" y="1147"/>
                  </a:lnTo>
                  <a:lnTo>
                    <a:pt x="1254" y="1119"/>
                  </a:lnTo>
                  <a:lnTo>
                    <a:pt x="1267" y="1093"/>
                  </a:lnTo>
                  <a:lnTo>
                    <a:pt x="1285" y="1119"/>
                  </a:lnTo>
                  <a:lnTo>
                    <a:pt x="1282" y="1124"/>
                  </a:lnTo>
                  <a:close/>
                  <a:moveTo>
                    <a:pt x="1365" y="1069"/>
                  </a:moveTo>
                  <a:lnTo>
                    <a:pt x="1346" y="1096"/>
                  </a:lnTo>
                  <a:lnTo>
                    <a:pt x="1352" y="1069"/>
                  </a:lnTo>
                  <a:lnTo>
                    <a:pt x="1365" y="1069"/>
                  </a:lnTo>
                  <a:close/>
                  <a:moveTo>
                    <a:pt x="848" y="640"/>
                  </a:moveTo>
                  <a:lnTo>
                    <a:pt x="820" y="645"/>
                  </a:lnTo>
                  <a:lnTo>
                    <a:pt x="793" y="645"/>
                  </a:lnTo>
                  <a:lnTo>
                    <a:pt x="765" y="668"/>
                  </a:lnTo>
                  <a:lnTo>
                    <a:pt x="765" y="640"/>
                  </a:lnTo>
                  <a:lnTo>
                    <a:pt x="793" y="617"/>
                  </a:lnTo>
                  <a:lnTo>
                    <a:pt x="820" y="619"/>
                  </a:lnTo>
                  <a:lnTo>
                    <a:pt x="846" y="635"/>
                  </a:lnTo>
                  <a:lnTo>
                    <a:pt x="848" y="640"/>
                  </a:lnTo>
                  <a:close/>
                  <a:moveTo>
                    <a:pt x="1316" y="1051"/>
                  </a:moveTo>
                  <a:lnTo>
                    <a:pt x="1318" y="1025"/>
                  </a:lnTo>
                  <a:lnTo>
                    <a:pt x="1321" y="997"/>
                  </a:lnTo>
                  <a:lnTo>
                    <a:pt x="1346" y="987"/>
                  </a:lnTo>
                  <a:lnTo>
                    <a:pt x="1376" y="1011"/>
                  </a:lnTo>
                  <a:lnTo>
                    <a:pt x="1401" y="995"/>
                  </a:lnTo>
                  <a:lnTo>
                    <a:pt x="1419" y="966"/>
                  </a:lnTo>
                  <a:lnTo>
                    <a:pt x="1427" y="940"/>
                  </a:lnTo>
                  <a:lnTo>
                    <a:pt x="1399" y="917"/>
                  </a:lnTo>
                  <a:lnTo>
                    <a:pt x="1373" y="907"/>
                  </a:lnTo>
                  <a:lnTo>
                    <a:pt x="1346" y="928"/>
                  </a:lnTo>
                  <a:lnTo>
                    <a:pt x="1329" y="953"/>
                  </a:lnTo>
                  <a:lnTo>
                    <a:pt x="1300" y="935"/>
                  </a:lnTo>
                  <a:lnTo>
                    <a:pt x="1316" y="907"/>
                  </a:lnTo>
                  <a:lnTo>
                    <a:pt x="1300" y="880"/>
                  </a:lnTo>
                  <a:lnTo>
                    <a:pt x="1274" y="889"/>
                  </a:lnTo>
                  <a:lnTo>
                    <a:pt x="1246" y="886"/>
                  </a:lnTo>
                  <a:lnTo>
                    <a:pt x="1217" y="894"/>
                  </a:lnTo>
                  <a:lnTo>
                    <a:pt x="1192" y="896"/>
                  </a:lnTo>
                  <a:lnTo>
                    <a:pt x="1173" y="924"/>
                  </a:lnTo>
                  <a:lnTo>
                    <a:pt x="1164" y="951"/>
                  </a:lnTo>
                  <a:lnTo>
                    <a:pt x="1161" y="977"/>
                  </a:lnTo>
                  <a:lnTo>
                    <a:pt x="1173" y="1002"/>
                  </a:lnTo>
                  <a:lnTo>
                    <a:pt x="1182" y="1030"/>
                  </a:lnTo>
                  <a:lnTo>
                    <a:pt x="1207" y="1025"/>
                  </a:lnTo>
                  <a:lnTo>
                    <a:pt x="1236" y="1000"/>
                  </a:lnTo>
                  <a:lnTo>
                    <a:pt x="1249" y="974"/>
                  </a:lnTo>
                  <a:lnTo>
                    <a:pt x="1269" y="949"/>
                  </a:lnTo>
                  <a:lnTo>
                    <a:pt x="1293" y="974"/>
                  </a:lnTo>
                  <a:lnTo>
                    <a:pt x="1295" y="1002"/>
                  </a:lnTo>
                  <a:lnTo>
                    <a:pt x="1269" y="1028"/>
                  </a:lnTo>
                  <a:lnTo>
                    <a:pt x="1295" y="1046"/>
                  </a:lnTo>
                  <a:lnTo>
                    <a:pt x="1316" y="1051"/>
                  </a:lnTo>
                  <a:close/>
                  <a:moveTo>
                    <a:pt x="1417" y="997"/>
                  </a:moveTo>
                  <a:lnTo>
                    <a:pt x="1427" y="1025"/>
                  </a:lnTo>
                  <a:lnTo>
                    <a:pt x="1448" y="1051"/>
                  </a:lnTo>
                  <a:lnTo>
                    <a:pt x="1440" y="1080"/>
                  </a:lnTo>
                  <a:lnTo>
                    <a:pt x="1414" y="1078"/>
                  </a:lnTo>
                  <a:lnTo>
                    <a:pt x="1399" y="1051"/>
                  </a:lnTo>
                  <a:lnTo>
                    <a:pt x="1399" y="1023"/>
                  </a:lnTo>
                  <a:lnTo>
                    <a:pt x="1417" y="997"/>
                  </a:lnTo>
                  <a:close/>
                  <a:moveTo>
                    <a:pt x="126" y="1271"/>
                  </a:moveTo>
                  <a:lnTo>
                    <a:pt x="127" y="1274"/>
                  </a:lnTo>
                  <a:lnTo>
                    <a:pt x="127" y="1276"/>
                  </a:lnTo>
                  <a:lnTo>
                    <a:pt x="126" y="127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5390590" y="1664630"/>
              <a:ext cx="455075" cy="136740"/>
            </a:xfrm>
            <a:custGeom>
              <a:avLst/>
              <a:gdLst>
                <a:gd name="T0" fmla="*/ 2147483647 w 849"/>
                <a:gd name="T1" fmla="*/ 2147483647 h 265"/>
                <a:gd name="T2" fmla="*/ 2147483647 w 849"/>
                <a:gd name="T3" fmla="*/ 2147483647 h 265"/>
                <a:gd name="T4" fmla="*/ 2147483647 w 849"/>
                <a:gd name="T5" fmla="*/ 2147483647 h 265"/>
                <a:gd name="T6" fmla="*/ 2147483647 w 849"/>
                <a:gd name="T7" fmla="*/ 2147483647 h 265"/>
                <a:gd name="T8" fmla="*/ 2147483647 w 849"/>
                <a:gd name="T9" fmla="*/ 2147483647 h 265"/>
                <a:gd name="T10" fmla="*/ 2147483647 w 849"/>
                <a:gd name="T11" fmla="*/ 2147483647 h 265"/>
                <a:gd name="T12" fmla="*/ 2147483647 w 849"/>
                <a:gd name="T13" fmla="*/ 2147483647 h 265"/>
                <a:gd name="T14" fmla="*/ 2147483647 w 849"/>
                <a:gd name="T15" fmla="*/ 2147483647 h 265"/>
                <a:gd name="T16" fmla="*/ 2147483647 w 849"/>
                <a:gd name="T17" fmla="*/ 2147483647 h 265"/>
                <a:gd name="T18" fmla="*/ 2147483647 w 849"/>
                <a:gd name="T19" fmla="*/ 2147483647 h 265"/>
                <a:gd name="T20" fmla="*/ 2147483647 w 849"/>
                <a:gd name="T21" fmla="*/ 2147483647 h 265"/>
                <a:gd name="T22" fmla="*/ 2147483647 w 849"/>
                <a:gd name="T23" fmla="*/ 2147483647 h 265"/>
                <a:gd name="T24" fmla="*/ 2147483647 w 849"/>
                <a:gd name="T25" fmla="*/ 2147483647 h 265"/>
                <a:gd name="T26" fmla="*/ 2147483647 w 849"/>
                <a:gd name="T27" fmla="*/ 2147483647 h 265"/>
                <a:gd name="T28" fmla="*/ 2147483647 w 849"/>
                <a:gd name="T29" fmla="*/ 2147483647 h 265"/>
                <a:gd name="T30" fmla="*/ 2147483647 w 849"/>
                <a:gd name="T31" fmla="*/ 2147483647 h 265"/>
                <a:gd name="T32" fmla="*/ 2147483647 w 849"/>
                <a:gd name="T33" fmla="*/ 2147483647 h 265"/>
                <a:gd name="T34" fmla="*/ 2147483647 w 849"/>
                <a:gd name="T35" fmla="*/ 2147483647 h 265"/>
                <a:gd name="T36" fmla="*/ 2147483647 w 849"/>
                <a:gd name="T37" fmla="*/ 2147483647 h 265"/>
                <a:gd name="T38" fmla="*/ 2147483647 w 849"/>
                <a:gd name="T39" fmla="*/ 2147483647 h 265"/>
                <a:gd name="T40" fmla="*/ 2147483647 w 849"/>
                <a:gd name="T41" fmla="*/ 2147483647 h 265"/>
                <a:gd name="T42" fmla="*/ 2147483647 w 849"/>
                <a:gd name="T43" fmla="*/ 2147483647 h 265"/>
                <a:gd name="T44" fmla="*/ 2147483647 w 849"/>
                <a:gd name="T45" fmla="*/ 2147483647 h 265"/>
                <a:gd name="T46" fmla="*/ 2147483647 w 849"/>
                <a:gd name="T47" fmla="*/ 2147483647 h 265"/>
                <a:gd name="T48" fmla="*/ 2147483647 w 849"/>
                <a:gd name="T49" fmla="*/ 2147483647 h 265"/>
                <a:gd name="T50" fmla="*/ 2147483647 w 849"/>
                <a:gd name="T51" fmla="*/ 2147483647 h 265"/>
                <a:gd name="T52" fmla="*/ 2147483647 w 849"/>
                <a:gd name="T53" fmla="*/ 2147483647 h 265"/>
                <a:gd name="T54" fmla="*/ 2147483647 w 849"/>
                <a:gd name="T55" fmla="*/ 2147483647 h 265"/>
                <a:gd name="T56" fmla="*/ 2147483647 w 849"/>
                <a:gd name="T57" fmla="*/ 2147483647 h 265"/>
                <a:gd name="T58" fmla="*/ 2147483647 w 849"/>
                <a:gd name="T59" fmla="*/ 2147483647 h 265"/>
                <a:gd name="T60" fmla="*/ 2147483647 w 849"/>
                <a:gd name="T61" fmla="*/ 2147483647 h 265"/>
                <a:gd name="T62" fmla="*/ 2147483647 w 849"/>
                <a:gd name="T63" fmla="*/ 2147483647 h 265"/>
                <a:gd name="T64" fmla="*/ 2147483647 w 849"/>
                <a:gd name="T65" fmla="*/ 2147483647 h 265"/>
                <a:gd name="T66" fmla="*/ 2147483647 w 849"/>
                <a:gd name="T67" fmla="*/ 2147483647 h 265"/>
                <a:gd name="T68" fmla="*/ 2147483647 w 849"/>
                <a:gd name="T69" fmla="*/ 2147483647 h 265"/>
                <a:gd name="T70" fmla="*/ 2147483647 w 849"/>
                <a:gd name="T71" fmla="*/ 2147483647 h 265"/>
                <a:gd name="T72" fmla="*/ 2147483647 w 849"/>
                <a:gd name="T73" fmla="*/ 2147483647 h 265"/>
                <a:gd name="T74" fmla="*/ 2147483647 w 849"/>
                <a:gd name="T75" fmla="*/ 2147483647 h 265"/>
                <a:gd name="T76" fmla="*/ 2147483647 w 849"/>
                <a:gd name="T77" fmla="*/ 0 h 265"/>
                <a:gd name="T78" fmla="*/ 2147483647 w 849"/>
                <a:gd name="T79" fmla="*/ 2147483647 h 265"/>
                <a:gd name="T80" fmla="*/ 2147483647 w 849"/>
                <a:gd name="T81" fmla="*/ 2147483647 h 265"/>
                <a:gd name="T82" fmla="*/ 2147483647 w 849"/>
                <a:gd name="T83" fmla="*/ 2147483647 h 265"/>
                <a:gd name="T84" fmla="*/ 2147483647 w 849"/>
                <a:gd name="T85" fmla="*/ 2147483647 h 265"/>
                <a:gd name="T86" fmla="*/ 2147483647 w 849"/>
                <a:gd name="T87" fmla="*/ 2147483647 h 265"/>
                <a:gd name="T88" fmla="*/ 2147483647 w 849"/>
                <a:gd name="T89" fmla="*/ 2147483647 h 265"/>
                <a:gd name="T90" fmla="*/ 2147483647 w 849"/>
                <a:gd name="T91" fmla="*/ 2147483647 h 265"/>
                <a:gd name="T92" fmla="*/ 2147483647 w 849"/>
                <a:gd name="T93" fmla="*/ 2147483647 h 265"/>
                <a:gd name="T94" fmla="*/ 2147483647 w 849"/>
                <a:gd name="T95" fmla="*/ 2147483647 h 265"/>
                <a:gd name="T96" fmla="*/ 2147483647 w 849"/>
                <a:gd name="T97" fmla="*/ 2147483647 h 265"/>
                <a:gd name="T98" fmla="*/ 2147483647 w 849"/>
                <a:gd name="T99" fmla="*/ 2147483647 h 265"/>
                <a:gd name="T100" fmla="*/ 2147483647 w 849"/>
                <a:gd name="T101" fmla="*/ 2147483647 h 265"/>
                <a:gd name="T102" fmla="*/ 2147483647 w 849"/>
                <a:gd name="T103" fmla="*/ 2147483647 h 265"/>
                <a:gd name="T104" fmla="*/ 2147483647 w 849"/>
                <a:gd name="T105" fmla="*/ 2147483647 h 265"/>
                <a:gd name="T106" fmla="*/ 2147483647 w 849"/>
                <a:gd name="T107" fmla="*/ 2147483647 h 265"/>
                <a:gd name="T108" fmla="*/ 2147483647 w 849"/>
                <a:gd name="T109" fmla="*/ 2147483647 h 265"/>
                <a:gd name="T110" fmla="*/ 2147483647 w 849"/>
                <a:gd name="T111" fmla="*/ 2147483647 h 265"/>
                <a:gd name="T112" fmla="*/ 2147483647 w 849"/>
                <a:gd name="T113" fmla="*/ 2147483647 h 265"/>
                <a:gd name="T114" fmla="*/ 2147483647 w 849"/>
                <a:gd name="T115" fmla="*/ 2147483647 h 265"/>
                <a:gd name="T116" fmla="*/ 2147483647 w 849"/>
                <a:gd name="T117" fmla="*/ 2147483647 h 265"/>
                <a:gd name="T118" fmla="*/ 2147483647 w 849"/>
                <a:gd name="T119" fmla="*/ 2147483647 h 265"/>
                <a:gd name="T120" fmla="*/ 2147483647 w 849"/>
                <a:gd name="T121" fmla="*/ 2147483647 h 26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49" h="265">
                  <a:moveTo>
                    <a:pt x="76" y="202"/>
                  </a:moveTo>
                  <a:lnTo>
                    <a:pt x="90" y="200"/>
                  </a:lnTo>
                  <a:lnTo>
                    <a:pt x="104" y="205"/>
                  </a:lnTo>
                  <a:lnTo>
                    <a:pt x="130" y="197"/>
                  </a:lnTo>
                  <a:lnTo>
                    <a:pt x="159" y="200"/>
                  </a:lnTo>
                  <a:lnTo>
                    <a:pt x="187" y="182"/>
                  </a:lnTo>
                  <a:lnTo>
                    <a:pt x="213" y="184"/>
                  </a:lnTo>
                  <a:lnTo>
                    <a:pt x="242" y="187"/>
                  </a:lnTo>
                  <a:lnTo>
                    <a:pt x="260" y="212"/>
                  </a:lnTo>
                  <a:lnTo>
                    <a:pt x="286" y="218"/>
                  </a:lnTo>
                  <a:lnTo>
                    <a:pt x="314" y="212"/>
                  </a:lnTo>
                  <a:lnTo>
                    <a:pt x="340" y="207"/>
                  </a:lnTo>
                  <a:lnTo>
                    <a:pt x="369" y="200"/>
                  </a:lnTo>
                  <a:lnTo>
                    <a:pt x="394" y="202"/>
                  </a:lnTo>
                  <a:lnTo>
                    <a:pt x="422" y="200"/>
                  </a:lnTo>
                  <a:lnTo>
                    <a:pt x="449" y="195"/>
                  </a:lnTo>
                  <a:lnTo>
                    <a:pt x="475" y="191"/>
                  </a:lnTo>
                  <a:lnTo>
                    <a:pt x="503" y="191"/>
                  </a:lnTo>
                  <a:lnTo>
                    <a:pt x="528" y="195"/>
                  </a:lnTo>
                  <a:lnTo>
                    <a:pt x="555" y="200"/>
                  </a:lnTo>
                  <a:lnTo>
                    <a:pt x="583" y="197"/>
                  </a:lnTo>
                  <a:lnTo>
                    <a:pt x="609" y="197"/>
                  </a:lnTo>
                  <a:lnTo>
                    <a:pt x="634" y="195"/>
                  </a:lnTo>
                  <a:lnTo>
                    <a:pt x="661" y="197"/>
                  </a:lnTo>
                  <a:lnTo>
                    <a:pt x="689" y="197"/>
                  </a:lnTo>
                  <a:lnTo>
                    <a:pt x="715" y="187"/>
                  </a:lnTo>
                  <a:lnTo>
                    <a:pt x="740" y="212"/>
                  </a:lnTo>
                  <a:lnTo>
                    <a:pt x="764" y="239"/>
                  </a:lnTo>
                  <a:lnTo>
                    <a:pt x="790" y="260"/>
                  </a:lnTo>
                  <a:lnTo>
                    <a:pt x="816" y="265"/>
                  </a:lnTo>
                  <a:lnTo>
                    <a:pt x="840" y="262"/>
                  </a:lnTo>
                  <a:lnTo>
                    <a:pt x="840" y="261"/>
                  </a:lnTo>
                  <a:lnTo>
                    <a:pt x="841" y="259"/>
                  </a:lnTo>
                  <a:lnTo>
                    <a:pt x="845" y="250"/>
                  </a:lnTo>
                  <a:lnTo>
                    <a:pt x="847" y="243"/>
                  </a:lnTo>
                  <a:lnTo>
                    <a:pt x="848" y="232"/>
                  </a:lnTo>
                  <a:lnTo>
                    <a:pt x="849" y="218"/>
                  </a:lnTo>
                  <a:lnTo>
                    <a:pt x="849" y="200"/>
                  </a:lnTo>
                  <a:lnTo>
                    <a:pt x="848" y="190"/>
                  </a:lnTo>
                  <a:lnTo>
                    <a:pt x="847" y="182"/>
                  </a:lnTo>
                  <a:lnTo>
                    <a:pt x="845" y="176"/>
                  </a:lnTo>
                  <a:lnTo>
                    <a:pt x="844" y="169"/>
                  </a:lnTo>
                  <a:lnTo>
                    <a:pt x="841" y="164"/>
                  </a:lnTo>
                  <a:lnTo>
                    <a:pt x="839" y="160"/>
                  </a:lnTo>
                  <a:lnTo>
                    <a:pt x="835" y="157"/>
                  </a:lnTo>
                  <a:lnTo>
                    <a:pt x="831" y="153"/>
                  </a:lnTo>
                  <a:lnTo>
                    <a:pt x="820" y="147"/>
                  </a:lnTo>
                  <a:lnTo>
                    <a:pt x="807" y="143"/>
                  </a:lnTo>
                  <a:lnTo>
                    <a:pt x="791" y="137"/>
                  </a:lnTo>
                  <a:lnTo>
                    <a:pt x="770" y="131"/>
                  </a:lnTo>
                  <a:lnTo>
                    <a:pt x="759" y="125"/>
                  </a:lnTo>
                  <a:lnTo>
                    <a:pt x="751" y="120"/>
                  </a:lnTo>
                  <a:lnTo>
                    <a:pt x="745" y="114"/>
                  </a:lnTo>
                  <a:lnTo>
                    <a:pt x="739" y="107"/>
                  </a:lnTo>
                  <a:lnTo>
                    <a:pt x="735" y="101"/>
                  </a:lnTo>
                  <a:lnTo>
                    <a:pt x="732" y="94"/>
                  </a:lnTo>
                  <a:lnTo>
                    <a:pt x="731" y="87"/>
                  </a:lnTo>
                  <a:lnTo>
                    <a:pt x="730" y="80"/>
                  </a:lnTo>
                  <a:lnTo>
                    <a:pt x="730" y="68"/>
                  </a:lnTo>
                  <a:lnTo>
                    <a:pt x="732" y="57"/>
                  </a:lnTo>
                  <a:lnTo>
                    <a:pt x="734" y="50"/>
                  </a:lnTo>
                  <a:lnTo>
                    <a:pt x="735" y="48"/>
                  </a:lnTo>
                  <a:lnTo>
                    <a:pt x="733" y="42"/>
                  </a:lnTo>
                  <a:lnTo>
                    <a:pt x="754" y="44"/>
                  </a:lnTo>
                  <a:lnTo>
                    <a:pt x="728" y="41"/>
                  </a:lnTo>
                  <a:lnTo>
                    <a:pt x="701" y="32"/>
                  </a:lnTo>
                  <a:lnTo>
                    <a:pt x="673" y="44"/>
                  </a:lnTo>
                  <a:lnTo>
                    <a:pt x="648" y="73"/>
                  </a:lnTo>
                  <a:lnTo>
                    <a:pt x="620" y="68"/>
                  </a:lnTo>
                  <a:lnTo>
                    <a:pt x="593" y="52"/>
                  </a:lnTo>
                  <a:lnTo>
                    <a:pt x="567" y="32"/>
                  </a:lnTo>
                  <a:lnTo>
                    <a:pt x="542" y="29"/>
                  </a:lnTo>
                  <a:lnTo>
                    <a:pt x="516" y="21"/>
                  </a:lnTo>
                  <a:lnTo>
                    <a:pt x="487" y="11"/>
                  </a:lnTo>
                  <a:lnTo>
                    <a:pt x="461" y="8"/>
                  </a:lnTo>
                  <a:lnTo>
                    <a:pt x="436" y="11"/>
                  </a:lnTo>
                  <a:lnTo>
                    <a:pt x="407" y="6"/>
                  </a:lnTo>
                  <a:lnTo>
                    <a:pt x="384" y="0"/>
                  </a:lnTo>
                  <a:lnTo>
                    <a:pt x="381" y="1"/>
                  </a:lnTo>
                  <a:lnTo>
                    <a:pt x="379" y="3"/>
                  </a:lnTo>
                  <a:lnTo>
                    <a:pt x="381" y="6"/>
                  </a:lnTo>
                  <a:lnTo>
                    <a:pt x="386" y="10"/>
                  </a:lnTo>
                  <a:lnTo>
                    <a:pt x="390" y="17"/>
                  </a:lnTo>
                  <a:lnTo>
                    <a:pt x="393" y="24"/>
                  </a:lnTo>
                  <a:lnTo>
                    <a:pt x="394" y="29"/>
                  </a:lnTo>
                  <a:lnTo>
                    <a:pt x="393" y="33"/>
                  </a:lnTo>
                  <a:lnTo>
                    <a:pt x="391" y="37"/>
                  </a:lnTo>
                  <a:lnTo>
                    <a:pt x="388" y="40"/>
                  </a:lnTo>
                  <a:lnTo>
                    <a:pt x="381" y="44"/>
                  </a:lnTo>
                  <a:lnTo>
                    <a:pt x="374" y="47"/>
                  </a:lnTo>
                  <a:lnTo>
                    <a:pt x="363" y="49"/>
                  </a:lnTo>
                  <a:lnTo>
                    <a:pt x="351" y="51"/>
                  </a:lnTo>
                  <a:lnTo>
                    <a:pt x="316" y="53"/>
                  </a:lnTo>
                  <a:lnTo>
                    <a:pt x="273" y="54"/>
                  </a:lnTo>
                  <a:lnTo>
                    <a:pt x="225" y="55"/>
                  </a:lnTo>
                  <a:lnTo>
                    <a:pt x="176" y="55"/>
                  </a:lnTo>
                  <a:lnTo>
                    <a:pt x="130" y="55"/>
                  </a:lnTo>
                  <a:lnTo>
                    <a:pt x="94" y="54"/>
                  </a:lnTo>
                  <a:lnTo>
                    <a:pt x="69" y="54"/>
                  </a:lnTo>
                  <a:lnTo>
                    <a:pt x="59" y="54"/>
                  </a:lnTo>
                  <a:lnTo>
                    <a:pt x="55" y="54"/>
                  </a:lnTo>
                  <a:lnTo>
                    <a:pt x="44" y="55"/>
                  </a:lnTo>
                  <a:lnTo>
                    <a:pt x="38" y="57"/>
                  </a:lnTo>
                  <a:lnTo>
                    <a:pt x="32" y="58"/>
                  </a:lnTo>
                  <a:lnTo>
                    <a:pt x="24" y="61"/>
                  </a:lnTo>
                  <a:lnTo>
                    <a:pt x="18" y="63"/>
                  </a:lnTo>
                  <a:lnTo>
                    <a:pt x="12" y="68"/>
                  </a:lnTo>
                  <a:lnTo>
                    <a:pt x="7" y="73"/>
                  </a:lnTo>
                  <a:lnTo>
                    <a:pt x="3" y="78"/>
                  </a:lnTo>
                  <a:lnTo>
                    <a:pt x="1" y="84"/>
                  </a:lnTo>
                  <a:lnTo>
                    <a:pt x="0" y="89"/>
                  </a:lnTo>
                  <a:lnTo>
                    <a:pt x="1" y="93"/>
                  </a:lnTo>
                  <a:lnTo>
                    <a:pt x="2" y="97"/>
                  </a:lnTo>
                  <a:lnTo>
                    <a:pt x="3" y="101"/>
                  </a:lnTo>
                  <a:lnTo>
                    <a:pt x="9" y="112"/>
                  </a:lnTo>
                  <a:lnTo>
                    <a:pt x="17" y="124"/>
                  </a:lnTo>
                  <a:lnTo>
                    <a:pt x="49" y="163"/>
                  </a:lnTo>
                  <a:lnTo>
                    <a:pt x="65" y="184"/>
                  </a:lnTo>
                  <a:lnTo>
                    <a:pt x="71" y="193"/>
                  </a:lnTo>
                  <a:lnTo>
                    <a:pt x="72" y="194"/>
                  </a:lnTo>
                  <a:lnTo>
                    <a:pt x="74" y="198"/>
                  </a:lnTo>
                  <a:lnTo>
                    <a:pt x="76" y="20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5358429" y="2375981"/>
              <a:ext cx="604622" cy="557712"/>
            </a:xfrm>
            <a:custGeom>
              <a:avLst/>
              <a:gdLst>
                <a:gd name="T0" fmla="*/ 2147483647 w 1128"/>
                <a:gd name="T1" fmla="*/ 2147483647 h 1088"/>
                <a:gd name="T2" fmla="*/ 2147483647 w 1128"/>
                <a:gd name="T3" fmla="*/ 2147483647 h 1088"/>
                <a:gd name="T4" fmla="*/ 2147483647 w 1128"/>
                <a:gd name="T5" fmla="*/ 2147483647 h 1088"/>
                <a:gd name="T6" fmla="*/ 2147483647 w 1128"/>
                <a:gd name="T7" fmla="*/ 2147483647 h 1088"/>
                <a:gd name="T8" fmla="*/ 2147483647 w 1128"/>
                <a:gd name="T9" fmla="*/ 2147483647 h 1088"/>
                <a:gd name="T10" fmla="*/ 2147483647 w 1128"/>
                <a:gd name="T11" fmla="*/ 2147483647 h 1088"/>
                <a:gd name="T12" fmla="*/ 2147483647 w 1128"/>
                <a:gd name="T13" fmla="*/ 2147483647 h 1088"/>
                <a:gd name="T14" fmla="*/ 2147483647 w 1128"/>
                <a:gd name="T15" fmla="*/ 2147483647 h 1088"/>
                <a:gd name="T16" fmla="*/ 2147483647 w 1128"/>
                <a:gd name="T17" fmla="*/ 2147483647 h 1088"/>
                <a:gd name="T18" fmla="*/ 2147483647 w 1128"/>
                <a:gd name="T19" fmla="*/ 2147483647 h 1088"/>
                <a:gd name="T20" fmla="*/ 2147483647 w 1128"/>
                <a:gd name="T21" fmla="*/ 2147483647 h 1088"/>
                <a:gd name="T22" fmla="*/ 2147483647 w 1128"/>
                <a:gd name="T23" fmla="*/ 2147483647 h 1088"/>
                <a:gd name="T24" fmla="*/ 2147483647 w 1128"/>
                <a:gd name="T25" fmla="*/ 2147483647 h 1088"/>
                <a:gd name="T26" fmla="*/ 2147483647 w 1128"/>
                <a:gd name="T27" fmla="*/ 2147483647 h 1088"/>
                <a:gd name="T28" fmla="*/ 2147483647 w 1128"/>
                <a:gd name="T29" fmla="*/ 2147483647 h 1088"/>
                <a:gd name="T30" fmla="*/ 2147483647 w 1128"/>
                <a:gd name="T31" fmla="*/ 2147483647 h 1088"/>
                <a:gd name="T32" fmla="*/ 2147483647 w 1128"/>
                <a:gd name="T33" fmla="*/ 2147483647 h 1088"/>
                <a:gd name="T34" fmla="*/ 2147483647 w 1128"/>
                <a:gd name="T35" fmla="*/ 2147483647 h 1088"/>
                <a:gd name="T36" fmla="*/ 2147483647 w 1128"/>
                <a:gd name="T37" fmla="*/ 2147483647 h 1088"/>
                <a:gd name="T38" fmla="*/ 2147483647 w 1128"/>
                <a:gd name="T39" fmla="*/ 2147483647 h 1088"/>
                <a:gd name="T40" fmla="*/ 2147483647 w 1128"/>
                <a:gd name="T41" fmla="*/ 2147483647 h 1088"/>
                <a:gd name="T42" fmla="*/ 2147483647 w 1128"/>
                <a:gd name="T43" fmla="*/ 2147483647 h 1088"/>
                <a:gd name="T44" fmla="*/ 2147483647 w 1128"/>
                <a:gd name="T45" fmla="*/ 2147483647 h 1088"/>
                <a:gd name="T46" fmla="*/ 2147483647 w 1128"/>
                <a:gd name="T47" fmla="*/ 2147483647 h 1088"/>
                <a:gd name="T48" fmla="*/ 2147483647 w 1128"/>
                <a:gd name="T49" fmla="*/ 2147483647 h 1088"/>
                <a:gd name="T50" fmla="*/ 2147483647 w 1128"/>
                <a:gd name="T51" fmla="*/ 2147483647 h 1088"/>
                <a:gd name="T52" fmla="*/ 2147483647 w 1128"/>
                <a:gd name="T53" fmla="*/ 2147483647 h 1088"/>
                <a:gd name="T54" fmla="*/ 2147483647 w 1128"/>
                <a:gd name="T55" fmla="*/ 2147483647 h 1088"/>
                <a:gd name="T56" fmla="*/ 2147483647 w 1128"/>
                <a:gd name="T57" fmla="*/ 2147483647 h 1088"/>
                <a:gd name="T58" fmla="*/ 2147483647 w 1128"/>
                <a:gd name="T59" fmla="*/ 2147483647 h 1088"/>
                <a:gd name="T60" fmla="*/ 2147483647 w 1128"/>
                <a:gd name="T61" fmla="*/ 2147483647 h 1088"/>
                <a:gd name="T62" fmla="*/ 2147483647 w 1128"/>
                <a:gd name="T63" fmla="*/ 2147483647 h 1088"/>
                <a:gd name="T64" fmla="*/ 2147483647 w 1128"/>
                <a:gd name="T65" fmla="*/ 2147483647 h 1088"/>
                <a:gd name="T66" fmla="*/ 2147483647 w 1128"/>
                <a:gd name="T67" fmla="*/ 2147483647 h 1088"/>
                <a:gd name="T68" fmla="*/ 2147483647 w 1128"/>
                <a:gd name="T69" fmla="*/ 2147483647 h 1088"/>
                <a:gd name="T70" fmla="*/ 2147483647 w 1128"/>
                <a:gd name="T71" fmla="*/ 2147483647 h 1088"/>
                <a:gd name="T72" fmla="*/ 2147483647 w 1128"/>
                <a:gd name="T73" fmla="*/ 2147483647 h 1088"/>
                <a:gd name="T74" fmla="*/ 2147483647 w 1128"/>
                <a:gd name="T75" fmla="*/ 2147483647 h 1088"/>
                <a:gd name="T76" fmla="*/ 2147483647 w 1128"/>
                <a:gd name="T77" fmla="*/ 2147483647 h 1088"/>
                <a:gd name="T78" fmla="*/ 2147483647 w 1128"/>
                <a:gd name="T79" fmla="*/ 2147483647 h 1088"/>
                <a:gd name="T80" fmla="*/ 2147483647 w 1128"/>
                <a:gd name="T81" fmla="*/ 2147483647 h 1088"/>
                <a:gd name="T82" fmla="*/ 2147483647 w 1128"/>
                <a:gd name="T83" fmla="*/ 2147483647 h 1088"/>
                <a:gd name="T84" fmla="*/ 2147483647 w 1128"/>
                <a:gd name="T85" fmla="*/ 2147483647 h 1088"/>
                <a:gd name="T86" fmla="*/ 2147483647 w 1128"/>
                <a:gd name="T87" fmla="*/ 2147483647 h 1088"/>
                <a:gd name="T88" fmla="*/ 2147483647 w 1128"/>
                <a:gd name="T89" fmla="*/ 2147483647 h 1088"/>
                <a:gd name="T90" fmla="*/ 2147483647 w 1128"/>
                <a:gd name="T91" fmla="*/ 2147483647 h 1088"/>
                <a:gd name="T92" fmla="*/ 2147483647 w 1128"/>
                <a:gd name="T93" fmla="*/ 2147483647 h 1088"/>
                <a:gd name="T94" fmla="*/ 2147483647 w 1128"/>
                <a:gd name="T95" fmla="*/ 2147483647 h 1088"/>
                <a:gd name="T96" fmla="*/ 2147483647 w 1128"/>
                <a:gd name="T97" fmla="*/ 2147483647 h 1088"/>
                <a:gd name="T98" fmla="*/ 2147483647 w 1128"/>
                <a:gd name="T99" fmla="*/ 2147483647 h 1088"/>
                <a:gd name="T100" fmla="*/ 2147483647 w 1128"/>
                <a:gd name="T101" fmla="*/ 2147483647 h 1088"/>
                <a:gd name="T102" fmla="*/ 2147483647 w 1128"/>
                <a:gd name="T103" fmla="*/ 2147483647 h 1088"/>
                <a:gd name="T104" fmla="*/ 2147483647 w 1128"/>
                <a:gd name="T105" fmla="*/ 2147483647 h 1088"/>
                <a:gd name="T106" fmla="*/ 2147483647 w 1128"/>
                <a:gd name="T107" fmla="*/ 2147483647 h 1088"/>
                <a:gd name="T108" fmla="*/ 2147483647 w 1128"/>
                <a:gd name="T109" fmla="*/ 2147483647 h 1088"/>
                <a:gd name="T110" fmla="*/ 2147483647 w 1128"/>
                <a:gd name="T111" fmla="*/ 2147483647 h 1088"/>
                <a:gd name="T112" fmla="*/ 2147483647 w 1128"/>
                <a:gd name="T113" fmla="*/ 2147483647 h 1088"/>
                <a:gd name="T114" fmla="*/ 2147483647 w 1128"/>
                <a:gd name="T115" fmla="*/ 2147483647 h 1088"/>
                <a:gd name="T116" fmla="*/ 2147483647 w 1128"/>
                <a:gd name="T117" fmla="*/ 2147483647 h 1088"/>
                <a:gd name="T118" fmla="*/ 2147483647 w 1128"/>
                <a:gd name="T119" fmla="*/ 2147483647 h 1088"/>
                <a:gd name="T120" fmla="*/ 2147483647 w 1128"/>
                <a:gd name="T121" fmla="*/ 2147483647 h 10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128" h="1088">
                  <a:moveTo>
                    <a:pt x="78" y="8"/>
                  </a:moveTo>
                  <a:lnTo>
                    <a:pt x="78" y="13"/>
                  </a:lnTo>
                  <a:lnTo>
                    <a:pt x="73" y="39"/>
                  </a:lnTo>
                  <a:lnTo>
                    <a:pt x="68" y="65"/>
                  </a:lnTo>
                  <a:lnTo>
                    <a:pt x="70" y="91"/>
                  </a:lnTo>
                  <a:lnTo>
                    <a:pt x="59" y="119"/>
                  </a:lnTo>
                  <a:lnTo>
                    <a:pt x="34" y="146"/>
                  </a:lnTo>
                  <a:lnTo>
                    <a:pt x="13" y="174"/>
                  </a:lnTo>
                  <a:lnTo>
                    <a:pt x="0" y="199"/>
                  </a:lnTo>
                  <a:lnTo>
                    <a:pt x="6" y="229"/>
                  </a:lnTo>
                  <a:lnTo>
                    <a:pt x="31" y="252"/>
                  </a:lnTo>
                  <a:lnTo>
                    <a:pt x="59" y="275"/>
                  </a:lnTo>
                  <a:lnTo>
                    <a:pt x="112" y="326"/>
                  </a:lnTo>
                  <a:lnTo>
                    <a:pt x="140" y="329"/>
                  </a:lnTo>
                  <a:lnTo>
                    <a:pt x="135" y="358"/>
                  </a:lnTo>
                  <a:lnTo>
                    <a:pt x="160" y="358"/>
                  </a:lnTo>
                  <a:lnTo>
                    <a:pt x="179" y="386"/>
                  </a:lnTo>
                  <a:lnTo>
                    <a:pt x="204" y="393"/>
                  </a:lnTo>
                  <a:lnTo>
                    <a:pt x="232" y="399"/>
                  </a:lnTo>
                  <a:lnTo>
                    <a:pt x="259" y="409"/>
                  </a:lnTo>
                  <a:lnTo>
                    <a:pt x="266" y="418"/>
                  </a:lnTo>
                  <a:lnTo>
                    <a:pt x="266" y="443"/>
                  </a:lnTo>
                  <a:lnTo>
                    <a:pt x="259" y="471"/>
                  </a:lnTo>
                  <a:lnTo>
                    <a:pt x="232" y="497"/>
                  </a:lnTo>
                  <a:lnTo>
                    <a:pt x="236" y="524"/>
                  </a:lnTo>
                  <a:lnTo>
                    <a:pt x="232" y="549"/>
                  </a:lnTo>
                  <a:lnTo>
                    <a:pt x="223" y="575"/>
                  </a:lnTo>
                  <a:lnTo>
                    <a:pt x="218" y="603"/>
                  </a:lnTo>
                  <a:lnTo>
                    <a:pt x="225" y="630"/>
                  </a:lnTo>
                  <a:lnTo>
                    <a:pt x="243" y="655"/>
                  </a:lnTo>
                  <a:lnTo>
                    <a:pt x="271" y="669"/>
                  </a:lnTo>
                  <a:lnTo>
                    <a:pt x="297" y="688"/>
                  </a:lnTo>
                  <a:lnTo>
                    <a:pt x="324" y="681"/>
                  </a:lnTo>
                  <a:lnTo>
                    <a:pt x="352" y="692"/>
                  </a:lnTo>
                  <a:lnTo>
                    <a:pt x="377" y="694"/>
                  </a:lnTo>
                  <a:lnTo>
                    <a:pt x="406" y="694"/>
                  </a:lnTo>
                  <a:lnTo>
                    <a:pt x="435" y="683"/>
                  </a:lnTo>
                  <a:lnTo>
                    <a:pt x="421" y="658"/>
                  </a:lnTo>
                  <a:lnTo>
                    <a:pt x="416" y="632"/>
                  </a:lnTo>
                  <a:lnTo>
                    <a:pt x="424" y="603"/>
                  </a:lnTo>
                  <a:lnTo>
                    <a:pt x="437" y="577"/>
                  </a:lnTo>
                  <a:lnTo>
                    <a:pt x="465" y="567"/>
                  </a:lnTo>
                  <a:lnTo>
                    <a:pt x="494" y="557"/>
                  </a:lnTo>
                  <a:lnTo>
                    <a:pt x="520" y="554"/>
                  </a:lnTo>
                  <a:lnTo>
                    <a:pt x="548" y="541"/>
                  </a:lnTo>
                  <a:lnTo>
                    <a:pt x="575" y="549"/>
                  </a:lnTo>
                  <a:lnTo>
                    <a:pt x="600" y="536"/>
                  </a:lnTo>
                  <a:lnTo>
                    <a:pt x="626" y="538"/>
                  </a:lnTo>
                  <a:lnTo>
                    <a:pt x="644" y="565"/>
                  </a:lnTo>
                  <a:lnTo>
                    <a:pt x="672" y="547"/>
                  </a:lnTo>
                  <a:lnTo>
                    <a:pt x="656" y="531"/>
                  </a:lnTo>
                  <a:lnTo>
                    <a:pt x="639" y="505"/>
                  </a:lnTo>
                  <a:lnTo>
                    <a:pt x="665" y="520"/>
                  </a:lnTo>
                  <a:lnTo>
                    <a:pt x="693" y="544"/>
                  </a:lnTo>
                  <a:lnTo>
                    <a:pt x="719" y="524"/>
                  </a:lnTo>
                  <a:lnTo>
                    <a:pt x="716" y="494"/>
                  </a:lnTo>
                  <a:lnTo>
                    <a:pt x="719" y="469"/>
                  </a:lnTo>
                  <a:lnTo>
                    <a:pt x="714" y="443"/>
                  </a:lnTo>
                  <a:lnTo>
                    <a:pt x="698" y="414"/>
                  </a:lnTo>
                  <a:lnTo>
                    <a:pt x="672" y="414"/>
                  </a:lnTo>
                  <a:lnTo>
                    <a:pt x="690" y="441"/>
                  </a:lnTo>
                  <a:lnTo>
                    <a:pt x="662" y="438"/>
                  </a:lnTo>
                  <a:lnTo>
                    <a:pt x="637" y="427"/>
                  </a:lnTo>
                  <a:lnTo>
                    <a:pt x="637" y="399"/>
                  </a:lnTo>
                  <a:lnTo>
                    <a:pt x="610" y="379"/>
                  </a:lnTo>
                  <a:lnTo>
                    <a:pt x="637" y="360"/>
                  </a:lnTo>
                  <a:lnTo>
                    <a:pt x="610" y="352"/>
                  </a:lnTo>
                  <a:lnTo>
                    <a:pt x="582" y="340"/>
                  </a:lnTo>
                  <a:lnTo>
                    <a:pt x="577" y="329"/>
                  </a:lnTo>
                  <a:lnTo>
                    <a:pt x="561" y="303"/>
                  </a:lnTo>
                  <a:lnTo>
                    <a:pt x="536" y="296"/>
                  </a:lnTo>
                  <a:lnTo>
                    <a:pt x="507" y="280"/>
                  </a:lnTo>
                  <a:lnTo>
                    <a:pt x="481" y="264"/>
                  </a:lnTo>
                  <a:lnTo>
                    <a:pt x="471" y="238"/>
                  </a:lnTo>
                  <a:lnTo>
                    <a:pt x="497" y="223"/>
                  </a:lnTo>
                  <a:lnTo>
                    <a:pt x="502" y="208"/>
                  </a:lnTo>
                  <a:lnTo>
                    <a:pt x="504" y="197"/>
                  </a:lnTo>
                  <a:lnTo>
                    <a:pt x="494" y="171"/>
                  </a:lnTo>
                  <a:lnTo>
                    <a:pt x="522" y="181"/>
                  </a:lnTo>
                  <a:lnTo>
                    <a:pt x="533" y="174"/>
                  </a:lnTo>
                  <a:lnTo>
                    <a:pt x="507" y="148"/>
                  </a:lnTo>
                  <a:lnTo>
                    <a:pt x="518" y="126"/>
                  </a:lnTo>
                  <a:lnTo>
                    <a:pt x="517" y="125"/>
                  </a:lnTo>
                  <a:lnTo>
                    <a:pt x="516" y="125"/>
                  </a:lnTo>
                  <a:lnTo>
                    <a:pt x="515" y="125"/>
                  </a:lnTo>
                  <a:lnTo>
                    <a:pt x="514" y="125"/>
                  </a:lnTo>
                  <a:lnTo>
                    <a:pt x="513" y="127"/>
                  </a:lnTo>
                  <a:lnTo>
                    <a:pt x="511" y="130"/>
                  </a:lnTo>
                  <a:lnTo>
                    <a:pt x="505" y="128"/>
                  </a:lnTo>
                  <a:lnTo>
                    <a:pt x="493" y="122"/>
                  </a:lnTo>
                  <a:lnTo>
                    <a:pt x="473" y="113"/>
                  </a:lnTo>
                  <a:lnTo>
                    <a:pt x="448" y="101"/>
                  </a:lnTo>
                  <a:lnTo>
                    <a:pt x="418" y="88"/>
                  </a:lnTo>
                  <a:lnTo>
                    <a:pt x="387" y="74"/>
                  </a:lnTo>
                  <a:lnTo>
                    <a:pt x="354" y="59"/>
                  </a:lnTo>
                  <a:lnTo>
                    <a:pt x="323" y="45"/>
                  </a:lnTo>
                  <a:lnTo>
                    <a:pt x="308" y="38"/>
                  </a:lnTo>
                  <a:lnTo>
                    <a:pt x="295" y="33"/>
                  </a:lnTo>
                  <a:lnTo>
                    <a:pt x="285" y="30"/>
                  </a:lnTo>
                  <a:lnTo>
                    <a:pt x="274" y="28"/>
                  </a:lnTo>
                  <a:lnTo>
                    <a:pt x="266" y="27"/>
                  </a:lnTo>
                  <a:lnTo>
                    <a:pt x="258" y="27"/>
                  </a:lnTo>
                  <a:lnTo>
                    <a:pt x="250" y="27"/>
                  </a:lnTo>
                  <a:lnTo>
                    <a:pt x="243" y="28"/>
                  </a:lnTo>
                  <a:lnTo>
                    <a:pt x="229" y="29"/>
                  </a:lnTo>
                  <a:lnTo>
                    <a:pt x="212" y="30"/>
                  </a:lnTo>
                  <a:lnTo>
                    <a:pt x="202" y="29"/>
                  </a:lnTo>
                  <a:lnTo>
                    <a:pt x="191" y="27"/>
                  </a:lnTo>
                  <a:lnTo>
                    <a:pt x="179" y="24"/>
                  </a:lnTo>
                  <a:lnTo>
                    <a:pt x="164" y="18"/>
                  </a:lnTo>
                  <a:lnTo>
                    <a:pt x="137" y="10"/>
                  </a:lnTo>
                  <a:lnTo>
                    <a:pt x="116" y="4"/>
                  </a:lnTo>
                  <a:lnTo>
                    <a:pt x="101" y="1"/>
                  </a:lnTo>
                  <a:lnTo>
                    <a:pt x="92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81" y="2"/>
                  </a:lnTo>
                  <a:lnTo>
                    <a:pt x="81" y="3"/>
                  </a:lnTo>
                  <a:lnTo>
                    <a:pt x="76" y="4"/>
                  </a:lnTo>
                  <a:lnTo>
                    <a:pt x="78" y="8"/>
                  </a:lnTo>
                  <a:close/>
                  <a:moveTo>
                    <a:pt x="550" y="184"/>
                  </a:moveTo>
                  <a:lnTo>
                    <a:pt x="559" y="210"/>
                  </a:lnTo>
                  <a:lnTo>
                    <a:pt x="543" y="184"/>
                  </a:lnTo>
                  <a:lnTo>
                    <a:pt x="550" y="184"/>
                  </a:lnTo>
                  <a:close/>
                  <a:moveTo>
                    <a:pt x="796" y="233"/>
                  </a:moveTo>
                  <a:lnTo>
                    <a:pt x="799" y="259"/>
                  </a:lnTo>
                  <a:lnTo>
                    <a:pt x="794" y="233"/>
                  </a:lnTo>
                  <a:lnTo>
                    <a:pt x="796" y="233"/>
                  </a:lnTo>
                  <a:close/>
                  <a:moveTo>
                    <a:pt x="771" y="383"/>
                  </a:moveTo>
                  <a:lnTo>
                    <a:pt x="796" y="397"/>
                  </a:lnTo>
                  <a:lnTo>
                    <a:pt x="825" y="388"/>
                  </a:lnTo>
                  <a:lnTo>
                    <a:pt x="843" y="417"/>
                  </a:lnTo>
                  <a:lnTo>
                    <a:pt x="831" y="443"/>
                  </a:lnTo>
                  <a:lnTo>
                    <a:pt x="815" y="469"/>
                  </a:lnTo>
                  <a:lnTo>
                    <a:pt x="787" y="476"/>
                  </a:lnTo>
                  <a:lnTo>
                    <a:pt x="760" y="459"/>
                  </a:lnTo>
                  <a:lnTo>
                    <a:pt x="739" y="430"/>
                  </a:lnTo>
                  <a:lnTo>
                    <a:pt x="739" y="404"/>
                  </a:lnTo>
                  <a:lnTo>
                    <a:pt x="768" y="383"/>
                  </a:lnTo>
                  <a:lnTo>
                    <a:pt x="771" y="383"/>
                  </a:lnTo>
                  <a:close/>
                  <a:moveTo>
                    <a:pt x="944" y="837"/>
                  </a:moveTo>
                  <a:lnTo>
                    <a:pt x="970" y="842"/>
                  </a:lnTo>
                  <a:lnTo>
                    <a:pt x="978" y="870"/>
                  </a:lnTo>
                  <a:lnTo>
                    <a:pt x="949" y="875"/>
                  </a:lnTo>
                  <a:lnTo>
                    <a:pt x="939" y="847"/>
                  </a:lnTo>
                  <a:lnTo>
                    <a:pt x="944" y="837"/>
                  </a:lnTo>
                  <a:close/>
                  <a:moveTo>
                    <a:pt x="393" y="775"/>
                  </a:moveTo>
                  <a:lnTo>
                    <a:pt x="401" y="800"/>
                  </a:lnTo>
                  <a:lnTo>
                    <a:pt x="424" y="826"/>
                  </a:lnTo>
                  <a:lnTo>
                    <a:pt x="419" y="854"/>
                  </a:lnTo>
                  <a:lnTo>
                    <a:pt x="419" y="881"/>
                  </a:lnTo>
                  <a:lnTo>
                    <a:pt x="416" y="906"/>
                  </a:lnTo>
                  <a:lnTo>
                    <a:pt x="391" y="916"/>
                  </a:lnTo>
                  <a:lnTo>
                    <a:pt x="363" y="891"/>
                  </a:lnTo>
                  <a:lnTo>
                    <a:pt x="347" y="865"/>
                  </a:lnTo>
                  <a:lnTo>
                    <a:pt x="333" y="837"/>
                  </a:lnTo>
                  <a:lnTo>
                    <a:pt x="342" y="810"/>
                  </a:lnTo>
                  <a:lnTo>
                    <a:pt x="349" y="782"/>
                  </a:lnTo>
                  <a:lnTo>
                    <a:pt x="377" y="782"/>
                  </a:lnTo>
                  <a:lnTo>
                    <a:pt x="393" y="775"/>
                  </a:lnTo>
                  <a:close/>
                  <a:moveTo>
                    <a:pt x="1004" y="914"/>
                  </a:moveTo>
                  <a:lnTo>
                    <a:pt x="1032" y="930"/>
                  </a:lnTo>
                  <a:lnTo>
                    <a:pt x="1040" y="958"/>
                  </a:lnTo>
                  <a:lnTo>
                    <a:pt x="1013" y="932"/>
                  </a:lnTo>
                  <a:lnTo>
                    <a:pt x="1004" y="914"/>
                  </a:lnTo>
                  <a:close/>
                  <a:moveTo>
                    <a:pt x="1105" y="1061"/>
                  </a:moveTo>
                  <a:lnTo>
                    <a:pt x="1128" y="1088"/>
                  </a:lnTo>
                  <a:lnTo>
                    <a:pt x="1102" y="1088"/>
                  </a:lnTo>
                  <a:lnTo>
                    <a:pt x="1096" y="1059"/>
                  </a:lnTo>
                  <a:lnTo>
                    <a:pt x="1105" y="1061"/>
                  </a:lnTo>
                  <a:close/>
                  <a:moveTo>
                    <a:pt x="652" y="611"/>
                  </a:moveTo>
                  <a:lnTo>
                    <a:pt x="660" y="632"/>
                  </a:lnTo>
                  <a:lnTo>
                    <a:pt x="665" y="658"/>
                  </a:lnTo>
                  <a:lnTo>
                    <a:pt x="665" y="686"/>
                  </a:lnTo>
                  <a:lnTo>
                    <a:pt x="675" y="713"/>
                  </a:lnTo>
                  <a:lnTo>
                    <a:pt x="656" y="741"/>
                  </a:lnTo>
                  <a:lnTo>
                    <a:pt x="631" y="769"/>
                  </a:lnTo>
                  <a:lnTo>
                    <a:pt x="619" y="795"/>
                  </a:lnTo>
                  <a:lnTo>
                    <a:pt x="623" y="821"/>
                  </a:lnTo>
                  <a:lnTo>
                    <a:pt x="633" y="849"/>
                  </a:lnTo>
                  <a:lnTo>
                    <a:pt x="616" y="875"/>
                  </a:lnTo>
                  <a:lnTo>
                    <a:pt x="595" y="901"/>
                  </a:lnTo>
                  <a:lnTo>
                    <a:pt x="592" y="899"/>
                  </a:lnTo>
                  <a:lnTo>
                    <a:pt x="577" y="872"/>
                  </a:lnTo>
                  <a:lnTo>
                    <a:pt x="548" y="886"/>
                  </a:lnTo>
                  <a:lnTo>
                    <a:pt x="543" y="858"/>
                  </a:lnTo>
                  <a:lnTo>
                    <a:pt x="525" y="886"/>
                  </a:lnTo>
                  <a:lnTo>
                    <a:pt x="499" y="870"/>
                  </a:lnTo>
                  <a:lnTo>
                    <a:pt x="507" y="842"/>
                  </a:lnTo>
                  <a:lnTo>
                    <a:pt x="515" y="816"/>
                  </a:lnTo>
                  <a:lnTo>
                    <a:pt x="520" y="789"/>
                  </a:lnTo>
                  <a:lnTo>
                    <a:pt x="541" y="761"/>
                  </a:lnTo>
                  <a:lnTo>
                    <a:pt x="536" y="736"/>
                  </a:lnTo>
                  <a:lnTo>
                    <a:pt x="525" y="709"/>
                  </a:lnTo>
                  <a:lnTo>
                    <a:pt x="522" y="681"/>
                  </a:lnTo>
                  <a:lnTo>
                    <a:pt x="543" y="655"/>
                  </a:lnTo>
                  <a:lnTo>
                    <a:pt x="571" y="653"/>
                  </a:lnTo>
                  <a:lnTo>
                    <a:pt x="598" y="639"/>
                  </a:lnTo>
                  <a:lnTo>
                    <a:pt x="623" y="619"/>
                  </a:lnTo>
                  <a:lnTo>
                    <a:pt x="652" y="611"/>
                  </a:lnTo>
                  <a:close/>
                  <a:moveTo>
                    <a:pt x="781" y="536"/>
                  </a:moveTo>
                  <a:lnTo>
                    <a:pt x="753" y="536"/>
                  </a:lnTo>
                  <a:lnTo>
                    <a:pt x="727" y="557"/>
                  </a:lnTo>
                  <a:lnTo>
                    <a:pt x="711" y="582"/>
                  </a:lnTo>
                  <a:lnTo>
                    <a:pt x="701" y="611"/>
                  </a:lnTo>
                  <a:lnTo>
                    <a:pt x="698" y="637"/>
                  </a:lnTo>
                  <a:lnTo>
                    <a:pt x="701" y="665"/>
                  </a:lnTo>
                  <a:lnTo>
                    <a:pt x="690" y="692"/>
                  </a:lnTo>
                  <a:lnTo>
                    <a:pt x="693" y="717"/>
                  </a:lnTo>
                  <a:lnTo>
                    <a:pt x="683" y="743"/>
                  </a:lnTo>
                  <a:lnTo>
                    <a:pt x="683" y="769"/>
                  </a:lnTo>
                  <a:lnTo>
                    <a:pt x="672" y="798"/>
                  </a:lnTo>
                  <a:lnTo>
                    <a:pt x="667" y="824"/>
                  </a:lnTo>
                  <a:lnTo>
                    <a:pt x="651" y="849"/>
                  </a:lnTo>
                  <a:lnTo>
                    <a:pt x="633" y="875"/>
                  </a:lnTo>
                  <a:lnTo>
                    <a:pt x="631" y="904"/>
                  </a:lnTo>
                  <a:lnTo>
                    <a:pt x="605" y="922"/>
                  </a:lnTo>
                  <a:lnTo>
                    <a:pt x="610" y="950"/>
                  </a:lnTo>
                  <a:lnTo>
                    <a:pt x="623" y="976"/>
                  </a:lnTo>
                  <a:lnTo>
                    <a:pt x="649" y="976"/>
                  </a:lnTo>
                  <a:lnTo>
                    <a:pt x="677" y="978"/>
                  </a:lnTo>
                  <a:lnTo>
                    <a:pt x="704" y="969"/>
                  </a:lnTo>
                  <a:lnTo>
                    <a:pt x="719" y="943"/>
                  </a:lnTo>
                  <a:lnTo>
                    <a:pt x="706" y="914"/>
                  </a:lnTo>
                  <a:lnTo>
                    <a:pt x="734" y="896"/>
                  </a:lnTo>
                  <a:lnTo>
                    <a:pt x="760" y="893"/>
                  </a:lnTo>
                  <a:lnTo>
                    <a:pt x="787" y="888"/>
                  </a:lnTo>
                  <a:lnTo>
                    <a:pt x="812" y="872"/>
                  </a:lnTo>
                  <a:lnTo>
                    <a:pt x="831" y="847"/>
                  </a:lnTo>
                  <a:lnTo>
                    <a:pt x="801" y="826"/>
                  </a:lnTo>
                  <a:lnTo>
                    <a:pt x="776" y="808"/>
                  </a:lnTo>
                  <a:lnTo>
                    <a:pt x="750" y="808"/>
                  </a:lnTo>
                  <a:lnTo>
                    <a:pt x="748" y="782"/>
                  </a:lnTo>
                  <a:lnTo>
                    <a:pt x="745" y="756"/>
                  </a:lnTo>
                  <a:lnTo>
                    <a:pt x="748" y="727"/>
                  </a:lnTo>
                  <a:lnTo>
                    <a:pt x="758" y="702"/>
                  </a:lnTo>
                  <a:lnTo>
                    <a:pt x="768" y="676"/>
                  </a:lnTo>
                  <a:lnTo>
                    <a:pt x="794" y="648"/>
                  </a:lnTo>
                  <a:lnTo>
                    <a:pt x="820" y="676"/>
                  </a:lnTo>
                  <a:lnTo>
                    <a:pt x="828" y="648"/>
                  </a:lnTo>
                  <a:lnTo>
                    <a:pt x="820" y="621"/>
                  </a:lnTo>
                  <a:lnTo>
                    <a:pt x="820" y="596"/>
                  </a:lnTo>
                  <a:lnTo>
                    <a:pt x="801" y="567"/>
                  </a:lnTo>
                  <a:lnTo>
                    <a:pt x="776" y="547"/>
                  </a:lnTo>
                  <a:lnTo>
                    <a:pt x="781" y="53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4961243" y="2007247"/>
              <a:ext cx="221909" cy="488573"/>
            </a:xfrm>
            <a:custGeom>
              <a:avLst/>
              <a:gdLst>
                <a:gd name="T0" fmla="*/ 2147483647 w 413"/>
                <a:gd name="T1" fmla="*/ 2147483647 h 952"/>
                <a:gd name="T2" fmla="*/ 2147483647 w 413"/>
                <a:gd name="T3" fmla="*/ 2147483647 h 952"/>
                <a:gd name="T4" fmla="*/ 2147483647 w 413"/>
                <a:gd name="T5" fmla="*/ 2147483647 h 952"/>
                <a:gd name="T6" fmla="*/ 2147483647 w 413"/>
                <a:gd name="T7" fmla="*/ 2147483647 h 952"/>
                <a:gd name="T8" fmla="*/ 2147483647 w 413"/>
                <a:gd name="T9" fmla="*/ 2147483647 h 952"/>
                <a:gd name="T10" fmla="*/ 2147483647 w 413"/>
                <a:gd name="T11" fmla="*/ 2147483647 h 952"/>
                <a:gd name="T12" fmla="*/ 2147483647 w 413"/>
                <a:gd name="T13" fmla="*/ 2147483647 h 952"/>
                <a:gd name="T14" fmla="*/ 2147483647 w 413"/>
                <a:gd name="T15" fmla="*/ 2147483647 h 952"/>
                <a:gd name="T16" fmla="*/ 2147483647 w 413"/>
                <a:gd name="T17" fmla="*/ 2147483647 h 952"/>
                <a:gd name="T18" fmla="*/ 2147483647 w 413"/>
                <a:gd name="T19" fmla="*/ 2147483647 h 952"/>
                <a:gd name="T20" fmla="*/ 2147483647 w 413"/>
                <a:gd name="T21" fmla="*/ 2147483647 h 952"/>
                <a:gd name="T22" fmla="*/ 2147483647 w 413"/>
                <a:gd name="T23" fmla="*/ 2147483647 h 952"/>
                <a:gd name="T24" fmla="*/ 2147483647 w 413"/>
                <a:gd name="T25" fmla="*/ 2147483647 h 952"/>
                <a:gd name="T26" fmla="*/ 2147483647 w 413"/>
                <a:gd name="T27" fmla="*/ 2147483647 h 952"/>
                <a:gd name="T28" fmla="*/ 2147483647 w 413"/>
                <a:gd name="T29" fmla="*/ 2147483647 h 952"/>
                <a:gd name="T30" fmla="*/ 2147483647 w 413"/>
                <a:gd name="T31" fmla="*/ 2147483647 h 952"/>
                <a:gd name="T32" fmla="*/ 2147483647 w 413"/>
                <a:gd name="T33" fmla="*/ 2147483647 h 952"/>
                <a:gd name="T34" fmla="*/ 2147483647 w 413"/>
                <a:gd name="T35" fmla="*/ 2147483647 h 952"/>
                <a:gd name="T36" fmla="*/ 2147483647 w 413"/>
                <a:gd name="T37" fmla="*/ 2147483647 h 952"/>
                <a:gd name="T38" fmla="*/ 2147483647 w 413"/>
                <a:gd name="T39" fmla="*/ 2147483647 h 952"/>
                <a:gd name="T40" fmla="*/ 2147483647 w 413"/>
                <a:gd name="T41" fmla="*/ 2147483647 h 952"/>
                <a:gd name="T42" fmla="*/ 2147483647 w 413"/>
                <a:gd name="T43" fmla="*/ 2147483647 h 952"/>
                <a:gd name="T44" fmla="*/ 2147483647 w 413"/>
                <a:gd name="T45" fmla="*/ 2147483647 h 952"/>
                <a:gd name="T46" fmla="*/ 2147483647 w 413"/>
                <a:gd name="T47" fmla="*/ 2147483647 h 952"/>
                <a:gd name="T48" fmla="*/ 2147483647 w 413"/>
                <a:gd name="T49" fmla="*/ 2147483647 h 952"/>
                <a:gd name="T50" fmla="*/ 2147483647 w 413"/>
                <a:gd name="T51" fmla="*/ 2147483647 h 952"/>
                <a:gd name="T52" fmla="*/ 2147483647 w 413"/>
                <a:gd name="T53" fmla="*/ 2147483647 h 952"/>
                <a:gd name="T54" fmla="*/ 2147483647 w 413"/>
                <a:gd name="T55" fmla="*/ 2147483647 h 952"/>
                <a:gd name="T56" fmla="*/ 2147483647 w 413"/>
                <a:gd name="T57" fmla="*/ 2147483647 h 952"/>
                <a:gd name="T58" fmla="*/ 2147483647 w 413"/>
                <a:gd name="T59" fmla="*/ 2147483647 h 952"/>
                <a:gd name="T60" fmla="*/ 2147483647 w 413"/>
                <a:gd name="T61" fmla="*/ 2147483647 h 952"/>
                <a:gd name="T62" fmla="*/ 2147483647 w 413"/>
                <a:gd name="T63" fmla="*/ 2147483647 h 952"/>
                <a:gd name="T64" fmla="*/ 2147483647 w 413"/>
                <a:gd name="T65" fmla="*/ 2147483647 h 952"/>
                <a:gd name="T66" fmla="*/ 2147483647 w 413"/>
                <a:gd name="T67" fmla="*/ 2147483647 h 952"/>
                <a:gd name="T68" fmla="*/ 2147483647 w 413"/>
                <a:gd name="T69" fmla="*/ 2147483647 h 952"/>
                <a:gd name="T70" fmla="*/ 2147483647 w 413"/>
                <a:gd name="T71" fmla="*/ 2147483647 h 952"/>
                <a:gd name="T72" fmla="*/ 2147483647 w 413"/>
                <a:gd name="T73" fmla="*/ 2147483647 h 952"/>
                <a:gd name="T74" fmla="*/ 2147483647 w 413"/>
                <a:gd name="T75" fmla="*/ 2147483647 h 952"/>
                <a:gd name="T76" fmla="*/ 2147483647 w 413"/>
                <a:gd name="T77" fmla="*/ 2147483647 h 952"/>
                <a:gd name="T78" fmla="*/ 2147483647 w 413"/>
                <a:gd name="T79" fmla="*/ 2147483647 h 952"/>
                <a:gd name="T80" fmla="*/ 2147483647 w 413"/>
                <a:gd name="T81" fmla="*/ 2147483647 h 952"/>
                <a:gd name="T82" fmla="*/ 2147483647 w 413"/>
                <a:gd name="T83" fmla="*/ 2147483647 h 952"/>
                <a:gd name="T84" fmla="*/ 2147483647 w 413"/>
                <a:gd name="T85" fmla="*/ 2147483647 h 952"/>
                <a:gd name="T86" fmla="*/ 2147483647 w 413"/>
                <a:gd name="T87" fmla="*/ 2147483647 h 952"/>
                <a:gd name="T88" fmla="*/ 2147483647 w 413"/>
                <a:gd name="T89" fmla="*/ 2147483647 h 952"/>
                <a:gd name="T90" fmla="*/ 2147483647 w 413"/>
                <a:gd name="T91" fmla="*/ 2147483647 h 952"/>
                <a:gd name="T92" fmla="*/ 2147483647 w 413"/>
                <a:gd name="T93" fmla="*/ 2147483647 h 952"/>
                <a:gd name="T94" fmla="*/ 2147483647 w 413"/>
                <a:gd name="T95" fmla="*/ 2147483647 h 952"/>
                <a:gd name="T96" fmla="*/ 2147483647 w 413"/>
                <a:gd name="T97" fmla="*/ 2147483647 h 9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13" h="952">
                  <a:moveTo>
                    <a:pt x="273" y="0"/>
                  </a:moveTo>
                  <a:lnTo>
                    <a:pt x="262" y="25"/>
                  </a:lnTo>
                  <a:lnTo>
                    <a:pt x="248" y="51"/>
                  </a:lnTo>
                  <a:lnTo>
                    <a:pt x="244" y="79"/>
                  </a:lnTo>
                  <a:lnTo>
                    <a:pt x="218" y="105"/>
                  </a:lnTo>
                  <a:lnTo>
                    <a:pt x="197" y="134"/>
                  </a:lnTo>
                  <a:lnTo>
                    <a:pt x="197" y="160"/>
                  </a:lnTo>
                  <a:lnTo>
                    <a:pt x="189" y="185"/>
                  </a:lnTo>
                  <a:lnTo>
                    <a:pt x="189" y="215"/>
                  </a:lnTo>
                  <a:lnTo>
                    <a:pt x="195" y="240"/>
                  </a:lnTo>
                  <a:lnTo>
                    <a:pt x="197" y="266"/>
                  </a:lnTo>
                  <a:lnTo>
                    <a:pt x="189" y="292"/>
                  </a:lnTo>
                  <a:lnTo>
                    <a:pt x="197" y="317"/>
                  </a:lnTo>
                  <a:lnTo>
                    <a:pt x="212" y="346"/>
                  </a:lnTo>
                  <a:lnTo>
                    <a:pt x="210" y="372"/>
                  </a:lnTo>
                  <a:lnTo>
                    <a:pt x="184" y="390"/>
                  </a:lnTo>
                  <a:lnTo>
                    <a:pt x="156" y="413"/>
                  </a:lnTo>
                  <a:lnTo>
                    <a:pt x="151" y="439"/>
                  </a:lnTo>
                  <a:lnTo>
                    <a:pt x="138" y="466"/>
                  </a:lnTo>
                  <a:lnTo>
                    <a:pt x="130" y="494"/>
                  </a:lnTo>
                  <a:lnTo>
                    <a:pt x="127" y="520"/>
                  </a:lnTo>
                  <a:lnTo>
                    <a:pt x="135" y="545"/>
                  </a:lnTo>
                  <a:lnTo>
                    <a:pt x="124" y="572"/>
                  </a:lnTo>
                  <a:lnTo>
                    <a:pt x="99" y="587"/>
                  </a:lnTo>
                  <a:lnTo>
                    <a:pt x="85" y="613"/>
                  </a:lnTo>
                  <a:lnTo>
                    <a:pt x="57" y="628"/>
                  </a:lnTo>
                  <a:lnTo>
                    <a:pt x="32" y="634"/>
                  </a:lnTo>
                  <a:lnTo>
                    <a:pt x="6" y="646"/>
                  </a:lnTo>
                  <a:lnTo>
                    <a:pt x="0" y="674"/>
                  </a:lnTo>
                  <a:lnTo>
                    <a:pt x="16" y="704"/>
                  </a:lnTo>
                  <a:lnTo>
                    <a:pt x="41" y="729"/>
                  </a:lnTo>
                  <a:lnTo>
                    <a:pt x="29" y="755"/>
                  </a:lnTo>
                  <a:lnTo>
                    <a:pt x="8" y="782"/>
                  </a:lnTo>
                  <a:lnTo>
                    <a:pt x="6" y="807"/>
                  </a:lnTo>
                  <a:lnTo>
                    <a:pt x="24" y="833"/>
                  </a:lnTo>
                  <a:lnTo>
                    <a:pt x="29" y="859"/>
                  </a:lnTo>
                  <a:lnTo>
                    <a:pt x="29" y="888"/>
                  </a:lnTo>
                  <a:lnTo>
                    <a:pt x="39" y="913"/>
                  </a:lnTo>
                  <a:lnTo>
                    <a:pt x="50" y="939"/>
                  </a:lnTo>
                  <a:lnTo>
                    <a:pt x="78" y="952"/>
                  </a:lnTo>
                  <a:lnTo>
                    <a:pt x="104" y="936"/>
                  </a:lnTo>
                  <a:lnTo>
                    <a:pt x="130" y="929"/>
                  </a:lnTo>
                  <a:lnTo>
                    <a:pt x="158" y="932"/>
                  </a:lnTo>
                  <a:lnTo>
                    <a:pt x="184" y="916"/>
                  </a:lnTo>
                  <a:lnTo>
                    <a:pt x="206" y="914"/>
                  </a:lnTo>
                  <a:lnTo>
                    <a:pt x="209" y="910"/>
                  </a:lnTo>
                  <a:lnTo>
                    <a:pt x="214" y="907"/>
                  </a:lnTo>
                  <a:lnTo>
                    <a:pt x="266" y="855"/>
                  </a:lnTo>
                  <a:lnTo>
                    <a:pt x="266" y="848"/>
                  </a:lnTo>
                  <a:lnTo>
                    <a:pt x="265" y="829"/>
                  </a:lnTo>
                  <a:lnTo>
                    <a:pt x="264" y="802"/>
                  </a:lnTo>
                  <a:lnTo>
                    <a:pt x="263" y="770"/>
                  </a:lnTo>
                  <a:lnTo>
                    <a:pt x="263" y="740"/>
                  </a:lnTo>
                  <a:lnTo>
                    <a:pt x="265" y="713"/>
                  </a:lnTo>
                  <a:lnTo>
                    <a:pt x="266" y="703"/>
                  </a:lnTo>
                  <a:lnTo>
                    <a:pt x="267" y="695"/>
                  </a:lnTo>
                  <a:lnTo>
                    <a:pt x="268" y="693"/>
                  </a:lnTo>
                  <a:lnTo>
                    <a:pt x="269" y="691"/>
                  </a:lnTo>
                  <a:lnTo>
                    <a:pt x="271" y="690"/>
                  </a:lnTo>
                  <a:lnTo>
                    <a:pt x="272" y="690"/>
                  </a:lnTo>
                  <a:lnTo>
                    <a:pt x="283" y="692"/>
                  </a:lnTo>
                  <a:lnTo>
                    <a:pt x="300" y="692"/>
                  </a:lnTo>
                  <a:lnTo>
                    <a:pt x="322" y="692"/>
                  </a:lnTo>
                  <a:lnTo>
                    <a:pt x="345" y="691"/>
                  </a:lnTo>
                  <a:lnTo>
                    <a:pt x="387" y="688"/>
                  </a:lnTo>
                  <a:lnTo>
                    <a:pt x="406" y="687"/>
                  </a:lnTo>
                  <a:lnTo>
                    <a:pt x="408" y="671"/>
                  </a:lnTo>
                  <a:lnTo>
                    <a:pt x="412" y="634"/>
                  </a:lnTo>
                  <a:lnTo>
                    <a:pt x="413" y="608"/>
                  </a:lnTo>
                  <a:lnTo>
                    <a:pt x="411" y="582"/>
                  </a:lnTo>
                  <a:lnTo>
                    <a:pt x="410" y="569"/>
                  </a:lnTo>
                  <a:lnTo>
                    <a:pt x="407" y="557"/>
                  </a:lnTo>
                  <a:lnTo>
                    <a:pt x="404" y="543"/>
                  </a:lnTo>
                  <a:lnTo>
                    <a:pt x="399" y="532"/>
                  </a:lnTo>
                  <a:lnTo>
                    <a:pt x="391" y="506"/>
                  </a:lnTo>
                  <a:lnTo>
                    <a:pt x="385" y="482"/>
                  </a:lnTo>
                  <a:lnTo>
                    <a:pt x="379" y="457"/>
                  </a:lnTo>
                  <a:lnTo>
                    <a:pt x="375" y="435"/>
                  </a:lnTo>
                  <a:lnTo>
                    <a:pt x="372" y="399"/>
                  </a:lnTo>
                  <a:lnTo>
                    <a:pt x="371" y="386"/>
                  </a:lnTo>
                  <a:lnTo>
                    <a:pt x="370" y="381"/>
                  </a:lnTo>
                  <a:lnTo>
                    <a:pt x="368" y="370"/>
                  </a:lnTo>
                  <a:lnTo>
                    <a:pt x="365" y="352"/>
                  </a:lnTo>
                  <a:lnTo>
                    <a:pt x="360" y="329"/>
                  </a:lnTo>
                  <a:lnTo>
                    <a:pt x="354" y="304"/>
                  </a:lnTo>
                  <a:lnTo>
                    <a:pt x="347" y="276"/>
                  </a:lnTo>
                  <a:lnTo>
                    <a:pt x="337" y="249"/>
                  </a:lnTo>
                  <a:lnTo>
                    <a:pt x="326" y="223"/>
                  </a:lnTo>
                  <a:lnTo>
                    <a:pt x="321" y="210"/>
                  </a:lnTo>
                  <a:lnTo>
                    <a:pt x="315" y="195"/>
                  </a:lnTo>
                  <a:lnTo>
                    <a:pt x="310" y="179"/>
                  </a:lnTo>
                  <a:lnTo>
                    <a:pt x="306" y="161"/>
                  </a:lnTo>
                  <a:lnTo>
                    <a:pt x="298" y="125"/>
                  </a:lnTo>
                  <a:lnTo>
                    <a:pt x="291" y="88"/>
                  </a:lnTo>
                  <a:lnTo>
                    <a:pt x="287" y="56"/>
                  </a:lnTo>
                  <a:lnTo>
                    <a:pt x="283" y="30"/>
                  </a:lnTo>
                  <a:lnTo>
                    <a:pt x="281" y="11"/>
                  </a:lnTo>
                  <a:lnTo>
                    <a:pt x="281" y="4"/>
                  </a:lnTo>
                  <a:lnTo>
                    <a:pt x="27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5781344" y="1036245"/>
              <a:ext cx="717185" cy="765125"/>
            </a:xfrm>
            <a:custGeom>
              <a:avLst/>
              <a:gdLst>
                <a:gd name="T0" fmla="*/ 2147483647 w 1337"/>
                <a:gd name="T1" fmla="*/ 2147483647 h 1496"/>
                <a:gd name="T2" fmla="*/ 2147483647 w 1337"/>
                <a:gd name="T3" fmla="*/ 2147483647 h 1496"/>
                <a:gd name="T4" fmla="*/ 2147483647 w 1337"/>
                <a:gd name="T5" fmla="*/ 2147483647 h 1496"/>
                <a:gd name="T6" fmla="*/ 2147483647 w 1337"/>
                <a:gd name="T7" fmla="*/ 2147483647 h 1496"/>
                <a:gd name="T8" fmla="*/ 2147483647 w 1337"/>
                <a:gd name="T9" fmla="*/ 2147483647 h 1496"/>
                <a:gd name="T10" fmla="*/ 2147483647 w 1337"/>
                <a:gd name="T11" fmla="*/ 2147483647 h 1496"/>
                <a:gd name="T12" fmla="*/ 2147483647 w 1337"/>
                <a:gd name="T13" fmla="*/ 2147483647 h 1496"/>
                <a:gd name="T14" fmla="*/ 2147483647 w 1337"/>
                <a:gd name="T15" fmla="*/ 2147483647 h 1496"/>
                <a:gd name="T16" fmla="*/ 2147483647 w 1337"/>
                <a:gd name="T17" fmla="*/ 2147483647 h 1496"/>
                <a:gd name="T18" fmla="*/ 2147483647 w 1337"/>
                <a:gd name="T19" fmla="*/ 2147483647 h 1496"/>
                <a:gd name="T20" fmla="*/ 2147483647 w 1337"/>
                <a:gd name="T21" fmla="*/ 2147483647 h 1496"/>
                <a:gd name="T22" fmla="*/ 2147483647 w 1337"/>
                <a:gd name="T23" fmla="*/ 2147483647 h 1496"/>
                <a:gd name="T24" fmla="*/ 2147483647 w 1337"/>
                <a:gd name="T25" fmla="*/ 2147483647 h 1496"/>
                <a:gd name="T26" fmla="*/ 2147483647 w 1337"/>
                <a:gd name="T27" fmla="*/ 2147483647 h 1496"/>
                <a:gd name="T28" fmla="*/ 2147483647 w 1337"/>
                <a:gd name="T29" fmla="*/ 2147483647 h 1496"/>
                <a:gd name="T30" fmla="*/ 2147483647 w 1337"/>
                <a:gd name="T31" fmla="*/ 2147483647 h 1496"/>
                <a:gd name="T32" fmla="*/ 2147483647 w 1337"/>
                <a:gd name="T33" fmla="*/ 2147483647 h 1496"/>
                <a:gd name="T34" fmla="*/ 2147483647 w 1337"/>
                <a:gd name="T35" fmla="*/ 2147483647 h 1496"/>
                <a:gd name="T36" fmla="*/ 2147483647 w 1337"/>
                <a:gd name="T37" fmla="*/ 2147483647 h 1496"/>
                <a:gd name="T38" fmla="*/ 2147483647 w 1337"/>
                <a:gd name="T39" fmla="*/ 2147483647 h 1496"/>
                <a:gd name="T40" fmla="*/ 2147483647 w 1337"/>
                <a:gd name="T41" fmla="*/ 2147483647 h 1496"/>
                <a:gd name="T42" fmla="*/ 2147483647 w 1337"/>
                <a:gd name="T43" fmla="*/ 2147483647 h 1496"/>
                <a:gd name="T44" fmla="*/ 2147483647 w 1337"/>
                <a:gd name="T45" fmla="*/ 2147483647 h 1496"/>
                <a:gd name="T46" fmla="*/ 2147483647 w 1337"/>
                <a:gd name="T47" fmla="*/ 2147483647 h 1496"/>
                <a:gd name="T48" fmla="*/ 2147483647 w 1337"/>
                <a:gd name="T49" fmla="*/ 2147483647 h 1496"/>
                <a:gd name="T50" fmla="*/ 2147483647 w 1337"/>
                <a:gd name="T51" fmla="*/ 2147483647 h 1496"/>
                <a:gd name="T52" fmla="*/ 2147483647 w 1337"/>
                <a:gd name="T53" fmla="*/ 2147483647 h 1496"/>
                <a:gd name="T54" fmla="*/ 2147483647 w 1337"/>
                <a:gd name="T55" fmla="*/ 2147483647 h 1496"/>
                <a:gd name="T56" fmla="*/ 2147483647 w 1337"/>
                <a:gd name="T57" fmla="*/ 2147483647 h 1496"/>
                <a:gd name="T58" fmla="*/ 2147483647 w 1337"/>
                <a:gd name="T59" fmla="*/ 2147483647 h 1496"/>
                <a:gd name="T60" fmla="*/ 2147483647 w 1337"/>
                <a:gd name="T61" fmla="*/ 2147483647 h 1496"/>
                <a:gd name="T62" fmla="*/ 2147483647 w 1337"/>
                <a:gd name="T63" fmla="*/ 2147483647 h 1496"/>
                <a:gd name="T64" fmla="*/ 2147483647 w 1337"/>
                <a:gd name="T65" fmla="*/ 2147483647 h 1496"/>
                <a:gd name="T66" fmla="*/ 2147483647 w 1337"/>
                <a:gd name="T67" fmla="*/ 2147483647 h 1496"/>
                <a:gd name="T68" fmla="*/ 2147483647 w 1337"/>
                <a:gd name="T69" fmla="*/ 2147483647 h 1496"/>
                <a:gd name="T70" fmla="*/ 2147483647 w 1337"/>
                <a:gd name="T71" fmla="*/ 2147483647 h 1496"/>
                <a:gd name="T72" fmla="*/ 2147483647 w 1337"/>
                <a:gd name="T73" fmla="*/ 2147483647 h 1496"/>
                <a:gd name="T74" fmla="*/ 2147483647 w 1337"/>
                <a:gd name="T75" fmla="*/ 2147483647 h 1496"/>
                <a:gd name="T76" fmla="*/ 2147483647 w 1337"/>
                <a:gd name="T77" fmla="*/ 2147483647 h 1496"/>
                <a:gd name="T78" fmla="*/ 2147483647 w 1337"/>
                <a:gd name="T79" fmla="*/ 2147483647 h 1496"/>
                <a:gd name="T80" fmla="*/ 2147483647 w 1337"/>
                <a:gd name="T81" fmla="*/ 2147483647 h 1496"/>
                <a:gd name="T82" fmla="*/ 2147483647 w 1337"/>
                <a:gd name="T83" fmla="*/ 2147483647 h 1496"/>
                <a:gd name="T84" fmla="*/ 2147483647 w 1337"/>
                <a:gd name="T85" fmla="*/ 2147483647 h 1496"/>
                <a:gd name="T86" fmla="*/ 2147483647 w 1337"/>
                <a:gd name="T87" fmla="*/ 2147483647 h 1496"/>
                <a:gd name="T88" fmla="*/ 2147483647 w 1337"/>
                <a:gd name="T89" fmla="*/ 2147483647 h 1496"/>
                <a:gd name="T90" fmla="*/ 2147483647 w 1337"/>
                <a:gd name="T91" fmla="*/ 2147483647 h 1496"/>
                <a:gd name="T92" fmla="*/ 2147483647 w 1337"/>
                <a:gd name="T93" fmla="*/ 2147483647 h 1496"/>
                <a:gd name="T94" fmla="*/ 2147483647 w 1337"/>
                <a:gd name="T95" fmla="*/ 2147483647 h 1496"/>
                <a:gd name="T96" fmla="*/ 2147483647 w 1337"/>
                <a:gd name="T97" fmla="*/ 2147483647 h 1496"/>
                <a:gd name="T98" fmla="*/ 2147483647 w 1337"/>
                <a:gd name="T99" fmla="*/ 2147483647 h 1496"/>
                <a:gd name="T100" fmla="*/ 2147483647 w 1337"/>
                <a:gd name="T101" fmla="*/ 2147483647 h 1496"/>
                <a:gd name="T102" fmla="*/ 2147483647 w 1337"/>
                <a:gd name="T103" fmla="*/ 2147483647 h 149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37" h="1496">
                  <a:moveTo>
                    <a:pt x="1282" y="189"/>
                  </a:moveTo>
                  <a:lnTo>
                    <a:pt x="1257" y="187"/>
                  </a:lnTo>
                  <a:lnTo>
                    <a:pt x="1259" y="160"/>
                  </a:lnTo>
                  <a:lnTo>
                    <a:pt x="1282" y="132"/>
                  </a:lnTo>
                  <a:lnTo>
                    <a:pt x="1298" y="104"/>
                  </a:lnTo>
                  <a:lnTo>
                    <a:pt x="1270" y="88"/>
                  </a:lnTo>
                  <a:lnTo>
                    <a:pt x="1263" y="59"/>
                  </a:lnTo>
                  <a:lnTo>
                    <a:pt x="1273" y="34"/>
                  </a:lnTo>
                  <a:lnTo>
                    <a:pt x="1273" y="5"/>
                  </a:lnTo>
                  <a:lnTo>
                    <a:pt x="1301" y="0"/>
                  </a:lnTo>
                  <a:lnTo>
                    <a:pt x="1327" y="24"/>
                  </a:lnTo>
                  <a:lnTo>
                    <a:pt x="1321" y="54"/>
                  </a:lnTo>
                  <a:lnTo>
                    <a:pt x="1337" y="80"/>
                  </a:lnTo>
                  <a:lnTo>
                    <a:pt x="1327" y="107"/>
                  </a:lnTo>
                  <a:lnTo>
                    <a:pt x="1301" y="135"/>
                  </a:lnTo>
                  <a:lnTo>
                    <a:pt x="1307" y="160"/>
                  </a:lnTo>
                  <a:lnTo>
                    <a:pt x="1288" y="189"/>
                  </a:lnTo>
                  <a:lnTo>
                    <a:pt x="1282" y="189"/>
                  </a:lnTo>
                  <a:close/>
                  <a:moveTo>
                    <a:pt x="110" y="1491"/>
                  </a:moveTo>
                  <a:lnTo>
                    <a:pt x="114" y="1491"/>
                  </a:lnTo>
                  <a:lnTo>
                    <a:pt x="169" y="1491"/>
                  </a:lnTo>
                  <a:lnTo>
                    <a:pt x="194" y="1496"/>
                  </a:lnTo>
                  <a:lnTo>
                    <a:pt x="222" y="1489"/>
                  </a:lnTo>
                  <a:lnTo>
                    <a:pt x="249" y="1489"/>
                  </a:lnTo>
                  <a:lnTo>
                    <a:pt x="277" y="1483"/>
                  </a:lnTo>
                  <a:lnTo>
                    <a:pt x="303" y="1478"/>
                  </a:lnTo>
                  <a:lnTo>
                    <a:pt x="329" y="1473"/>
                  </a:lnTo>
                  <a:lnTo>
                    <a:pt x="355" y="1462"/>
                  </a:lnTo>
                  <a:lnTo>
                    <a:pt x="383" y="1465"/>
                  </a:lnTo>
                  <a:lnTo>
                    <a:pt x="409" y="1459"/>
                  </a:lnTo>
                  <a:lnTo>
                    <a:pt x="411" y="1459"/>
                  </a:lnTo>
                  <a:lnTo>
                    <a:pt x="440" y="1447"/>
                  </a:lnTo>
                  <a:lnTo>
                    <a:pt x="466" y="1436"/>
                  </a:lnTo>
                  <a:lnTo>
                    <a:pt x="494" y="1420"/>
                  </a:lnTo>
                  <a:lnTo>
                    <a:pt x="505" y="1392"/>
                  </a:lnTo>
                  <a:lnTo>
                    <a:pt x="517" y="1367"/>
                  </a:lnTo>
                  <a:lnTo>
                    <a:pt x="541" y="1341"/>
                  </a:lnTo>
                  <a:lnTo>
                    <a:pt x="549" y="1312"/>
                  </a:lnTo>
                  <a:lnTo>
                    <a:pt x="575" y="1286"/>
                  </a:lnTo>
                  <a:lnTo>
                    <a:pt x="603" y="1265"/>
                  </a:lnTo>
                  <a:lnTo>
                    <a:pt x="629" y="1256"/>
                  </a:lnTo>
                  <a:lnTo>
                    <a:pt x="646" y="1229"/>
                  </a:lnTo>
                  <a:lnTo>
                    <a:pt x="667" y="1201"/>
                  </a:lnTo>
                  <a:lnTo>
                    <a:pt x="681" y="1175"/>
                  </a:lnTo>
                  <a:lnTo>
                    <a:pt x="690" y="1150"/>
                  </a:lnTo>
                  <a:lnTo>
                    <a:pt x="699" y="1120"/>
                  </a:lnTo>
                  <a:lnTo>
                    <a:pt x="719" y="1095"/>
                  </a:lnTo>
                  <a:lnTo>
                    <a:pt x="745" y="1084"/>
                  </a:lnTo>
                  <a:lnTo>
                    <a:pt x="750" y="1058"/>
                  </a:lnTo>
                  <a:lnTo>
                    <a:pt x="724" y="1033"/>
                  </a:lnTo>
                  <a:lnTo>
                    <a:pt x="727" y="1005"/>
                  </a:lnTo>
                  <a:lnTo>
                    <a:pt x="701" y="1005"/>
                  </a:lnTo>
                  <a:lnTo>
                    <a:pt x="673" y="980"/>
                  </a:lnTo>
                  <a:lnTo>
                    <a:pt x="646" y="1007"/>
                  </a:lnTo>
                  <a:lnTo>
                    <a:pt x="621" y="1030"/>
                  </a:lnTo>
                  <a:lnTo>
                    <a:pt x="605" y="1056"/>
                  </a:lnTo>
                  <a:lnTo>
                    <a:pt x="590" y="1082"/>
                  </a:lnTo>
                  <a:lnTo>
                    <a:pt x="561" y="1105"/>
                  </a:lnTo>
                  <a:lnTo>
                    <a:pt x="536" y="1097"/>
                  </a:lnTo>
                  <a:lnTo>
                    <a:pt x="510" y="1115"/>
                  </a:lnTo>
                  <a:lnTo>
                    <a:pt x="502" y="1141"/>
                  </a:lnTo>
                  <a:lnTo>
                    <a:pt x="531" y="1152"/>
                  </a:lnTo>
                  <a:lnTo>
                    <a:pt x="512" y="1178"/>
                  </a:lnTo>
                  <a:lnTo>
                    <a:pt x="487" y="1175"/>
                  </a:lnTo>
                  <a:lnTo>
                    <a:pt x="461" y="1178"/>
                  </a:lnTo>
                  <a:lnTo>
                    <a:pt x="434" y="1203"/>
                  </a:lnTo>
                  <a:lnTo>
                    <a:pt x="425" y="1229"/>
                  </a:lnTo>
                  <a:lnTo>
                    <a:pt x="399" y="1245"/>
                  </a:lnTo>
                  <a:lnTo>
                    <a:pt x="372" y="1261"/>
                  </a:lnTo>
                  <a:lnTo>
                    <a:pt x="347" y="1270"/>
                  </a:lnTo>
                  <a:lnTo>
                    <a:pt x="319" y="1281"/>
                  </a:lnTo>
                  <a:lnTo>
                    <a:pt x="293" y="1302"/>
                  </a:lnTo>
                  <a:lnTo>
                    <a:pt x="266" y="1302"/>
                  </a:lnTo>
                  <a:lnTo>
                    <a:pt x="238" y="1300"/>
                  </a:lnTo>
                  <a:lnTo>
                    <a:pt x="212" y="1297"/>
                  </a:lnTo>
                  <a:lnTo>
                    <a:pt x="183" y="1289"/>
                  </a:lnTo>
                  <a:lnTo>
                    <a:pt x="158" y="1291"/>
                  </a:lnTo>
                  <a:lnTo>
                    <a:pt x="130" y="1281"/>
                  </a:lnTo>
                  <a:lnTo>
                    <a:pt x="104" y="1273"/>
                  </a:lnTo>
                  <a:lnTo>
                    <a:pt x="77" y="1276"/>
                  </a:lnTo>
                  <a:lnTo>
                    <a:pt x="49" y="1258"/>
                  </a:lnTo>
                  <a:lnTo>
                    <a:pt x="24" y="1273"/>
                  </a:lnTo>
                  <a:lnTo>
                    <a:pt x="3" y="1271"/>
                  </a:lnTo>
                  <a:lnTo>
                    <a:pt x="5" y="1277"/>
                  </a:lnTo>
                  <a:lnTo>
                    <a:pt x="4" y="1279"/>
                  </a:lnTo>
                  <a:lnTo>
                    <a:pt x="2" y="1286"/>
                  </a:lnTo>
                  <a:lnTo>
                    <a:pt x="0" y="1297"/>
                  </a:lnTo>
                  <a:lnTo>
                    <a:pt x="0" y="1309"/>
                  </a:lnTo>
                  <a:lnTo>
                    <a:pt x="1" y="1316"/>
                  </a:lnTo>
                  <a:lnTo>
                    <a:pt x="2" y="1323"/>
                  </a:lnTo>
                  <a:lnTo>
                    <a:pt x="5" y="1330"/>
                  </a:lnTo>
                  <a:lnTo>
                    <a:pt x="9" y="1336"/>
                  </a:lnTo>
                  <a:lnTo>
                    <a:pt x="15" y="1343"/>
                  </a:lnTo>
                  <a:lnTo>
                    <a:pt x="21" y="1349"/>
                  </a:lnTo>
                  <a:lnTo>
                    <a:pt x="29" y="1354"/>
                  </a:lnTo>
                  <a:lnTo>
                    <a:pt x="40" y="1360"/>
                  </a:lnTo>
                  <a:lnTo>
                    <a:pt x="61" y="1366"/>
                  </a:lnTo>
                  <a:lnTo>
                    <a:pt x="77" y="1372"/>
                  </a:lnTo>
                  <a:lnTo>
                    <a:pt x="90" y="1376"/>
                  </a:lnTo>
                  <a:lnTo>
                    <a:pt x="101" y="1382"/>
                  </a:lnTo>
                  <a:lnTo>
                    <a:pt x="105" y="1386"/>
                  </a:lnTo>
                  <a:lnTo>
                    <a:pt x="109" y="1389"/>
                  </a:lnTo>
                  <a:lnTo>
                    <a:pt x="111" y="1393"/>
                  </a:lnTo>
                  <a:lnTo>
                    <a:pt x="114" y="1398"/>
                  </a:lnTo>
                  <a:lnTo>
                    <a:pt x="115" y="1405"/>
                  </a:lnTo>
                  <a:lnTo>
                    <a:pt x="117" y="1411"/>
                  </a:lnTo>
                  <a:lnTo>
                    <a:pt x="118" y="1419"/>
                  </a:lnTo>
                  <a:lnTo>
                    <a:pt x="119" y="1429"/>
                  </a:lnTo>
                  <a:lnTo>
                    <a:pt x="119" y="1447"/>
                  </a:lnTo>
                  <a:lnTo>
                    <a:pt x="118" y="1461"/>
                  </a:lnTo>
                  <a:lnTo>
                    <a:pt x="117" y="1472"/>
                  </a:lnTo>
                  <a:lnTo>
                    <a:pt x="115" y="1479"/>
                  </a:lnTo>
                  <a:lnTo>
                    <a:pt x="111" y="1488"/>
                  </a:lnTo>
                  <a:lnTo>
                    <a:pt x="110" y="1490"/>
                  </a:lnTo>
                  <a:lnTo>
                    <a:pt x="110" y="1491"/>
                  </a:lnTo>
                  <a:close/>
                  <a:moveTo>
                    <a:pt x="773" y="1059"/>
                  </a:moveTo>
                  <a:lnTo>
                    <a:pt x="763" y="1084"/>
                  </a:lnTo>
                  <a:lnTo>
                    <a:pt x="738" y="1109"/>
                  </a:lnTo>
                  <a:lnTo>
                    <a:pt x="758" y="1079"/>
                  </a:lnTo>
                  <a:lnTo>
                    <a:pt x="768" y="1054"/>
                  </a:lnTo>
                  <a:lnTo>
                    <a:pt x="773" y="1059"/>
                  </a:lnTo>
                  <a:close/>
                  <a:moveTo>
                    <a:pt x="825" y="775"/>
                  </a:moveTo>
                  <a:lnTo>
                    <a:pt x="800" y="769"/>
                  </a:lnTo>
                  <a:lnTo>
                    <a:pt x="825" y="756"/>
                  </a:lnTo>
                  <a:lnTo>
                    <a:pt x="825" y="775"/>
                  </a:lnTo>
                  <a:close/>
                  <a:moveTo>
                    <a:pt x="825" y="627"/>
                  </a:moveTo>
                  <a:lnTo>
                    <a:pt x="810" y="653"/>
                  </a:lnTo>
                  <a:lnTo>
                    <a:pt x="794" y="627"/>
                  </a:lnTo>
                  <a:lnTo>
                    <a:pt x="823" y="611"/>
                  </a:lnTo>
                  <a:lnTo>
                    <a:pt x="825" y="627"/>
                  </a:lnTo>
                  <a:close/>
                  <a:moveTo>
                    <a:pt x="900" y="414"/>
                  </a:moveTo>
                  <a:lnTo>
                    <a:pt x="872" y="397"/>
                  </a:lnTo>
                  <a:lnTo>
                    <a:pt x="846" y="370"/>
                  </a:lnTo>
                  <a:lnTo>
                    <a:pt x="853" y="344"/>
                  </a:lnTo>
                  <a:lnTo>
                    <a:pt x="825" y="319"/>
                  </a:lnTo>
                  <a:lnTo>
                    <a:pt x="820" y="290"/>
                  </a:lnTo>
                  <a:lnTo>
                    <a:pt x="846" y="287"/>
                  </a:lnTo>
                  <a:lnTo>
                    <a:pt x="872" y="308"/>
                  </a:lnTo>
                  <a:lnTo>
                    <a:pt x="883" y="337"/>
                  </a:lnTo>
                  <a:lnTo>
                    <a:pt x="897" y="363"/>
                  </a:lnTo>
                  <a:lnTo>
                    <a:pt x="913" y="391"/>
                  </a:lnTo>
                  <a:lnTo>
                    <a:pt x="900" y="414"/>
                  </a:lnTo>
                  <a:close/>
                  <a:moveTo>
                    <a:pt x="1312" y="285"/>
                  </a:moveTo>
                  <a:lnTo>
                    <a:pt x="1314" y="259"/>
                  </a:lnTo>
                  <a:lnTo>
                    <a:pt x="1286" y="238"/>
                  </a:lnTo>
                  <a:lnTo>
                    <a:pt x="1286" y="264"/>
                  </a:lnTo>
                  <a:lnTo>
                    <a:pt x="1312" y="285"/>
                  </a:lnTo>
                  <a:close/>
                  <a:moveTo>
                    <a:pt x="1268" y="257"/>
                  </a:moveTo>
                  <a:lnTo>
                    <a:pt x="1270" y="231"/>
                  </a:lnTo>
                  <a:lnTo>
                    <a:pt x="1254" y="202"/>
                  </a:lnTo>
                  <a:lnTo>
                    <a:pt x="1244" y="176"/>
                  </a:lnTo>
                  <a:lnTo>
                    <a:pt x="1242" y="202"/>
                  </a:lnTo>
                  <a:lnTo>
                    <a:pt x="1254" y="227"/>
                  </a:lnTo>
                  <a:lnTo>
                    <a:pt x="1265" y="257"/>
                  </a:lnTo>
                  <a:lnTo>
                    <a:pt x="1268" y="25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>
              <a:spLocks noEditPoints="1"/>
            </p:cNvSpPr>
            <p:nvPr/>
          </p:nvSpPr>
          <p:spPr bwMode="auto">
            <a:xfrm>
              <a:off x="6011293" y="1377325"/>
              <a:ext cx="992161" cy="924909"/>
            </a:xfrm>
            <a:custGeom>
              <a:avLst/>
              <a:gdLst>
                <a:gd name="T0" fmla="*/ 2147483647 w 1850"/>
                <a:gd name="T1" fmla="*/ 2147483647 h 1806"/>
                <a:gd name="T2" fmla="*/ 2147483647 w 1850"/>
                <a:gd name="T3" fmla="*/ 2147483647 h 1806"/>
                <a:gd name="T4" fmla="*/ 2147483647 w 1850"/>
                <a:gd name="T5" fmla="*/ 2147483647 h 1806"/>
                <a:gd name="T6" fmla="*/ 2147483647 w 1850"/>
                <a:gd name="T7" fmla="*/ 2147483647 h 1806"/>
                <a:gd name="T8" fmla="*/ 2147483647 w 1850"/>
                <a:gd name="T9" fmla="*/ 2147483647 h 1806"/>
                <a:gd name="T10" fmla="*/ 2147483647 w 1850"/>
                <a:gd name="T11" fmla="*/ 2147483647 h 1806"/>
                <a:gd name="T12" fmla="*/ 2147483647 w 1850"/>
                <a:gd name="T13" fmla="*/ 2147483647 h 1806"/>
                <a:gd name="T14" fmla="*/ 2147483647 w 1850"/>
                <a:gd name="T15" fmla="*/ 2147483647 h 1806"/>
                <a:gd name="T16" fmla="*/ 2147483647 w 1850"/>
                <a:gd name="T17" fmla="*/ 2147483647 h 1806"/>
                <a:gd name="T18" fmla="*/ 2147483647 w 1850"/>
                <a:gd name="T19" fmla="*/ 2147483647 h 1806"/>
                <a:gd name="T20" fmla="*/ 2147483647 w 1850"/>
                <a:gd name="T21" fmla="*/ 2147483647 h 1806"/>
                <a:gd name="T22" fmla="*/ 2147483647 w 1850"/>
                <a:gd name="T23" fmla="*/ 2147483647 h 1806"/>
                <a:gd name="T24" fmla="*/ 2147483647 w 1850"/>
                <a:gd name="T25" fmla="*/ 2147483647 h 1806"/>
                <a:gd name="T26" fmla="*/ 2147483647 w 1850"/>
                <a:gd name="T27" fmla="*/ 2147483647 h 1806"/>
                <a:gd name="T28" fmla="*/ 2147483647 w 1850"/>
                <a:gd name="T29" fmla="*/ 2147483647 h 1806"/>
                <a:gd name="T30" fmla="*/ 2147483647 w 1850"/>
                <a:gd name="T31" fmla="*/ 2147483647 h 1806"/>
                <a:gd name="T32" fmla="*/ 2147483647 w 1850"/>
                <a:gd name="T33" fmla="*/ 2147483647 h 1806"/>
                <a:gd name="T34" fmla="*/ 2147483647 w 1850"/>
                <a:gd name="T35" fmla="*/ 2147483647 h 1806"/>
                <a:gd name="T36" fmla="*/ 2147483647 w 1850"/>
                <a:gd name="T37" fmla="*/ 2147483647 h 1806"/>
                <a:gd name="T38" fmla="*/ 2147483647 w 1850"/>
                <a:gd name="T39" fmla="*/ 2147483647 h 1806"/>
                <a:gd name="T40" fmla="*/ 2147483647 w 1850"/>
                <a:gd name="T41" fmla="*/ 2147483647 h 1806"/>
                <a:gd name="T42" fmla="*/ 2147483647 w 1850"/>
                <a:gd name="T43" fmla="*/ 2147483647 h 1806"/>
                <a:gd name="T44" fmla="*/ 2147483647 w 1850"/>
                <a:gd name="T45" fmla="*/ 2147483647 h 1806"/>
                <a:gd name="T46" fmla="*/ 2147483647 w 1850"/>
                <a:gd name="T47" fmla="*/ 2147483647 h 1806"/>
                <a:gd name="T48" fmla="*/ 2147483647 w 1850"/>
                <a:gd name="T49" fmla="*/ 2147483647 h 1806"/>
                <a:gd name="T50" fmla="*/ 2147483647 w 1850"/>
                <a:gd name="T51" fmla="*/ 2147483647 h 1806"/>
                <a:gd name="T52" fmla="*/ 2147483647 w 1850"/>
                <a:gd name="T53" fmla="*/ 2147483647 h 1806"/>
                <a:gd name="T54" fmla="*/ 2147483647 w 1850"/>
                <a:gd name="T55" fmla="*/ 2147483647 h 1806"/>
                <a:gd name="T56" fmla="*/ 2147483647 w 1850"/>
                <a:gd name="T57" fmla="*/ 2147483647 h 1806"/>
                <a:gd name="T58" fmla="*/ 2147483647 w 1850"/>
                <a:gd name="T59" fmla="*/ 2147483647 h 1806"/>
                <a:gd name="T60" fmla="*/ 2147483647 w 1850"/>
                <a:gd name="T61" fmla="*/ 2147483647 h 1806"/>
                <a:gd name="T62" fmla="*/ 2147483647 w 1850"/>
                <a:gd name="T63" fmla="*/ 2147483647 h 1806"/>
                <a:gd name="T64" fmla="*/ 2147483647 w 1850"/>
                <a:gd name="T65" fmla="*/ 2147483647 h 1806"/>
                <a:gd name="T66" fmla="*/ 2147483647 w 1850"/>
                <a:gd name="T67" fmla="*/ 2147483647 h 1806"/>
                <a:gd name="T68" fmla="*/ 2147483647 w 1850"/>
                <a:gd name="T69" fmla="*/ 2147483647 h 1806"/>
                <a:gd name="T70" fmla="*/ 2147483647 w 1850"/>
                <a:gd name="T71" fmla="*/ 2147483647 h 1806"/>
                <a:gd name="T72" fmla="*/ 2147483647 w 1850"/>
                <a:gd name="T73" fmla="*/ 2147483647 h 1806"/>
                <a:gd name="T74" fmla="*/ 2147483647 w 1850"/>
                <a:gd name="T75" fmla="*/ 2147483647 h 1806"/>
                <a:gd name="T76" fmla="*/ 2147483647 w 1850"/>
                <a:gd name="T77" fmla="*/ 2147483647 h 1806"/>
                <a:gd name="T78" fmla="*/ 2147483647 w 1850"/>
                <a:gd name="T79" fmla="*/ 2147483647 h 1806"/>
                <a:gd name="T80" fmla="*/ 2147483647 w 1850"/>
                <a:gd name="T81" fmla="*/ 2147483647 h 1806"/>
                <a:gd name="T82" fmla="*/ 2147483647 w 1850"/>
                <a:gd name="T83" fmla="*/ 2147483647 h 1806"/>
                <a:gd name="T84" fmla="*/ 2147483647 w 1850"/>
                <a:gd name="T85" fmla="*/ 2147483647 h 1806"/>
                <a:gd name="T86" fmla="*/ 2147483647 w 1850"/>
                <a:gd name="T87" fmla="*/ 2147483647 h 1806"/>
                <a:gd name="T88" fmla="*/ 2147483647 w 1850"/>
                <a:gd name="T89" fmla="*/ 2147483647 h 1806"/>
                <a:gd name="T90" fmla="*/ 2147483647 w 1850"/>
                <a:gd name="T91" fmla="*/ 2147483647 h 1806"/>
                <a:gd name="T92" fmla="*/ 2147483647 w 1850"/>
                <a:gd name="T93" fmla="*/ 2147483647 h 1806"/>
                <a:gd name="T94" fmla="*/ 2147483647 w 1850"/>
                <a:gd name="T95" fmla="*/ 2147483647 h 1806"/>
                <a:gd name="T96" fmla="*/ 2147483647 w 1850"/>
                <a:gd name="T97" fmla="*/ 2147483647 h 1806"/>
                <a:gd name="T98" fmla="*/ 2147483647 w 1850"/>
                <a:gd name="T99" fmla="*/ 2147483647 h 1806"/>
                <a:gd name="T100" fmla="*/ 2147483647 w 1850"/>
                <a:gd name="T101" fmla="*/ 2147483647 h 1806"/>
                <a:gd name="T102" fmla="*/ 2147483647 w 1850"/>
                <a:gd name="T103" fmla="*/ 2147483647 h 1806"/>
                <a:gd name="T104" fmla="*/ 2147483647 w 1850"/>
                <a:gd name="T105" fmla="*/ 2147483647 h 1806"/>
                <a:gd name="T106" fmla="*/ 0 w 1850"/>
                <a:gd name="T107" fmla="*/ 2147483647 h 1806"/>
                <a:gd name="T108" fmla="*/ 2147483647 w 1850"/>
                <a:gd name="T109" fmla="*/ 2147483647 h 1806"/>
                <a:gd name="T110" fmla="*/ 2147483647 w 1850"/>
                <a:gd name="T111" fmla="*/ 2147483647 h 1806"/>
                <a:gd name="T112" fmla="*/ 2147483647 w 1850"/>
                <a:gd name="T113" fmla="*/ 2147483647 h 1806"/>
                <a:gd name="T114" fmla="*/ 2147483647 w 1850"/>
                <a:gd name="T115" fmla="*/ 2147483647 h 18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850" h="1806">
                  <a:moveTo>
                    <a:pt x="383" y="1559"/>
                  </a:moveTo>
                  <a:lnTo>
                    <a:pt x="412" y="1567"/>
                  </a:lnTo>
                  <a:lnTo>
                    <a:pt x="438" y="1567"/>
                  </a:lnTo>
                  <a:lnTo>
                    <a:pt x="463" y="1573"/>
                  </a:lnTo>
                  <a:lnTo>
                    <a:pt x="489" y="1569"/>
                  </a:lnTo>
                  <a:lnTo>
                    <a:pt x="518" y="1564"/>
                  </a:lnTo>
                  <a:lnTo>
                    <a:pt x="544" y="1564"/>
                  </a:lnTo>
                  <a:lnTo>
                    <a:pt x="572" y="1562"/>
                  </a:lnTo>
                  <a:lnTo>
                    <a:pt x="600" y="1562"/>
                  </a:lnTo>
                  <a:lnTo>
                    <a:pt x="627" y="1567"/>
                  </a:lnTo>
                  <a:lnTo>
                    <a:pt x="655" y="1569"/>
                  </a:lnTo>
                  <a:lnTo>
                    <a:pt x="683" y="1573"/>
                  </a:lnTo>
                  <a:lnTo>
                    <a:pt x="710" y="1573"/>
                  </a:lnTo>
                  <a:lnTo>
                    <a:pt x="680" y="1593"/>
                  </a:lnTo>
                  <a:lnTo>
                    <a:pt x="655" y="1596"/>
                  </a:lnTo>
                  <a:lnTo>
                    <a:pt x="627" y="1593"/>
                  </a:lnTo>
                  <a:lnTo>
                    <a:pt x="600" y="1601"/>
                  </a:lnTo>
                  <a:lnTo>
                    <a:pt x="574" y="1608"/>
                  </a:lnTo>
                  <a:lnTo>
                    <a:pt x="546" y="1601"/>
                  </a:lnTo>
                  <a:lnTo>
                    <a:pt x="521" y="1608"/>
                  </a:lnTo>
                  <a:lnTo>
                    <a:pt x="492" y="1608"/>
                  </a:lnTo>
                  <a:lnTo>
                    <a:pt x="463" y="1606"/>
                  </a:lnTo>
                  <a:lnTo>
                    <a:pt x="438" y="1611"/>
                  </a:lnTo>
                  <a:lnTo>
                    <a:pt x="412" y="1614"/>
                  </a:lnTo>
                  <a:lnTo>
                    <a:pt x="383" y="1590"/>
                  </a:lnTo>
                  <a:lnTo>
                    <a:pt x="357" y="1588"/>
                  </a:lnTo>
                  <a:lnTo>
                    <a:pt x="371" y="1559"/>
                  </a:lnTo>
                  <a:lnTo>
                    <a:pt x="383" y="1559"/>
                  </a:lnTo>
                  <a:close/>
                  <a:moveTo>
                    <a:pt x="1767" y="930"/>
                  </a:moveTo>
                  <a:lnTo>
                    <a:pt x="1772" y="938"/>
                  </a:lnTo>
                  <a:lnTo>
                    <a:pt x="1798" y="963"/>
                  </a:lnTo>
                  <a:lnTo>
                    <a:pt x="1821" y="993"/>
                  </a:lnTo>
                  <a:lnTo>
                    <a:pt x="1850" y="1000"/>
                  </a:lnTo>
                  <a:lnTo>
                    <a:pt x="1829" y="974"/>
                  </a:lnTo>
                  <a:lnTo>
                    <a:pt x="1803" y="954"/>
                  </a:lnTo>
                  <a:lnTo>
                    <a:pt x="1777" y="930"/>
                  </a:lnTo>
                  <a:lnTo>
                    <a:pt x="1767" y="930"/>
                  </a:lnTo>
                  <a:close/>
                  <a:moveTo>
                    <a:pt x="1104" y="1435"/>
                  </a:moveTo>
                  <a:lnTo>
                    <a:pt x="1133" y="1422"/>
                  </a:lnTo>
                  <a:lnTo>
                    <a:pt x="1159" y="1401"/>
                  </a:lnTo>
                  <a:lnTo>
                    <a:pt x="1185" y="1401"/>
                  </a:lnTo>
                  <a:lnTo>
                    <a:pt x="1210" y="1414"/>
                  </a:lnTo>
                  <a:lnTo>
                    <a:pt x="1237" y="1438"/>
                  </a:lnTo>
                  <a:lnTo>
                    <a:pt x="1265" y="1438"/>
                  </a:lnTo>
                  <a:lnTo>
                    <a:pt x="1291" y="1456"/>
                  </a:lnTo>
                  <a:lnTo>
                    <a:pt x="1316" y="1481"/>
                  </a:lnTo>
                  <a:lnTo>
                    <a:pt x="1343" y="1486"/>
                  </a:lnTo>
                  <a:lnTo>
                    <a:pt x="1350" y="1515"/>
                  </a:lnTo>
                  <a:lnTo>
                    <a:pt x="1322" y="1536"/>
                  </a:lnTo>
                  <a:lnTo>
                    <a:pt x="1296" y="1534"/>
                  </a:lnTo>
                  <a:lnTo>
                    <a:pt x="1270" y="1523"/>
                  </a:lnTo>
                  <a:lnTo>
                    <a:pt x="1242" y="1528"/>
                  </a:lnTo>
                  <a:lnTo>
                    <a:pt x="1216" y="1528"/>
                  </a:lnTo>
                  <a:lnTo>
                    <a:pt x="1187" y="1525"/>
                  </a:lnTo>
                  <a:lnTo>
                    <a:pt x="1162" y="1539"/>
                  </a:lnTo>
                  <a:lnTo>
                    <a:pt x="1136" y="1544"/>
                  </a:lnTo>
                  <a:lnTo>
                    <a:pt x="1107" y="1531"/>
                  </a:lnTo>
                  <a:lnTo>
                    <a:pt x="1081" y="1516"/>
                  </a:lnTo>
                  <a:lnTo>
                    <a:pt x="1081" y="1490"/>
                  </a:lnTo>
                  <a:lnTo>
                    <a:pt x="1086" y="1461"/>
                  </a:lnTo>
                  <a:lnTo>
                    <a:pt x="1092" y="1435"/>
                  </a:lnTo>
                  <a:lnTo>
                    <a:pt x="1104" y="1435"/>
                  </a:lnTo>
                  <a:close/>
                  <a:moveTo>
                    <a:pt x="577" y="1629"/>
                  </a:moveTo>
                  <a:lnTo>
                    <a:pt x="562" y="1626"/>
                  </a:lnTo>
                  <a:lnTo>
                    <a:pt x="544" y="1652"/>
                  </a:lnTo>
                  <a:lnTo>
                    <a:pt x="546" y="1679"/>
                  </a:lnTo>
                  <a:lnTo>
                    <a:pt x="554" y="1704"/>
                  </a:lnTo>
                  <a:lnTo>
                    <a:pt x="569" y="1733"/>
                  </a:lnTo>
                  <a:lnTo>
                    <a:pt x="577" y="1758"/>
                  </a:lnTo>
                  <a:lnTo>
                    <a:pt x="583" y="1785"/>
                  </a:lnTo>
                  <a:lnTo>
                    <a:pt x="611" y="1806"/>
                  </a:lnTo>
                  <a:lnTo>
                    <a:pt x="621" y="1785"/>
                  </a:lnTo>
                  <a:lnTo>
                    <a:pt x="611" y="1762"/>
                  </a:lnTo>
                  <a:lnTo>
                    <a:pt x="600" y="1735"/>
                  </a:lnTo>
                  <a:lnTo>
                    <a:pt x="585" y="1709"/>
                  </a:lnTo>
                  <a:lnTo>
                    <a:pt x="580" y="1684"/>
                  </a:lnTo>
                  <a:lnTo>
                    <a:pt x="590" y="1656"/>
                  </a:lnTo>
                  <a:lnTo>
                    <a:pt x="577" y="1629"/>
                  </a:lnTo>
                  <a:close/>
                  <a:moveTo>
                    <a:pt x="1392" y="219"/>
                  </a:moveTo>
                  <a:lnTo>
                    <a:pt x="1405" y="216"/>
                  </a:lnTo>
                  <a:lnTo>
                    <a:pt x="1431" y="208"/>
                  </a:lnTo>
                  <a:lnTo>
                    <a:pt x="1456" y="208"/>
                  </a:lnTo>
                  <a:lnTo>
                    <a:pt x="1484" y="193"/>
                  </a:lnTo>
                  <a:lnTo>
                    <a:pt x="1503" y="166"/>
                  </a:lnTo>
                  <a:lnTo>
                    <a:pt x="1516" y="138"/>
                  </a:lnTo>
                  <a:lnTo>
                    <a:pt x="1521" y="112"/>
                  </a:lnTo>
                  <a:lnTo>
                    <a:pt x="1534" y="87"/>
                  </a:lnTo>
                  <a:lnTo>
                    <a:pt x="1539" y="78"/>
                  </a:lnTo>
                  <a:lnTo>
                    <a:pt x="1532" y="50"/>
                  </a:lnTo>
                  <a:lnTo>
                    <a:pt x="1528" y="45"/>
                  </a:lnTo>
                  <a:lnTo>
                    <a:pt x="1508" y="19"/>
                  </a:lnTo>
                  <a:lnTo>
                    <a:pt x="1493" y="0"/>
                  </a:lnTo>
                  <a:lnTo>
                    <a:pt x="1470" y="22"/>
                  </a:lnTo>
                  <a:lnTo>
                    <a:pt x="1441" y="34"/>
                  </a:lnTo>
                  <a:lnTo>
                    <a:pt x="1415" y="58"/>
                  </a:lnTo>
                  <a:lnTo>
                    <a:pt x="1397" y="83"/>
                  </a:lnTo>
                  <a:lnTo>
                    <a:pt x="1381" y="110"/>
                  </a:lnTo>
                  <a:lnTo>
                    <a:pt x="1374" y="136"/>
                  </a:lnTo>
                  <a:lnTo>
                    <a:pt x="1381" y="164"/>
                  </a:lnTo>
                  <a:lnTo>
                    <a:pt x="1381" y="190"/>
                  </a:lnTo>
                  <a:lnTo>
                    <a:pt x="1392" y="219"/>
                  </a:lnTo>
                  <a:close/>
                  <a:moveTo>
                    <a:pt x="1095" y="930"/>
                  </a:moveTo>
                  <a:lnTo>
                    <a:pt x="1102" y="930"/>
                  </a:lnTo>
                  <a:lnTo>
                    <a:pt x="1102" y="928"/>
                  </a:lnTo>
                  <a:lnTo>
                    <a:pt x="1081" y="902"/>
                  </a:lnTo>
                  <a:lnTo>
                    <a:pt x="1095" y="930"/>
                  </a:lnTo>
                  <a:close/>
                  <a:moveTo>
                    <a:pt x="1185" y="930"/>
                  </a:moveTo>
                  <a:lnTo>
                    <a:pt x="1185" y="954"/>
                  </a:lnTo>
                  <a:lnTo>
                    <a:pt x="1182" y="982"/>
                  </a:lnTo>
                  <a:lnTo>
                    <a:pt x="1177" y="1008"/>
                  </a:lnTo>
                  <a:lnTo>
                    <a:pt x="1196" y="1036"/>
                  </a:lnTo>
                  <a:lnTo>
                    <a:pt x="1221" y="1050"/>
                  </a:lnTo>
                  <a:lnTo>
                    <a:pt x="1249" y="1067"/>
                  </a:lnTo>
                  <a:lnTo>
                    <a:pt x="1263" y="1094"/>
                  </a:lnTo>
                  <a:lnTo>
                    <a:pt x="1278" y="1122"/>
                  </a:lnTo>
                  <a:lnTo>
                    <a:pt x="1293" y="1147"/>
                  </a:lnTo>
                  <a:lnTo>
                    <a:pt x="1304" y="1177"/>
                  </a:lnTo>
                  <a:lnTo>
                    <a:pt x="1330" y="1189"/>
                  </a:lnTo>
                  <a:lnTo>
                    <a:pt x="1355" y="1200"/>
                  </a:lnTo>
                  <a:lnTo>
                    <a:pt x="1384" y="1212"/>
                  </a:lnTo>
                  <a:lnTo>
                    <a:pt x="1389" y="1241"/>
                  </a:lnTo>
                  <a:lnTo>
                    <a:pt x="1415" y="1244"/>
                  </a:lnTo>
                  <a:lnTo>
                    <a:pt x="1441" y="1244"/>
                  </a:lnTo>
                  <a:lnTo>
                    <a:pt x="1415" y="1220"/>
                  </a:lnTo>
                  <a:lnTo>
                    <a:pt x="1389" y="1197"/>
                  </a:lnTo>
                  <a:lnTo>
                    <a:pt x="1366" y="1171"/>
                  </a:lnTo>
                  <a:lnTo>
                    <a:pt x="1350" y="1143"/>
                  </a:lnTo>
                  <a:lnTo>
                    <a:pt x="1335" y="1117"/>
                  </a:lnTo>
                  <a:lnTo>
                    <a:pt x="1316" y="1091"/>
                  </a:lnTo>
                  <a:lnTo>
                    <a:pt x="1307" y="1062"/>
                  </a:lnTo>
                  <a:lnTo>
                    <a:pt x="1296" y="1036"/>
                  </a:lnTo>
                  <a:lnTo>
                    <a:pt x="1286" y="1011"/>
                  </a:lnTo>
                  <a:lnTo>
                    <a:pt x="1278" y="982"/>
                  </a:lnTo>
                  <a:lnTo>
                    <a:pt x="1265" y="956"/>
                  </a:lnTo>
                  <a:lnTo>
                    <a:pt x="1254" y="930"/>
                  </a:lnTo>
                  <a:lnTo>
                    <a:pt x="1254" y="925"/>
                  </a:lnTo>
                  <a:lnTo>
                    <a:pt x="1258" y="899"/>
                  </a:lnTo>
                  <a:lnTo>
                    <a:pt x="1268" y="871"/>
                  </a:lnTo>
                  <a:lnTo>
                    <a:pt x="1263" y="845"/>
                  </a:lnTo>
                  <a:lnTo>
                    <a:pt x="1252" y="819"/>
                  </a:lnTo>
                  <a:lnTo>
                    <a:pt x="1263" y="793"/>
                  </a:lnTo>
                  <a:lnTo>
                    <a:pt x="1286" y="764"/>
                  </a:lnTo>
                  <a:lnTo>
                    <a:pt x="1314" y="767"/>
                  </a:lnTo>
                  <a:lnTo>
                    <a:pt x="1340" y="769"/>
                  </a:lnTo>
                  <a:lnTo>
                    <a:pt x="1366" y="785"/>
                  </a:lnTo>
                  <a:lnTo>
                    <a:pt x="1392" y="793"/>
                  </a:lnTo>
                  <a:lnTo>
                    <a:pt x="1420" y="790"/>
                  </a:lnTo>
                  <a:lnTo>
                    <a:pt x="1446" y="790"/>
                  </a:lnTo>
                  <a:lnTo>
                    <a:pt x="1475" y="806"/>
                  </a:lnTo>
                  <a:lnTo>
                    <a:pt x="1500" y="822"/>
                  </a:lnTo>
                  <a:lnTo>
                    <a:pt x="1528" y="829"/>
                  </a:lnTo>
                  <a:lnTo>
                    <a:pt x="1558" y="834"/>
                  </a:lnTo>
                  <a:lnTo>
                    <a:pt x="1583" y="840"/>
                  </a:lnTo>
                  <a:lnTo>
                    <a:pt x="1611" y="852"/>
                  </a:lnTo>
                  <a:lnTo>
                    <a:pt x="1588" y="824"/>
                  </a:lnTo>
                  <a:lnTo>
                    <a:pt x="1562" y="816"/>
                  </a:lnTo>
                  <a:lnTo>
                    <a:pt x="1537" y="808"/>
                  </a:lnTo>
                  <a:lnTo>
                    <a:pt x="1539" y="783"/>
                  </a:lnTo>
                  <a:lnTo>
                    <a:pt x="1532" y="757"/>
                  </a:lnTo>
                  <a:lnTo>
                    <a:pt x="1514" y="731"/>
                  </a:lnTo>
                  <a:lnTo>
                    <a:pt x="1485" y="723"/>
                  </a:lnTo>
                  <a:lnTo>
                    <a:pt x="1459" y="716"/>
                  </a:lnTo>
                  <a:lnTo>
                    <a:pt x="1433" y="705"/>
                  </a:lnTo>
                  <a:lnTo>
                    <a:pt x="1405" y="695"/>
                  </a:lnTo>
                  <a:lnTo>
                    <a:pt x="1379" y="672"/>
                  </a:lnTo>
                  <a:lnTo>
                    <a:pt x="1371" y="643"/>
                  </a:lnTo>
                  <a:lnTo>
                    <a:pt x="1399" y="638"/>
                  </a:lnTo>
                  <a:lnTo>
                    <a:pt x="1410" y="612"/>
                  </a:lnTo>
                  <a:lnTo>
                    <a:pt x="1438" y="606"/>
                  </a:lnTo>
                  <a:lnTo>
                    <a:pt x="1464" y="591"/>
                  </a:lnTo>
                  <a:lnTo>
                    <a:pt x="1490" y="578"/>
                  </a:lnTo>
                  <a:lnTo>
                    <a:pt x="1516" y="562"/>
                  </a:lnTo>
                  <a:lnTo>
                    <a:pt x="1542" y="534"/>
                  </a:lnTo>
                  <a:lnTo>
                    <a:pt x="1542" y="508"/>
                  </a:lnTo>
                  <a:lnTo>
                    <a:pt x="1547" y="483"/>
                  </a:lnTo>
                  <a:lnTo>
                    <a:pt x="1558" y="454"/>
                  </a:lnTo>
                  <a:lnTo>
                    <a:pt x="1539" y="426"/>
                  </a:lnTo>
                  <a:lnTo>
                    <a:pt x="1539" y="400"/>
                  </a:lnTo>
                  <a:lnTo>
                    <a:pt x="1528" y="373"/>
                  </a:lnTo>
                  <a:lnTo>
                    <a:pt x="1500" y="376"/>
                  </a:lnTo>
                  <a:lnTo>
                    <a:pt x="1475" y="389"/>
                  </a:lnTo>
                  <a:lnTo>
                    <a:pt x="1449" y="389"/>
                  </a:lnTo>
                  <a:lnTo>
                    <a:pt x="1420" y="405"/>
                  </a:lnTo>
                  <a:lnTo>
                    <a:pt x="1394" y="426"/>
                  </a:lnTo>
                  <a:lnTo>
                    <a:pt x="1366" y="441"/>
                  </a:lnTo>
                  <a:lnTo>
                    <a:pt x="1348" y="467"/>
                  </a:lnTo>
                  <a:lnTo>
                    <a:pt x="1337" y="495"/>
                  </a:lnTo>
                  <a:lnTo>
                    <a:pt x="1364" y="508"/>
                  </a:lnTo>
                  <a:lnTo>
                    <a:pt x="1337" y="537"/>
                  </a:lnTo>
                  <a:lnTo>
                    <a:pt x="1311" y="537"/>
                  </a:lnTo>
                  <a:lnTo>
                    <a:pt x="1286" y="552"/>
                  </a:lnTo>
                  <a:lnTo>
                    <a:pt x="1270" y="578"/>
                  </a:lnTo>
                  <a:lnTo>
                    <a:pt x="1268" y="606"/>
                  </a:lnTo>
                  <a:lnTo>
                    <a:pt x="1258" y="635"/>
                  </a:lnTo>
                  <a:lnTo>
                    <a:pt x="1231" y="648"/>
                  </a:lnTo>
                  <a:lnTo>
                    <a:pt x="1203" y="643"/>
                  </a:lnTo>
                  <a:lnTo>
                    <a:pt x="1177" y="619"/>
                  </a:lnTo>
                  <a:lnTo>
                    <a:pt x="1164" y="594"/>
                  </a:lnTo>
                  <a:lnTo>
                    <a:pt x="1180" y="565"/>
                  </a:lnTo>
                  <a:lnTo>
                    <a:pt x="1205" y="552"/>
                  </a:lnTo>
                  <a:lnTo>
                    <a:pt x="1234" y="529"/>
                  </a:lnTo>
                  <a:lnTo>
                    <a:pt x="1260" y="516"/>
                  </a:lnTo>
                  <a:lnTo>
                    <a:pt x="1275" y="490"/>
                  </a:lnTo>
                  <a:lnTo>
                    <a:pt x="1298" y="462"/>
                  </a:lnTo>
                  <a:lnTo>
                    <a:pt x="1298" y="435"/>
                  </a:lnTo>
                  <a:lnTo>
                    <a:pt x="1304" y="410"/>
                  </a:lnTo>
                  <a:lnTo>
                    <a:pt x="1307" y="382"/>
                  </a:lnTo>
                  <a:lnTo>
                    <a:pt x="1296" y="355"/>
                  </a:lnTo>
                  <a:lnTo>
                    <a:pt x="1302" y="329"/>
                  </a:lnTo>
                  <a:lnTo>
                    <a:pt x="1281" y="304"/>
                  </a:lnTo>
                  <a:lnTo>
                    <a:pt x="1254" y="293"/>
                  </a:lnTo>
                  <a:lnTo>
                    <a:pt x="1242" y="267"/>
                  </a:lnTo>
                  <a:lnTo>
                    <a:pt x="1265" y="241"/>
                  </a:lnTo>
                  <a:lnTo>
                    <a:pt x="1278" y="216"/>
                  </a:lnTo>
                  <a:lnTo>
                    <a:pt x="1304" y="187"/>
                  </a:lnTo>
                  <a:lnTo>
                    <a:pt x="1293" y="161"/>
                  </a:lnTo>
                  <a:lnTo>
                    <a:pt x="1268" y="164"/>
                  </a:lnTo>
                  <a:lnTo>
                    <a:pt x="1242" y="190"/>
                  </a:lnTo>
                  <a:lnTo>
                    <a:pt x="1221" y="216"/>
                  </a:lnTo>
                  <a:lnTo>
                    <a:pt x="1196" y="241"/>
                  </a:lnTo>
                  <a:lnTo>
                    <a:pt x="1171" y="270"/>
                  </a:lnTo>
                  <a:lnTo>
                    <a:pt x="1157" y="296"/>
                  </a:lnTo>
                  <a:lnTo>
                    <a:pt x="1143" y="324"/>
                  </a:lnTo>
                  <a:lnTo>
                    <a:pt x="1136" y="350"/>
                  </a:lnTo>
                  <a:lnTo>
                    <a:pt x="1131" y="376"/>
                  </a:lnTo>
                  <a:lnTo>
                    <a:pt x="1131" y="405"/>
                  </a:lnTo>
                  <a:lnTo>
                    <a:pt x="1125" y="430"/>
                  </a:lnTo>
                  <a:lnTo>
                    <a:pt x="1110" y="456"/>
                  </a:lnTo>
                  <a:lnTo>
                    <a:pt x="1095" y="485"/>
                  </a:lnTo>
                  <a:lnTo>
                    <a:pt x="1084" y="511"/>
                  </a:lnTo>
                  <a:lnTo>
                    <a:pt x="1092" y="537"/>
                  </a:lnTo>
                  <a:lnTo>
                    <a:pt x="1086" y="565"/>
                  </a:lnTo>
                  <a:lnTo>
                    <a:pt x="1115" y="571"/>
                  </a:lnTo>
                  <a:lnTo>
                    <a:pt x="1120" y="596"/>
                  </a:lnTo>
                  <a:lnTo>
                    <a:pt x="1138" y="624"/>
                  </a:lnTo>
                  <a:lnTo>
                    <a:pt x="1154" y="651"/>
                  </a:lnTo>
                  <a:lnTo>
                    <a:pt x="1136" y="677"/>
                  </a:lnTo>
                  <a:lnTo>
                    <a:pt x="1131" y="702"/>
                  </a:lnTo>
                  <a:lnTo>
                    <a:pt x="1131" y="731"/>
                  </a:lnTo>
                  <a:lnTo>
                    <a:pt x="1141" y="757"/>
                  </a:lnTo>
                  <a:lnTo>
                    <a:pt x="1143" y="785"/>
                  </a:lnTo>
                  <a:lnTo>
                    <a:pt x="1169" y="806"/>
                  </a:lnTo>
                  <a:lnTo>
                    <a:pt x="1196" y="824"/>
                  </a:lnTo>
                  <a:lnTo>
                    <a:pt x="1187" y="850"/>
                  </a:lnTo>
                  <a:lnTo>
                    <a:pt x="1182" y="878"/>
                  </a:lnTo>
                  <a:lnTo>
                    <a:pt x="1190" y="905"/>
                  </a:lnTo>
                  <a:lnTo>
                    <a:pt x="1185" y="930"/>
                  </a:lnTo>
                  <a:close/>
                  <a:moveTo>
                    <a:pt x="1086" y="799"/>
                  </a:moveTo>
                  <a:lnTo>
                    <a:pt x="1086" y="824"/>
                  </a:lnTo>
                  <a:lnTo>
                    <a:pt x="1058" y="814"/>
                  </a:lnTo>
                  <a:lnTo>
                    <a:pt x="1086" y="799"/>
                  </a:lnTo>
                  <a:close/>
                  <a:moveTo>
                    <a:pt x="1097" y="668"/>
                  </a:moveTo>
                  <a:lnTo>
                    <a:pt x="1099" y="695"/>
                  </a:lnTo>
                  <a:lnTo>
                    <a:pt x="1071" y="707"/>
                  </a:lnTo>
                  <a:lnTo>
                    <a:pt x="1074" y="682"/>
                  </a:lnTo>
                  <a:lnTo>
                    <a:pt x="1097" y="668"/>
                  </a:lnTo>
                  <a:close/>
                  <a:moveTo>
                    <a:pt x="1063" y="630"/>
                  </a:moveTo>
                  <a:lnTo>
                    <a:pt x="1074" y="656"/>
                  </a:lnTo>
                  <a:lnTo>
                    <a:pt x="1048" y="656"/>
                  </a:lnTo>
                  <a:lnTo>
                    <a:pt x="1051" y="630"/>
                  </a:lnTo>
                  <a:lnTo>
                    <a:pt x="1063" y="630"/>
                  </a:lnTo>
                  <a:close/>
                  <a:moveTo>
                    <a:pt x="1343" y="120"/>
                  </a:moveTo>
                  <a:lnTo>
                    <a:pt x="1343" y="94"/>
                  </a:lnTo>
                  <a:lnTo>
                    <a:pt x="1355" y="120"/>
                  </a:lnTo>
                  <a:lnTo>
                    <a:pt x="1343" y="120"/>
                  </a:lnTo>
                  <a:close/>
                  <a:moveTo>
                    <a:pt x="1074" y="1414"/>
                  </a:moveTo>
                  <a:lnTo>
                    <a:pt x="1056" y="1440"/>
                  </a:lnTo>
                  <a:lnTo>
                    <a:pt x="1051" y="1412"/>
                  </a:lnTo>
                  <a:lnTo>
                    <a:pt x="1074" y="1414"/>
                  </a:lnTo>
                  <a:close/>
                  <a:moveTo>
                    <a:pt x="1143" y="1345"/>
                  </a:moveTo>
                  <a:lnTo>
                    <a:pt x="1169" y="1357"/>
                  </a:lnTo>
                  <a:lnTo>
                    <a:pt x="1143" y="1368"/>
                  </a:lnTo>
                  <a:lnTo>
                    <a:pt x="1115" y="1375"/>
                  </a:lnTo>
                  <a:lnTo>
                    <a:pt x="1120" y="1350"/>
                  </a:lnTo>
                  <a:lnTo>
                    <a:pt x="1143" y="1345"/>
                  </a:lnTo>
                  <a:close/>
                  <a:moveTo>
                    <a:pt x="1131" y="1039"/>
                  </a:moveTo>
                  <a:lnTo>
                    <a:pt x="1157" y="1060"/>
                  </a:lnTo>
                  <a:lnTo>
                    <a:pt x="1177" y="1085"/>
                  </a:lnTo>
                  <a:lnTo>
                    <a:pt x="1180" y="1112"/>
                  </a:lnTo>
                  <a:lnTo>
                    <a:pt x="1157" y="1140"/>
                  </a:lnTo>
                  <a:lnTo>
                    <a:pt x="1171" y="1168"/>
                  </a:lnTo>
                  <a:lnTo>
                    <a:pt x="1201" y="1177"/>
                  </a:lnTo>
                  <a:lnTo>
                    <a:pt x="1226" y="1177"/>
                  </a:lnTo>
                  <a:lnTo>
                    <a:pt x="1252" y="1200"/>
                  </a:lnTo>
                  <a:lnTo>
                    <a:pt x="1244" y="1225"/>
                  </a:lnTo>
                  <a:lnTo>
                    <a:pt x="1219" y="1239"/>
                  </a:lnTo>
                  <a:lnTo>
                    <a:pt x="1190" y="1233"/>
                  </a:lnTo>
                  <a:lnTo>
                    <a:pt x="1175" y="1207"/>
                  </a:lnTo>
                  <a:lnTo>
                    <a:pt x="1146" y="1205"/>
                  </a:lnTo>
                  <a:lnTo>
                    <a:pt x="1120" y="1216"/>
                  </a:lnTo>
                  <a:lnTo>
                    <a:pt x="1097" y="1186"/>
                  </a:lnTo>
                  <a:lnTo>
                    <a:pt x="1110" y="1161"/>
                  </a:lnTo>
                  <a:lnTo>
                    <a:pt x="1081" y="1145"/>
                  </a:lnTo>
                  <a:lnTo>
                    <a:pt x="1058" y="1119"/>
                  </a:lnTo>
                  <a:lnTo>
                    <a:pt x="1046" y="1091"/>
                  </a:lnTo>
                  <a:lnTo>
                    <a:pt x="1058" y="1065"/>
                  </a:lnTo>
                  <a:lnTo>
                    <a:pt x="1084" y="1055"/>
                  </a:lnTo>
                  <a:lnTo>
                    <a:pt x="1110" y="1057"/>
                  </a:lnTo>
                  <a:lnTo>
                    <a:pt x="1131" y="1039"/>
                  </a:lnTo>
                  <a:close/>
                  <a:moveTo>
                    <a:pt x="1027" y="1147"/>
                  </a:moveTo>
                  <a:lnTo>
                    <a:pt x="1046" y="1174"/>
                  </a:lnTo>
                  <a:lnTo>
                    <a:pt x="1051" y="1200"/>
                  </a:lnTo>
                  <a:lnTo>
                    <a:pt x="1025" y="1207"/>
                  </a:lnTo>
                  <a:lnTo>
                    <a:pt x="998" y="1202"/>
                  </a:lnTo>
                  <a:lnTo>
                    <a:pt x="1004" y="1177"/>
                  </a:lnTo>
                  <a:lnTo>
                    <a:pt x="1012" y="1150"/>
                  </a:lnTo>
                  <a:lnTo>
                    <a:pt x="1027" y="1147"/>
                  </a:lnTo>
                  <a:close/>
                  <a:moveTo>
                    <a:pt x="1030" y="1023"/>
                  </a:moveTo>
                  <a:lnTo>
                    <a:pt x="1032" y="1050"/>
                  </a:lnTo>
                  <a:lnTo>
                    <a:pt x="1035" y="1078"/>
                  </a:lnTo>
                  <a:lnTo>
                    <a:pt x="1032" y="1104"/>
                  </a:lnTo>
                  <a:lnTo>
                    <a:pt x="1007" y="1117"/>
                  </a:lnTo>
                  <a:lnTo>
                    <a:pt x="984" y="1091"/>
                  </a:lnTo>
                  <a:lnTo>
                    <a:pt x="980" y="1062"/>
                  </a:lnTo>
                  <a:lnTo>
                    <a:pt x="980" y="1036"/>
                  </a:lnTo>
                  <a:lnTo>
                    <a:pt x="1007" y="1023"/>
                  </a:lnTo>
                  <a:lnTo>
                    <a:pt x="1030" y="1023"/>
                  </a:lnTo>
                  <a:close/>
                  <a:moveTo>
                    <a:pt x="34" y="1515"/>
                  </a:moveTo>
                  <a:lnTo>
                    <a:pt x="19" y="1541"/>
                  </a:lnTo>
                  <a:lnTo>
                    <a:pt x="3" y="1567"/>
                  </a:lnTo>
                  <a:lnTo>
                    <a:pt x="0" y="1596"/>
                  </a:lnTo>
                  <a:lnTo>
                    <a:pt x="21" y="1622"/>
                  </a:lnTo>
                  <a:lnTo>
                    <a:pt x="47" y="1640"/>
                  </a:lnTo>
                  <a:lnTo>
                    <a:pt x="76" y="1640"/>
                  </a:lnTo>
                  <a:lnTo>
                    <a:pt x="102" y="1631"/>
                  </a:lnTo>
                  <a:lnTo>
                    <a:pt x="130" y="1624"/>
                  </a:lnTo>
                  <a:lnTo>
                    <a:pt x="155" y="1608"/>
                  </a:lnTo>
                  <a:lnTo>
                    <a:pt x="182" y="1598"/>
                  </a:lnTo>
                  <a:lnTo>
                    <a:pt x="208" y="1608"/>
                  </a:lnTo>
                  <a:lnTo>
                    <a:pt x="236" y="1617"/>
                  </a:lnTo>
                  <a:lnTo>
                    <a:pt x="261" y="1598"/>
                  </a:lnTo>
                  <a:lnTo>
                    <a:pt x="288" y="1593"/>
                  </a:lnTo>
                  <a:lnTo>
                    <a:pt x="342" y="1593"/>
                  </a:lnTo>
                  <a:lnTo>
                    <a:pt x="350" y="1567"/>
                  </a:lnTo>
                  <a:lnTo>
                    <a:pt x="339" y="1541"/>
                  </a:lnTo>
                  <a:lnTo>
                    <a:pt x="314" y="1562"/>
                  </a:lnTo>
                  <a:lnTo>
                    <a:pt x="306" y="1536"/>
                  </a:lnTo>
                  <a:lnTo>
                    <a:pt x="280" y="1525"/>
                  </a:lnTo>
                  <a:lnTo>
                    <a:pt x="272" y="1552"/>
                  </a:lnTo>
                  <a:lnTo>
                    <a:pt x="246" y="1549"/>
                  </a:lnTo>
                  <a:lnTo>
                    <a:pt x="221" y="1531"/>
                  </a:lnTo>
                  <a:lnTo>
                    <a:pt x="192" y="1525"/>
                  </a:lnTo>
                  <a:lnTo>
                    <a:pt x="164" y="1520"/>
                  </a:lnTo>
                  <a:lnTo>
                    <a:pt x="138" y="1513"/>
                  </a:lnTo>
                  <a:lnTo>
                    <a:pt x="109" y="1507"/>
                  </a:lnTo>
                  <a:lnTo>
                    <a:pt x="81" y="1507"/>
                  </a:lnTo>
                  <a:lnTo>
                    <a:pt x="55" y="1511"/>
                  </a:lnTo>
                  <a:lnTo>
                    <a:pt x="34" y="151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3481847" y="3076576"/>
              <a:ext cx="696281" cy="368733"/>
            </a:xfrm>
            <a:custGeom>
              <a:avLst/>
              <a:gdLst>
                <a:gd name="T0" fmla="*/ 2147483647 w 1300"/>
                <a:gd name="T1" fmla="*/ 2147483647 h 721"/>
                <a:gd name="T2" fmla="*/ 2147483647 w 1300"/>
                <a:gd name="T3" fmla="*/ 2147483647 h 721"/>
                <a:gd name="T4" fmla="*/ 2147483647 w 1300"/>
                <a:gd name="T5" fmla="*/ 2147483647 h 721"/>
                <a:gd name="T6" fmla="*/ 2147483647 w 1300"/>
                <a:gd name="T7" fmla="*/ 2147483647 h 721"/>
                <a:gd name="T8" fmla="*/ 2147483647 w 1300"/>
                <a:gd name="T9" fmla="*/ 2147483647 h 721"/>
                <a:gd name="T10" fmla="*/ 2147483647 w 1300"/>
                <a:gd name="T11" fmla="*/ 2147483647 h 721"/>
                <a:gd name="T12" fmla="*/ 2147483647 w 1300"/>
                <a:gd name="T13" fmla="*/ 2147483647 h 721"/>
                <a:gd name="T14" fmla="*/ 2147483647 w 1300"/>
                <a:gd name="T15" fmla="*/ 2147483647 h 721"/>
                <a:gd name="T16" fmla="*/ 2147483647 w 1300"/>
                <a:gd name="T17" fmla="*/ 2147483647 h 721"/>
                <a:gd name="T18" fmla="*/ 2147483647 w 1300"/>
                <a:gd name="T19" fmla="*/ 2147483647 h 721"/>
                <a:gd name="T20" fmla="*/ 2147483647 w 1300"/>
                <a:gd name="T21" fmla="*/ 2147483647 h 721"/>
                <a:gd name="T22" fmla="*/ 2147483647 w 1300"/>
                <a:gd name="T23" fmla="*/ 2147483647 h 721"/>
                <a:gd name="T24" fmla="*/ 2147483647 w 1300"/>
                <a:gd name="T25" fmla="*/ 2147483647 h 721"/>
                <a:gd name="T26" fmla="*/ 2147483647 w 1300"/>
                <a:gd name="T27" fmla="*/ 2147483647 h 721"/>
                <a:gd name="T28" fmla="*/ 2147483647 w 1300"/>
                <a:gd name="T29" fmla="*/ 2147483647 h 721"/>
                <a:gd name="T30" fmla="*/ 2147483647 w 1300"/>
                <a:gd name="T31" fmla="*/ 2147483647 h 721"/>
                <a:gd name="T32" fmla="*/ 2147483647 w 1300"/>
                <a:gd name="T33" fmla="*/ 2147483647 h 721"/>
                <a:gd name="T34" fmla="*/ 2147483647 w 1300"/>
                <a:gd name="T35" fmla="*/ 2147483647 h 721"/>
                <a:gd name="T36" fmla="*/ 2147483647 w 1300"/>
                <a:gd name="T37" fmla="*/ 2147483647 h 721"/>
                <a:gd name="T38" fmla="*/ 2147483647 w 1300"/>
                <a:gd name="T39" fmla="*/ 2147483647 h 721"/>
                <a:gd name="T40" fmla="*/ 2147483647 w 1300"/>
                <a:gd name="T41" fmla="*/ 2147483647 h 721"/>
                <a:gd name="T42" fmla="*/ 2147483647 w 1300"/>
                <a:gd name="T43" fmla="*/ 2147483647 h 721"/>
                <a:gd name="T44" fmla="*/ 2147483647 w 1300"/>
                <a:gd name="T45" fmla="*/ 2147483647 h 721"/>
                <a:gd name="T46" fmla="*/ 2147483647 w 1300"/>
                <a:gd name="T47" fmla="*/ 2147483647 h 721"/>
                <a:gd name="T48" fmla="*/ 2147483647 w 1300"/>
                <a:gd name="T49" fmla="*/ 2147483647 h 721"/>
                <a:gd name="T50" fmla="*/ 2147483647 w 1300"/>
                <a:gd name="T51" fmla="*/ 2147483647 h 721"/>
                <a:gd name="T52" fmla="*/ 2147483647 w 1300"/>
                <a:gd name="T53" fmla="*/ 2147483647 h 721"/>
                <a:gd name="T54" fmla="*/ 2147483647 w 1300"/>
                <a:gd name="T55" fmla="*/ 2147483647 h 721"/>
                <a:gd name="T56" fmla="*/ 2147483647 w 1300"/>
                <a:gd name="T57" fmla="*/ 2147483647 h 721"/>
                <a:gd name="T58" fmla="*/ 0 w 1300"/>
                <a:gd name="T59" fmla="*/ 2147483647 h 721"/>
                <a:gd name="T60" fmla="*/ 2147483647 w 1300"/>
                <a:gd name="T61" fmla="*/ 2147483647 h 721"/>
                <a:gd name="T62" fmla="*/ 2147483647 w 1300"/>
                <a:gd name="T63" fmla="*/ 2147483647 h 721"/>
                <a:gd name="T64" fmla="*/ 2147483647 w 1300"/>
                <a:gd name="T65" fmla="*/ 2147483647 h 721"/>
                <a:gd name="T66" fmla="*/ 2147483647 w 1300"/>
                <a:gd name="T67" fmla="*/ 2147483647 h 721"/>
                <a:gd name="T68" fmla="*/ 2147483647 w 1300"/>
                <a:gd name="T69" fmla="*/ 2147483647 h 721"/>
                <a:gd name="T70" fmla="*/ 2147483647 w 1300"/>
                <a:gd name="T71" fmla="*/ 2147483647 h 721"/>
                <a:gd name="T72" fmla="*/ 2147483647 w 1300"/>
                <a:gd name="T73" fmla="*/ 2147483647 h 721"/>
                <a:gd name="T74" fmla="*/ 2147483647 w 1300"/>
                <a:gd name="T75" fmla="*/ 2147483647 h 721"/>
                <a:gd name="T76" fmla="*/ 2147483647 w 1300"/>
                <a:gd name="T77" fmla="*/ 2147483647 h 721"/>
                <a:gd name="T78" fmla="*/ 2147483647 w 1300"/>
                <a:gd name="T79" fmla="*/ 2147483647 h 721"/>
                <a:gd name="T80" fmla="*/ 2147483647 w 1300"/>
                <a:gd name="T81" fmla="*/ 2147483647 h 721"/>
                <a:gd name="T82" fmla="*/ 2147483647 w 1300"/>
                <a:gd name="T83" fmla="*/ 2147483647 h 721"/>
                <a:gd name="T84" fmla="*/ 2147483647 w 1300"/>
                <a:gd name="T85" fmla="*/ 2147483647 h 721"/>
                <a:gd name="T86" fmla="*/ 2147483647 w 1300"/>
                <a:gd name="T87" fmla="*/ 2147483647 h 721"/>
                <a:gd name="T88" fmla="*/ 2147483647 w 1300"/>
                <a:gd name="T89" fmla="*/ 2147483647 h 721"/>
                <a:gd name="T90" fmla="*/ 2147483647 w 1300"/>
                <a:gd name="T91" fmla="*/ 2147483647 h 721"/>
                <a:gd name="T92" fmla="*/ 2147483647 w 1300"/>
                <a:gd name="T93" fmla="*/ 2147483647 h 721"/>
                <a:gd name="T94" fmla="*/ 2147483647 w 1300"/>
                <a:gd name="T95" fmla="*/ 2147483647 h 721"/>
                <a:gd name="T96" fmla="*/ 2147483647 w 1300"/>
                <a:gd name="T97" fmla="*/ 2147483647 h 721"/>
                <a:gd name="T98" fmla="*/ 2147483647 w 1300"/>
                <a:gd name="T99" fmla="*/ 2147483647 h 721"/>
                <a:gd name="T100" fmla="*/ 2147483647 w 1300"/>
                <a:gd name="T101" fmla="*/ 2147483647 h 721"/>
                <a:gd name="T102" fmla="*/ 2147483647 w 1300"/>
                <a:gd name="T103" fmla="*/ 2147483647 h 721"/>
                <a:gd name="T104" fmla="*/ 2147483647 w 1300"/>
                <a:gd name="T105" fmla="*/ 2147483647 h 721"/>
                <a:gd name="T106" fmla="*/ 2147483647 w 1300"/>
                <a:gd name="T107" fmla="*/ 2147483647 h 721"/>
                <a:gd name="T108" fmla="*/ 2147483647 w 1300"/>
                <a:gd name="T109" fmla="*/ 2147483647 h 721"/>
                <a:gd name="T110" fmla="*/ 2147483647 w 1300"/>
                <a:gd name="T111" fmla="*/ 2147483647 h 72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300" h="721">
                  <a:moveTo>
                    <a:pt x="269" y="0"/>
                  </a:moveTo>
                  <a:lnTo>
                    <a:pt x="274" y="4"/>
                  </a:lnTo>
                  <a:lnTo>
                    <a:pt x="300" y="15"/>
                  </a:lnTo>
                  <a:lnTo>
                    <a:pt x="328" y="22"/>
                  </a:lnTo>
                  <a:lnTo>
                    <a:pt x="355" y="11"/>
                  </a:lnTo>
                  <a:lnTo>
                    <a:pt x="380" y="22"/>
                  </a:lnTo>
                  <a:lnTo>
                    <a:pt x="401" y="50"/>
                  </a:lnTo>
                  <a:lnTo>
                    <a:pt x="427" y="56"/>
                  </a:lnTo>
                  <a:lnTo>
                    <a:pt x="455" y="54"/>
                  </a:lnTo>
                  <a:lnTo>
                    <a:pt x="481" y="48"/>
                  </a:lnTo>
                  <a:lnTo>
                    <a:pt x="507" y="43"/>
                  </a:lnTo>
                  <a:lnTo>
                    <a:pt x="535" y="43"/>
                  </a:lnTo>
                  <a:lnTo>
                    <a:pt x="561" y="59"/>
                  </a:lnTo>
                  <a:lnTo>
                    <a:pt x="590" y="50"/>
                  </a:lnTo>
                  <a:lnTo>
                    <a:pt x="582" y="77"/>
                  </a:lnTo>
                  <a:lnTo>
                    <a:pt x="595" y="105"/>
                  </a:lnTo>
                  <a:lnTo>
                    <a:pt x="592" y="121"/>
                  </a:lnTo>
                  <a:lnTo>
                    <a:pt x="616" y="147"/>
                  </a:lnTo>
                  <a:lnTo>
                    <a:pt x="611" y="172"/>
                  </a:lnTo>
                  <a:lnTo>
                    <a:pt x="636" y="162"/>
                  </a:lnTo>
                  <a:lnTo>
                    <a:pt x="662" y="175"/>
                  </a:lnTo>
                  <a:lnTo>
                    <a:pt x="667" y="201"/>
                  </a:lnTo>
                  <a:lnTo>
                    <a:pt x="664" y="229"/>
                  </a:lnTo>
                  <a:lnTo>
                    <a:pt x="646" y="255"/>
                  </a:lnTo>
                  <a:lnTo>
                    <a:pt x="646" y="281"/>
                  </a:lnTo>
                  <a:lnTo>
                    <a:pt x="675" y="299"/>
                  </a:lnTo>
                  <a:lnTo>
                    <a:pt x="701" y="310"/>
                  </a:lnTo>
                  <a:lnTo>
                    <a:pt x="726" y="320"/>
                  </a:lnTo>
                  <a:lnTo>
                    <a:pt x="756" y="328"/>
                  </a:lnTo>
                  <a:lnTo>
                    <a:pt x="781" y="349"/>
                  </a:lnTo>
                  <a:lnTo>
                    <a:pt x="807" y="351"/>
                  </a:lnTo>
                  <a:lnTo>
                    <a:pt x="835" y="370"/>
                  </a:lnTo>
                  <a:lnTo>
                    <a:pt x="864" y="356"/>
                  </a:lnTo>
                  <a:lnTo>
                    <a:pt x="890" y="349"/>
                  </a:lnTo>
                  <a:lnTo>
                    <a:pt x="915" y="338"/>
                  </a:lnTo>
                  <a:lnTo>
                    <a:pt x="941" y="340"/>
                  </a:lnTo>
                  <a:lnTo>
                    <a:pt x="970" y="343"/>
                  </a:lnTo>
                  <a:lnTo>
                    <a:pt x="998" y="345"/>
                  </a:lnTo>
                  <a:lnTo>
                    <a:pt x="1024" y="333"/>
                  </a:lnTo>
                  <a:lnTo>
                    <a:pt x="1053" y="333"/>
                  </a:lnTo>
                  <a:lnTo>
                    <a:pt x="1081" y="312"/>
                  </a:lnTo>
                  <a:lnTo>
                    <a:pt x="1107" y="312"/>
                  </a:lnTo>
                  <a:lnTo>
                    <a:pt x="1136" y="338"/>
                  </a:lnTo>
                  <a:lnTo>
                    <a:pt x="1161" y="340"/>
                  </a:lnTo>
                  <a:lnTo>
                    <a:pt x="1187" y="351"/>
                  </a:lnTo>
                  <a:lnTo>
                    <a:pt x="1215" y="356"/>
                  </a:lnTo>
                  <a:lnTo>
                    <a:pt x="1242" y="372"/>
                  </a:lnTo>
                  <a:lnTo>
                    <a:pt x="1249" y="398"/>
                  </a:lnTo>
                  <a:lnTo>
                    <a:pt x="1238" y="423"/>
                  </a:lnTo>
                  <a:lnTo>
                    <a:pt x="1238" y="452"/>
                  </a:lnTo>
                  <a:lnTo>
                    <a:pt x="1233" y="478"/>
                  </a:lnTo>
                  <a:lnTo>
                    <a:pt x="1231" y="481"/>
                  </a:lnTo>
                  <a:lnTo>
                    <a:pt x="1226" y="506"/>
                  </a:lnTo>
                  <a:lnTo>
                    <a:pt x="1221" y="534"/>
                  </a:lnTo>
                  <a:lnTo>
                    <a:pt x="1213" y="561"/>
                  </a:lnTo>
                  <a:lnTo>
                    <a:pt x="1210" y="587"/>
                  </a:lnTo>
                  <a:lnTo>
                    <a:pt x="1231" y="615"/>
                  </a:lnTo>
                  <a:lnTo>
                    <a:pt x="1231" y="641"/>
                  </a:lnTo>
                  <a:lnTo>
                    <a:pt x="1247" y="667"/>
                  </a:lnTo>
                  <a:lnTo>
                    <a:pt x="1275" y="677"/>
                  </a:lnTo>
                  <a:lnTo>
                    <a:pt x="1300" y="695"/>
                  </a:lnTo>
                  <a:lnTo>
                    <a:pt x="1286" y="721"/>
                  </a:lnTo>
                  <a:lnTo>
                    <a:pt x="1270" y="721"/>
                  </a:lnTo>
                  <a:lnTo>
                    <a:pt x="1247" y="711"/>
                  </a:lnTo>
                  <a:lnTo>
                    <a:pt x="1213" y="711"/>
                  </a:lnTo>
                  <a:lnTo>
                    <a:pt x="1219" y="698"/>
                  </a:lnTo>
                  <a:lnTo>
                    <a:pt x="1210" y="672"/>
                  </a:lnTo>
                  <a:lnTo>
                    <a:pt x="1182" y="662"/>
                  </a:lnTo>
                  <a:lnTo>
                    <a:pt x="1156" y="674"/>
                  </a:lnTo>
                  <a:lnTo>
                    <a:pt x="1130" y="667"/>
                  </a:lnTo>
                  <a:lnTo>
                    <a:pt x="1102" y="670"/>
                  </a:lnTo>
                  <a:lnTo>
                    <a:pt x="1076" y="667"/>
                  </a:lnTo>
                  <a:lnTo>
                    <a:pt x="1047" y="649"/>
                  </a:lnTo>
                  <a:lnTo>
                    <a:pt x="1021" y="638"/>
                  </a:lnTo>
                  <a:lnTo>
                    <a:pt x="996" y="633"/>
                  </a:lnTo>
                  <a:lnTo>
                    <a:pt x="970" y="623"/>
                  </a:lnTo>
                  <a:lnTo>
                    <a:pt x="941" y="602"/>
                  </a:lnTo>
                  <a:lnTo>
                    <a:pt x="913" y="596"/>
                  </a:lnTo>
                  <a:lnTo>
                    <a:pt x="887" y="579"/>
                  </a:lnTo>
                  <a:lnTo>
                    <a:pt x="862" y="568"/>
                  </a:lnTo>
                  <a:lnTo>
                    <a:pt x="835" y="550"/>
                  </a:lnTo>
                  <a:lnTo>
                    <a:pt x="807" y="543"/>
                  </a:lnTo>
                  <a:lnTo>
                    <a:pt x="781" y="545"/>
                  </a:lnTo>
                  <a:lnTo>
                    <a:pt x="752" y="550"/>
                  </a:lnTo>
                  <a:lnTo>
                    <a:pt x="726" y="559"/>
                  </a:lnTo>
                  <a:lnTo>
                    <a:pt x="703" y="584"/>
                  </a:lnTo>
                  <a:lnTo>
                    <a:pt x="675" y="579"/>
                  </a:lnTo>
                  <a:lnTo>
                    <a:pt x="650" y="584"/>
                  </a:lnTo>
                  <a:lnTo>
                    <a:pt x="623" y="596"/>
                  </a:lnTo>
                  <a:lnTo>
                    <a:pt x="597" y="596"/>
                  </a:lnTo>
                  <a:lnTo>
                    <a:pt x="572" y="587"/>
                  </a:lnTo>
                  <a:lnTo>
                    <a:pt x="544" y="584"/>
                  </a:lnTo>
                  <a:lnTo>
                    <a:pt x="517" y="576"/>
                  </a:lnTo>
                  <a:lnTo>
                    <a:pt x="491" y="563"/>
                  </a:lnTo>
                  <a:lnTo>
                    <a:pt x="463" y="568"/>
                  </a:lnTo>
                  <a:lnTo>
                    <a:pt x="438" y="555"/>
                  </a:lnTo>
                  <a:lnTo>
                    <a:pt x="411" y="555"/>
                  </a:lnTo>
                  <a:lnTo>
                    <a:pt x="383" y="550"/>
                  </a:lnTo>
                  <a:lnTo>
                    <a:pt x="357" y="553"/>
                  </a:lnTo>
                  <a:lnTo>
                    <a:pt x="332" y="540"/>
                  </a:lnTo>
                  <a:lnTo>
                    <a:pt x="302" y="534"/>
                  </a:lnTo>
                  <a:lnTo>
                    <a:pt x="277" y="550"/>
                  </a:lnTo>
                  <a:lnTo>
                    <a:pt x="274" y="576"/>
                  </a:lnTo>
                  <a:lnTo>
                    <a:pt x="249" y="561"/>
                  </a:lnTo>
                  <a:lnTo>
                    <a:pt x="220" y="553"/>
                  </a:lnTo>
                  <a:lnTo>
                    <a:pt x="194" y="555"/>
                  </a:lnTo>
                  <a:lnTo>
                    <a:pt x="166" y="543"/>
                  </a:lnTo>
                  <a:lnTo>
                    <a:pt x="139" y="534"/>
                  </a:lnTo>
                  <a:lnTo>
                    <a:pt x="111" y="538"/>
                  </a:lnTo>
                  <a:lnTo>
                    <a:pt x="86" y="545"/>
                  </a:lnTo>
                  <a:lnTo>
                    <a:pt x="57" y="520"/>
                  </a:lnTo>
                  <a:lnTo>
                    <a:pt x="31" y="534"/>
                  </a:lnTo>
                  <a:lnTo>
                    <a:pt x="5" y="524"/>
                  </a:lnTo>
                  <a:lnTo>
                    <a:pt x="9" y="526"/>
                  </a:lnTo>
                  <a:lnTo>
                    <a:pt x="9" y="524"/>
                  </a:lnTo>
                  <a:lnTo>
                    <a:pt x="9" y="523"/>
                  </a:lnTo>
                  <a:lnTo>
                    <a:pt x="7" y="522"/>
                  </a:lnTo>
                  <a:lnTo>
                    <a:pt x="3" y="518"/>
                  </a:lnTo>
                  <a:lnTo>
                    <a:pt x="2" y="515"/>
                  </a:lnTo>
                  <a:lnTo>
                    <a:pt x="0" y="507"/>
                  </a:lnTo>
                  <a:lnTo>
                    <a:pt x="0" y="503"/>
                  </a:lnTo>
                  <a:lnTo>
                    <a:pt x="2" y="499"/>
                  </a:lnTo>
                  <a:lnTo>
                    <a:pt x="5" y="494"/>
                  </a:lnTo>
                  <a:lnTo>
                    <a:pt x="11" y="490"/>
                  </a:lnTo>
                  <a:lnTo>
                    <a:pt x="31" y="480"/>
                  </a:lnTo>
                  <a:lnTo>
                    <a:pt x="57" y="465"/>
                  </a:lnTo>
                  <a:lnTo>
                    <a:pt x="78" y="454"/>
                  </a:lnTo>
                  <a:lnTo>
                    <a:pt x="87" y="448"/>
                  </a:lnTo>
                  <a:lnTo>
                    <a:pt x="93" y="443"/>
                  </a:lnTo>
                  <a:lnTo>
                    <a:pt x="105" y="427"/>
                  </a:lnTo>
                  <a:lnTo>
                    <a:pt x="108" y="422"/>
                  </a:lnTo>
                  <a:lnTo>
                    <a:pt x="110" y="417"/>
                  </a:lnTo>
                  <a:lnTo>
                    <a:pt x="112" y="412"/>
                  </a:lnTo>
                  <a:lnTo>
                    <a:pt x="112" y="405"/>
                  </a:lnTo>
                  <a:lnTo>
                    <a:pt x="113" y="400"/>
                  </a:lnTo>
                  <a:lnTo>
                    <a:pt x="112" y="394"/>
                  </a:lnTo>
                  <a:lnTo>
                    <a:pt x="110" y="387"/>
                  </a:lnTo>
                  <a:lnTo>
                    <a:pt x="106" y="382"/>
                  </a:lnTo>
                  <a:lnTo>
                    <a:pt x="100" y="374"/>
                  </a:lnTo>
                  <a:lnTo>
                    <a:pt x="95" y="371"/>
                  </a:lnTo>
                  <a:lnTo>
                    <a:pt x="93" y="371"/>
                  </a:lnTo>
                  <a:lnTo>
                    <a:pt x="92" y="372"/>
                  </a:lnTo>
                  <a:lnTo>
                    <a:pt x="92" y="370"/>
                  </a:lnTo>
                  <a:lnTo>
                    <a:pt x="92" y="364"/>
                  </a:lnTo>
                  <a:lnTo>
                    <a:pt x="92" y="351"/>
                  </a:lnTo>
                  <a:lnTo>
                    <a:pt x="90" y="328"/>
                  </a:lnTo>
                  <a:lnTo>
                    <a:pt x="87" y="280"/>
                  </a:lnTo>
                  <a:lnTo>
                    <a:pt x="85" y="252"/>
                  </a:lnTo>
                  <a:lnTo>
                    <a:pt x="84" y="237"/>
                  </a:lnTo>
                  <a:lnTo>
                    <a:pt x="84" y="233"/>
                  </a:lnTo>
                  <a:lnTo>
                    <a:pt x="84" y="231"/>
                  </a:lnTo>
                  <a:lnTo>
                    <a:pt x="85" y="227"/>
                  </a:lnTo>
                  <a:lnTo>
                    <a:pt x="87" y="220"/>
                  </a:lnTo>
                  <a:lnTo>
                    <a:pt x="91" y="213"/>
                  </a:lnTo>
                  <a:lnTo>
                    <a:pt x="94" y="210"/>
                  </a:lnTo>
                  <a:lnTo>
                    <a:pt x="98" y="208"/>
                  </a:lnTo>
                  <a:lnTo>
                    <a:pt x="101" y="205"/>
                  </a:lnTo>
                  <a:lnTo>
                    <a:pt x="106" y="203"/>
                  </a:lnTo>
                  <a:lnTo>
                    <a:pt x="111" y="202"/>
                  </a:lnTo>
                  <a:lnTo>
                    <a:pt x="116" y="202"/>
                  </a:lnTo>
                  <a:lnTo>
                    <a:pt x="124" y="203"/>
                  </a:lnTo>
                  <a:lnTo>
                    <a:pt x="132" y="204"/>
                  </a:lnTo>
                  <a:lnTo>
                    <a:pt x="146" y="208"/>
                  </a:lnTo>
                  <a:lnTo>
                    <a:pt x="156" y="211"/>
                  </a:lnTo>
                  <a:lnTo>
                    <a:pt x="165" y="213"/>
                  </a:lnTo>
                  <a:lnTo>
                    <a:pt x="170" y="213"/>
                  </a:lnTo>
                  <a:lnTo>
                    <a:pt x="175" y="212"/>
                  </a:lnTo>
                  <a:lnTo>
                    <a:pt x="179" y="209"/>
                  </a:lnTo>
                  <a:lnTo>
                    <a:pt x="185" y="203"/>
                  </a:lnTo>
                  <a:lnTo>
                    <a:pt x="192" y="194"/>
                  </a:lnTo>
                  <a:lnTo>
                    <a:pt x="207" y="180"/>
                  </a:lnTo>
                  <a:lnTo>
                    <a:pt x="216" y="168"/>
                  </a:lnTo>
                  <a:lnTo>
                    <a:pt x="220" y="160"/>
                  </a:lnTo>
                  <a:lnTo>
                    <a:pt x="223" y="148"/>
                  </a:lnTo>
                  <a:lnTo>
                    <a:pt x="226" y="132"/>
                  </a:lnTo>
                  <a:lnTo>
                    <a:pt x="227" y="112"/>
                  </a:lnTo>
                  <a:lnTo>
                    <a:pt x="228" y="101"/>
                  </a:lnTo>
                  <a:lnTo>
                    <a:pt x="230" y="89"/>
                  </a:lnTo>
                  <a:lnTo>
                    <a:pt x="232" y="79"/>
                  </a:lnTo>
                  <a:lnTo>
                    <a:pt x="234" y="68"/>
                  </a:lnTo>
                  <a:lnTo>
                    <a:pt x="241" y="50"/>
                  </a:lnTo>
                  <a:lnTo>
                    <a:pt x="248" y="35"/>
                  </a:lnTo>
                  <a:lnTo>
                    <a:pt x="261" y="13"/>
                  </a:lnTo>
                  <a:lnTo>
                    <a:pt x="267" y="4"/>
                  </a:lnTo>
                  <a:lnTo>
                    <a:pt x="268" y="2"/>
                  </a:lnTo>
                  <a:lnTo>
                    <a:pt x="269" y="0"/>
                  </a:lnTo>
                  <a:close/>
                  <a:moveTo>
                    <a:pt x="708" y="50"/>
                  </a:moveTo>
                  <a:lnTo>
                    <a:pt x="683" y="54"/>
                  </a:lnTo>
                  <a:lnTo>
                    <a:pt x="657" y="79"/>
                  </a:lnTo>
                  <a:lnTo>
                    <a:pt x="631" y="98"/>
                  </a:lnTo>
                  <a:lnTo>
                    <a:pt x="631" y="126"/>
                  </a:lnTo>
                  <a:lnTo>
                    <a:pt x="657" y="147"/>
                  </a:lnTo>
                  <a:lnTo>
                    <a:pt x="685" y="149"/>
                  </a:lnTo>
                  <a:lnTo>
                    <a:pt x="712" y="156"/>
                  </a:lnTo>
                  <a:lnTo>
                    <a:pt x="740" y="162"/>
                  </a:lnTo>
                  <a:lnTo>
                    <a:pt x="765" y="170"/>
                  </a:lnTo>
                  <a:lnTo>
                    <a:pt x="768" y="142"/>
                  </a:lnTo>
                  <a:lnTo>
                    <a:pt x="794" y="167"/>
                  </a:lnTo>
                  <a:lnTo>
                    <a:pt x="820" y="165"/>
                  </a:lnTo>
                  <a:lnTo>
                    <a:pt x="848" y="167"/>
                  </a:lnTo>
                  <a:lnTo>
                    <a:pt x="874" y="170"/>
                  </a:lnTo>
                  <a:lnTo>
                    <a:pt x="900" y="167"/>
                  </a:lnTo>
                  <a:lnTo>
                    <a:pt x="926" y="167"/>
                  </a:lnTo>
                  <a:lnTo>
                    <a:pt x="941" y="142"/>
                  </a:lnTo>
                  <a:lnTo>
                    <a:pt x="968" y="128"/>
                  </a:lnTo>
                  <a:lnTo>
                    <a:pt x="996" y="128"/>
                  </a:lnTo>
                  <a:lnTo>
                    <a:pt x="1021" y="131"/>
                  </a:lnTo>
                  <a:lnTo>
                    <a:pt x="1042" y="105"/>
                  </a:lnTo>
                  <a:lnTo>
                    <a:pt x="1071" y="100"/>
                  </a:lnTo>
                  <a:lnTo>
                    <a:pt x="1097" y="89"/>
                  </a:lnTo>
                  <a:lnTo>
                    <a:pt x="1125" y="79"/>
                  </a:lnTo>
                  <a:lnTo>
                    <a:pt x="1097" y="56"/>
                  </a:lnTo>
                  <a:lnTo>
                    <a:pt x="1068" y="41"/>
                  </a:lnTo>
                  <a:lnTo>
                    <a:pt x="1042" y="41"/>
                  </a:lnTo>
                  <a:lnTo>
                    <a:pt x="1014" y="48"/>
                  </a:lnTo>
                  <a:lnTo>
                    <a:pt x="988" y="45"/>
                  </a:lnTo>
                  <a:lnTo>
                    <a:pt x="959" y="48"/>
                  </a:lnTo>
                  <a:lnTo>
                    <a:pt x="931" y="50"/>
                  </a:lnTo>
                  <a:lnTo>
                    <a:pt x="905" y="50"/>
                  </a:lnTo>
                  <a:lnTo>
                    <a:pt x="879" y="48"/>
                  </a:lnTo>
                  <a:lnTo>
                    <a:pt x="825" y="48"/>
                  </a:lnTo>
                  <a:lnTo>
                    <a:pt x="799" y="50"/>
                  </a:lnTo>
                  <a:lnTo>
                    <a:pt x="770" y="48"/>
                  </a:lnTo>
                  <a:lnTo>
                    <a:pt x="745" y="45"/>
                  </a:lnTo>
                  <a:lnTo>
                    <a:pt x="717" y="48"/>
                  </a:lnTo>
                  <a:lnTo>
                    <a:pt x="708" y="5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5009484" y="3327008"/>
              <a:ext cx="20905" cy="26119"/>
            </a:xfrm>
            <a:custGeom>
              <a:avLst/>
              <a:gdLst>
                <a:gd name="T0" fmla="*/ 2147483647 w 39"/>
                <a:gd name="T1" fmla="*/ 0 h 50"/>
                <a:gd name="T2" fmla="*/ 2147483647 w 39"/>
                <a:gd name="T3" fmla="*/ 2147483647 h 50"/>
                <a:gd name="T4" fmla="*/ 2147483647 w 39"/>
                <a:gd name="T5" fmla="*/ 2147483647 h 50"/>
                <a:gd name="T6" fmla="*/ 0 w 39"/>
                <a:gd name="T7" fmla="*/ 2147483647 h 50"/>
                <a:gd name="T8" fmla="*/ 2147483647 w 39"/>
                <a:gd name="T9" fmla="*/ 0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50">
                  <a:moveTo>
                    <a:pt x="24" y="0"/>
                  </a:moveTo>
                  <a:lnTo>
                    <a:pt x="39" y="30"/>
                  </a:lnTo>
                  <a:lnTo>
                    <a:pt x="13" y="50"/>
                  </a:lnTo>
                  <a:lnTo>
                    <a:pt x="0" y="21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3026772" y="3013582"/>
              <a:ext cx="598190" cy="331861"/>
            </a:xfrm>
            <a:custGeom>
              <a:avLst/>
              <a:gdLst>
                <a:gd name="T0" fmla="*/ 2147483647 w 1118"/>
                <a:gd name="T1" fmla="*/ 2147483647 h 649"/>
                <a:gd name="T2" fmla="*/ 2147483647 w 1118"/>
                <a:gd name="T3" fmla="*/ 2147483647 h 649"/>
                <a:gd name="T4" fmla="*/ 2147483647 w 1118"/>
                <a:gd name="T5" fmla="*/ 2147483647 h 649"/>
                <a:gd name="T6" fmla="*/ 2147483647 w 1118"/>
                <a:gd name="T7" fmla="*/ 2147483647 h 649"/>
                <a:gd name="T8" fmla="*/ 2147483647 w 1118"/>
                <a:gd name="T9" fmla="*/ 2147483647 h 649"/>
                <a:gd name="T10" fmla="*/ 2147483647 w 1118"/>
                <a:gd name="T11" fmla="*/ 2147483647 h 649"/>
                <a:gd name="T12" fmla="*/ 2147483647 w 1118"/>
                <a:gd name="T13" fmla="*/ 2147483647 h 649"/>
                <a:gd name="T14" fmla="*/ 2147483647 w 1118"/>
                <a:gd name="T15" fmla="*/ 2147483647 h 649"/>
                <a:gd name="T16" fmla="*/ 2147483647 w 1118"/>
                <a:gd name="T17" fmla="*/ 2147483647 h 649"/>
                <a:gd name="T18" fmla="*/ 0 w 1118"/>
                <a:gd name="T19" fmla="*/ 2147483647 h 649"/>
                <a:gd name="T20" fmla="*/ 2147483647 w 1118"/>
                <a:gd name="T21" fmla="*/ 2147483647 h 649"/>
                <a:gd name="T22" fmla="*/ 2147483647 w 1118"/>
                <a:gd name="T23" fmla="*/ 2147483647 h 649"/>
                <a:gd name="T24" fmla="*/ 2147483647 w 1118"/>
                <a:gd name="T25" fmla="*/ 2147483647 h 649"/>
                <a:gd name="T26" fmla="*/ 2147483647 w 1118"/>
                <a:gd name="T27" fmla="*/ 2147483647 h 649"/>
                <a:gd name="T28" fmla="*/ 2147483647 w 1118"/>
                <a:gd name="T29" fmla="*/ 2147483647 h 649"/>
                <a:gd name="T30" fmla="*/ 2147483647 w 1118"/>
                <a:gd name="T31" fmla="*/ 2147483647 h 649"/>
                <a:gd name="T32" fmla="*/ 2147483647 w 1118"/>
                <a:gd name="T33" fmla="*/ 2147483647 h 649"/>
                <a:gd name="T34" fmla="*/ 2147483647 w 1118"/>
                <a:gd name="T35" fmla="*/ 2147483647 h 649"/>
                <a:gd name="T36" fmla="*/ 2147483647 w 1118"/>
                <a:gd name="T37" fmla="*/ 2147483647 h 649"/>
                <a:gd name="T38" fmla="*/ 2147483647 w 1118"/>
                <a:gd name="T39" fmla="*/ 2147483647 h 649"/>
                <a:gd name="T40" fmla="*/ 2147483647 w 1118"/>
                <a:gd name="T41" fmla="*/ 2147483647 h 649"/>
                <a:gd name="T42" fmla="*/ 2147483647 w 1118"/>
                <a:gd name="T43" fmla="*/ 2147483647 h 649"/>
                <a:gd name="T44" fmla="*/ 2147483647 w 1118"/>
                <a:gd name="T45" fmla="*/ 2147483647 h 649"/>
                <a:gd name="T46" fmla="*/ 2147483647 w 1118"/>
                <a:gd name="T47" fmla="*/ 0 h 649"/>
                <a:gd name="T48" fmla="*/ 2147483647 w 1118"/>
                <a:gd name="T49" fmla="*/ 2147483647 h 649"/>
                <a:gd name="T50" fmla="*/ 2147483647 w 1118"/>
                <a:gd name="T51" fmla="*/ 2147483647 h 649"/>
                <a:gd name="T52" fmla="*/ 2147483647 w 1118"/>
                <a:gd name="T53" fmla="*/ 2147483647 h 649"/>
                <a:gd name="T54" fmla="*/ 2147483647 w 1118"/>
                <a:gd name="T55" fmla="*/ 2147483647 h 649"/>
                <a:gd name="T56" fmla="*/ 2147483647 w 1118"/>
                <a:gd name="T57" fmla="*/ 2147483647 h 649"/>
                <a:gd name="T58" fmla="*/ 2147483647 w 1118"/>
                <a:gd name="T59" fmla="*/ 2147483647 h 649"/>
                <a:gd name="T60" fmla="*/ 2147483647 w 1118"/>
                <a:gd name="T61" fmla="*/ 2147483647 h 649"/>
                <a:gd name="T62" fmla="*/ 2147483647 w 1118"/>
                <a:gd name="T63" fmla="*/ 2147483647 h 649"/>
                <a:gd name="T64" fmla="*/ 2147483647 w 1118"/>
                <a:gd name="T65" fmla="*/ 2147483647 h 649"/>
                <a:gd name="T66" fmla="*/ 2147483647 w 1118"/>
                <a:gd name="T67" fmla="*/ 2147483647 h 649"/>
                <a:gd name="T68" fmla="*/ 2147483647 w 1118"/>
                <a:gd name="T69" fmla="*/ 2147483647 h 649"/>
                <a:gd name="T70" fmla="*/ 2147483647 w 1118"/>
                <a:gd name="T71" fmla="*/ 2147483647 h 649"/>
                <a:gd name="T72" fmla="*/ 2147483647 w 1118"/>
                <a:gd name="T73" fmla="*/ 2147483647 h 649"/>
                <a:gd name="T74" fmla="*/ 2147483647 w 1118"/>
                <a:gd name="T75" fmla="*/ 2147483647 h 649"/>
                <a:gd name="T76" fmla="*/ 2147483647 w 1118"/>
                <a:gd name="T77" fmla="*/ 2147483647 h 649"/>
                <a:gd name="T78" fmla="*/ 2147483647 w 1118"/>
                <a:gd name="T79" fmla="*/ 2147483647 h 649"/>
                <a:gd name="T80" fmla="*/ 2147483647 w 1118"/>
                <a:gd name="T81" fmla="*/ 2147483647 h 649"/>
                <a:gd name="T82" fmla="*/ 2147483647 w 1118"/>
                <a:gd name="T83" fmla="*/ 2147483647 h 649"/>
                <a:gd name="T84" fmla="*/ 2147483647 w 1118"/>
                <a:gd name="T85" fmla="*/ 2147483647 h 649"/>
                <a:gd name="T86" fmla="*/ 2147483647 w 1118"/>
                <a:gd name="T87" fmla="*/ 2147483647 h 649"/>
                <a:gd name="T88" fmla="*/ 2147483647 w 1118"/>
                <a:gd name="T89" fmla="*/ 2147483647 h 649"/>
                <a:gd name="T90" fmla="*/ 2147483647 w 1118"/>
                <a:gd name="T91" fmla="*/ 2147483647 h 649"/>
                <a:gd name="T92" fmla="*/ 2147483647 w 1118"/>
                <a:gd name="T93" fmla="*/ 2147483647 h 649"/>
                <a:gd name="T94" fmla="*/ 2147483647 w 1118"/>
                <a:gd name="T95" fmla="*/ 2147483647 h 649"/>
                <a:gd name="T96" fmla="*/ 2147483647 w 1118"/>
                <a:gd name="T97" fmla="*/ 2147483647 h 649"/>
                <a:gd name="T98" fmla="*/ 2147483647 w 1118"/>
                <a:gd name="T99" fmla="*/ 2147483647 h 649"/>
                <a:gd name="T100" fmla="*/ 2147483647 w 1118"/>
                <a:gd name="T101" fmla="*/ 2147483647 h 649"/>
                <a:gd name="T102" fmla="*/ 2147483647 w 1118"/>
                <a:gd name="T103" fmla="*/ 2147483647 h 649"/>
                <a:gd name="T104" fmla="*/ 2147483647 w 1118"/>
                <a:gd name="T105" fmla="*/ 2147483647 h 649"/>
                <a:gd name="T106" fmla="*/ 2147483647 w 1118"/>
                <a:gd name="T107" fmla="*/ 2147483647 h 649"/>
                <a:gd name="T108" fmla="*/ 2147483647 w 1118"/>
                <a:gd name="T109" fmla="*/ 2147483647 h 649"/>
                <a:gd name="T110" fmla="*/ 2147483647 w 1118"/>
                <a:gd name="T111" fmla="*/ 2147483647 h 649"/>
                <a:gd name="T112" fmla="*/ 2147483647 w 1118"/>
                <a:gd name="T113" fmla="*/ 2147483647 h 649"/>
                <a:gd name="T114" fmla="*/ 2147483647 w 1118"/>
                <a:gd name="T115" fmla="*/ 2147483647 h 64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18" h="649">
                  <a:moveTo>
                    <a:pt x="536" y="528"/>
                  </a:moveTo>
                  <a:lnTo>
                    <a:pt x="520" y="523"/>
                  </a:lnTo>
                  <a:lnTo>
                    <a:pt x="506" y="518"/>
                  </a:lnTo>
                  <a:lnTo>
                    <a:pt x="479" y="513"/>
                  </a:lnTo>
                  <a:lnTo>
                    <a:pt x="451" y="505"/>
                  </a:lnTo>
                  <a:lnTo>
                    <a:pt x="423" y="495"/>
                  </a:lnTo>
                  <a:lnTo>
                    <a:pt x="397" y="487"/>
                  </a:lnTo>
                  <a:lnTo>
                    <a:pt x="371" y="487"/>
                  </a:lnTo>
                  <a:lnTo>
                    <a:pt x="345" y="482"/>
                  </a:lnTo>
                  <a:lnTo>
                    <a:pt x="317" y="487"/>
                  </a:lnTo>
                  <a:lnTo>
                    <a:pt x="290" y="463"/>
                  </a:lnTo>
                  <a:lnTo>
                    <a:pt x="262" y="459"/>
                  </a:lnTo>
                  <a:lnTo>
                    <a:pt x="236" y="456"/>
                  </a:lnTo>
                  <a:lnTo>
                    <a:pt x="211" y="459"/>
                  </a:lnTo>
                  <a:lnTo>
                    <a:pt x="182" y="466"/>
                  </a:lnTo>
                  <a:lnTo>
                    <a:pt x="156" y="461"/>
                  </a:lnTo>
                  <a:lnTo>
                    <a:pt x="130" y="454"/>
                  </a:lnTo>
                  <a:lnTo>
                    <a:pt x="125" y="427"/>
                  </a:lnTo>
                  <a:lnTo>
                    <a:pt x="99" y="448"/>
                  </a:lnTo>
                  <a:lnTo>
                    <a:pt x="76" y="454"/>
                  </a:lnTo>
                  <a:lnTo>
                    <a:pt x="66" y="456"/>
                  </a:lnTo>
                  <a:lnTo>
                    <a:pt x="66" y="454"/>
                  </a:lnTo>
                  <a:lnTo>
                    <a:pt x="66" y="448"/>
                  </a:lnTo>
                  <a:lnTo>
                    <a:pt x="66" y="440"/>
                  </a:lnTo>
                  <a:lnTo>
                    <a:pt x="65" y="420"/>
                  </a:lnTo>
                  <a:lnTo>
                    <a:pt x="63" y="408"/>
                  </a:lnTo>
                  <a:lnTo>
                    <a:pt x="57" y="396"/>
                  </a:lnTo>
                  <a:lnTo>
                    <a:pt x="55" y="391"/>
                  </a:lnTo>
                  <a:lnTo>
                    <a:pt x="51" y="385"/>
                  </a:lnTo>
                  <a:lnTo>
                    <a:pt x="47" y="381"/>
                  </a:lnTo>
                  <a:lnTo>
                    <a:pt x="43" y="378"/>
                  </a:lnTo>
                  <a:lnTo>
                    <a:pt x="32" y="371"/>
                  </a:lnTo>
                  <a:lnTo>
                    <a:pt x="24" y="364"/>
                  </a:lnTo>
                  <a:lnTo>
                    <a:pt x="17" y="358"/>
                  </a:lnTo>
                  <a:lnTo>
                    <a:pt x="11" y="353"/>
                  </a:lnTo>
                  <a:lnTo>
                    <a:pt x="7" y="347"/>
                  </a:lnTo>
                  <a:lnTo>
                    <a:pt x="3" y="341"/>
                  </a:lnTo>
                  <a:lnTo>
                    <a:pt x="1" y="336"/>
                  </a:lnTo>
                  <a:lnTo>
                    <a:pt x="0" y="331"/>
                  </a:lnTo>
                  <a:lnTo>
                    <a:pt x="0" y="326"/>
                  </a:lnTo>
                  <a:lnTo>
                    <a:pt x="0" y="321"/>
                  </a:lnTo>
                  <a:lnTo>
                    <a:pt x="2" y="316"/>
                  </a:lnTo>
                  <a:lnTo>
                    <a:pt x="4" y="312"/>
                  </a:lnTo>
                  <a:lnTo>
                    <a:pt x="10" y="304"/>
                  </a:lnTo>
                  <a:lnTo>
                    <a:pt x="19" y="296"/>
                  </a:lnTo>
                  <a:lnTo>
                    <a:pt x="28" y="289"/>
                  </a:lnTo>
                  <a:lnTo>
                    <a:pt x="39" y="283"/>
                  </a:lnTo>
                  <a:lnTo>
                    <a:pt x="49" y="276"/>
                  </a:lnTo>
                  <a:lnTo>
                    <a:pt x="61" y="271"/>
                  </a:lnTo>
                  <a:lnTo>
                    <a:pt x="70" y="266"/>
                  </a:lnTo>
                  <a:lnTo>
                    <a:pt x="78" y="262"/>
                  </a:lnTo>
                  <a:lnTo>
                    <a:pt x="85" y="257"/>
                  </a:lnTo>
                  <a:lnTo>
                    <a:pt x="89" y="253"/>
                  </a:lnTo>
                  <a:lnTo>
                    <a:pt x="91" y="249"/>
                  </a:lnTo>
                  <a:lnTo>
                    <a:pt x="93" y="243"/>
                  </a:lnTo>
                  <a:lnTo>
                    <a:pt x="95" y="236"/>
                  </a:lnTo>
                  <a:lnTo>
                    <a:pt x="96" y="228"/>
                  </a:lnTo>
                  <a:lnTo>
                    <a:pt x="99" y="211"/>
                  </a:lnTo>
                  <a:lnTo>
                    <a:pt x="101" y="194"/>
                  </a:lnTo>
                  <a:lnTo>
                    <a:pt x="103" y="164"/>
                  </a:lnTo>
                  <a:lnTo>
                    <a:pt x="103" y="150"/>
                  </a:lnTo>
                  <a:lnTo>
                    <a:pt x="105" y="145"/>
                  </a:lnTo>
                  <a:lnTo>
                    <a:pt x="107" y="141"/>
                  </a:lnTo>
                  <a:lnTo>
                    <a:pt x="133" y="145"/>
                  </a:lnTo>
                  <a:lnTo>
                    <a:pt x="144" y="155"/>
                  </a:lnTo>
                  <a:lnTo>
                    <a:pt x="172" y="138"/>
                  </a:lnTo>
                  <a:lnTo>
                    <a:pt x="200" y="148"/>
                  </a:lnTo>
                  <a:lnTo>
                    <a:pt x="226" y="159"/>
                  </a:lnTo>
                  <a:lnTo>
                    <a:pt x="252" y="164"/>
                  </a:lnTo>
                  <a:lnTo>
                    <a:pt x="280" y="168"/>
                  </a:lnTo>
                  <a:lnTo>
                    <a:pt x="308" y="164"/>
                  </a:lnTo>
                  <a:lnTo>
                    <a:pt x="335" y="153"/>
                  </a:lnTo>
                  <a:lnTo>
                    <a:pt x="363" y="153"/>
                  </a:lnTo>
                  <a:lnTo>
                    <a:pt x="389" y="159"/>
                  </a:lnTo>
                  <a:lnTo>
                    <a:pt x="414" y="164"/>
                  </a:lnTo>
                  <a:lnTo>
                    <a:pt x="441" y="171"/>
                  </a:lnTo>
                  <a:lnTo>
                    <a:pt x="467" y="179"/>
                  </a:lnTo>
                  <a:lnTo>
                    <a:pt x="495" y="184"/>
                  </a:lnTo>
                  <a:lnTo>
                    <a:pt x="520" y="187"/>
                  </a:lnTo>
                  <a:lnTo>
                    <a:pt x="536" y="182"/>
                  </a:lnTo>
                  <a:lnTo>
                    <a:pt x="562" y="177"/>
                  </a:lnTo>
                  <a:lnTo>
                    <a:pt x="588" y="166"/>
                  </a:lnTo>
                  <a:lnTo>
                    <a:pt x="617" y="187"/>
                  </a:lnTo>
                  <a:lnTo>
                    <a:pt x="645" y="202"/>
                  </a:lnTo>
                  <a:lnTo>
                    <a:pt x="670" y="198"/>
                  </a:lnTo>
                  <a:lnTo>
                    <a:pt x="697" y="184"/>
                  </a:lnTo>
                  <a:lnTo>
                    <a:pt x="720" y="159"/>
                  </a:lnTo>
                  <a:lnTo>
                    <a:pt x="732" y="132"/>
                  </a:lnTo>
                  <a:lnTo>
                    <a:pt x="732" y="125"/>
                  </a:lnTo>
                  <a:lnTo>
                    <a:pt x="743" y="115"/>
                  </a:lnTo>
                  <a:lnTo>
                    <a:pt x="751" y="88"/>
                  </a:lnTo>
                  <a:lnTo>
                    <a:pt x="757" y="60"/>
                  </a:lnTo>
                  <a:lnTo>
                    <a:pt x="761" y="34"/>
                  </a:lnTo>
                  <a:lnTo>
                    <a:pt x="790" y="14"/>
                  </a:lnTo>
                  <a:lnTo>
                    <a:pt x="815" y="8"/>
                  </a:lnTo>
                  <a:lnTo>
                    <a:pt x="842" y="0"/>
                  </a:lnTo>
                  <a:lnTo>
                    <a:pt x="870" y="11"/>
                  </a:lnTo>
                  <a:lnTo>
                    <a:pt x="896" y="21"/>
                  </a:lnTo>
                  <a:lnTo>
                    <a:pt x="903" y="49"/>
                  </a:lnTo>
                  <a:lnTo>
                    <a:pt x="911" y="76"/>
                  </a:lnTo>
                  <a:lnTo>
                    <a:pt x="937" y="101"/>
                  </a:lnTo>
                  <a:lnTo>
                    <a:pt x="950" y="106"/>
                  </a:lnTo>
                  <a:lnTo>
                    <a:pt x="978" y="106"/>
                  </a:lnTo>
                  <a:lnTo>
                    <a:pt x="1004" y="109"/>
                  </a:lnTo>
                  <a:lnTo>
                    <a:pt x="1030" y="99"/>
                  </a:lnTo>
                  <a:lnTo>
                    <a:pt x="1059" y="86"/>
                  </a:lnTo>
                  <a:lnTo>
                    <a:pt x="1084" y="90"/>
                  </a:lnTo>
                  <a:lnTo>
                    <a:pt x="1110" y="117"/>
                  </a:lnTo>
                  <a:lnTo>
                    <a:pt x="1118" y="123"/>
                  </a:lnTo>
                  <a:lnTo>
                    <a:pt x="1117" y="125"/>
                  </a:lnTo>
                  <a:lnTo>
                    <a:pt x="1116" y="127"/>
                  </a:lnTo>
                  <a:lnTo>
                    <a:pt x="1110" y="136"/>
                  </a:lnTo>
                  <a:lnTo>
                    <a:pt x="1097" y="158"/>
                  </a:lnTo>
                  <a:lnTo>
                    <a:pt x="1090" y="173"/>
                  </a:lnTo>
                  <a:lnTo>
                    <a:pt x="1083" y="191"/>
                  </a:lnTo>
                  <a:lnTo>
                    <a:pt x="1081" y="202"/>
                  </a:lnTo>
                  <a:lnTo>
                    <a:pt x="1079" y="212"/>
                  </a:lnTo>
                  <a:lnTo>
                    <a:pt x="1077" y="224"/>
                  </a:lnTo>
                  <a:lnTo>
                    <a:pt x="1076" y="235"/>
                  </a:lnTo>
                  <a:lnTo>
                    <a:pt x="1075" y="255"/>
                  </a:lnTo>
                  <a:lnTo>
                    <a:pt x="1072" y="271"/>
                  </a:lnTo>
                  <a:lnTo>
                    <a:pt x="1069" y="283"/>
                  </a:lnTo>
                  <a:lnTo>
                    <a:pt x="1065" y="291"/>
                  </a:lnTo>
                  <a:lnTo>
                    <a:pt x="1056" y="303"/>
                  </a:lnTo>
                  <a:lnTo>
                    <a:pt x="1041" y="317"/>
                  </a:lnTo>
                  <a:lnTo>
                    <a:pt x="1034" y="326"/>
                  </a:lnTo>
                  <a:lnTo>
                    <a:pt x="1028" y="332"/>
                  </a:lnTo>
                  <a:lnTo>
                    <a:pt x="1024" y="335"/>
                  </a:lnTo>
                  <a:lnTo>
                    <a:pt x="1019" y="336"/>
                  </a:lnTo>
                  <a:lnTo>
                    <a:pt x="1014" y="336"/>
                  </a:lnTo>
                  <a:lnTo>
                    <a:pt x="1005" y="334"/>
                  </a:lnTo>
                  <a:lnTo>
                    <a:pt x="995" y="331"/>
                  </a:lnTo>
                  <a:lnTo>
                    <a:pt x="981" y="327"/>
                  </a:lnTo>
                  <a:lnTo>
                    <a:pt x="973" y="326"/>
                  </a:lnTo>
                  <a:lnTo>
                    <a:pt x="965" y="325"/>
                  </a:lnTo>
                  <a:lnTo>
                    <a:pt x="960" y="325"/>
                  </a:lnTo>
                  <a:lnTo>
                    <a:pt x="955" y="326"/>
                  </a:lnTo>
                  <a:lnTo>
                    <a:pt x="950" y="328"/>
                  </a:lnTo>
                  <a:lnTo>
                    <a:pt x="947" y="331"/>
                  </a:lnTo>
                  <a:lnTo>
                    <a:pt x="943" y="333"/>
                  </a:lnTo>
                  <a:lnTo>
                    <a:pt x="940" y="336"/>
                  </a:lnTo>
                  <a:lnTo>
                    <a:pt x="936" y="343"/>
                  </a:lnTo>
                  <a:lnTo>
                    <a:pt x="934" y="350"/>
                  </a:lnTo>
                  <a:lnTo>
                    <a:pt x="933" y="354"/>
                  </a:lnTo>
                  <a:lnTo>
                    <a:pt x="933" y="356"/>
                  </a:lnTo>
                  <a:lnTo>
                    <a:pt x="933" y="360"/>
                  </a:lnTo>
                  <a:lnTo>
                    <a:pt x="934" y="375"/>
                  </a:lnTo>
                  <a:lnTo>
                    <a:pt x="936" y="403"/>
                  </a:lnTo>
                  <a:lnTo>
                    <a:pt x="939" y="451"/>
                  </a:lnTo>
                  <a:lnTo>
                    <a:pt x="941" y="474"/>
                  </a:lnTo>
                  <a:lnTo>
                    <a:pt x="941" y="487"/>
                  </a:lnTo>
                  <a:lnTo>
                    <a:pt x="941" y="493"/>
                  </a:lnTo>
                  <a:lnTo>
                    <a:pt x="941" y="495"/>
                  </a:lnTo>
                  <a:lnTo>
                    <a:pt x="942" y="494"/>
                  </a:lnTo>
                  <a:lnTo>
                    <a:pt x="944" y="494"/>
                  </a:lnTo>
                  <a:lnTo>
                    <a:pt x="949" y="497"/>
                  </a:lnTo>
                  <a:lnTo>
                    <a:pt x="955" y="505"/>
                  </a:lnTo>
                  <a:lnTo>
                    <a:pt x="959" y="510"/>
                  </a:lnTo>
                  <a:lnTo>
                    <a:pt x="961" y="517"/>
                  </a:lnTo>
                  <a:lnTo>
                    <a:pt x="962" y="523"/>
                  </a:lnTo>
                  <a:lnTo>
                    <a:pt x="961" y="528"/>
                  </a:lnTo>
                  <a:lnTo>
                    <a:pt x="961" y="535"/>
                  </a:lnTo>
                  <a:lnTo>
                    <a:pt x="959" y="540"/>
                  </a:lnTo>
                  <a:lnTo>
                    <a:pt x="957" y="545"/>
                  </a:lnTo>
                  <a:lnTo>
                    <a:pt x="954" y="550"/>
                  </a:lnTo>
                  <a:lnTo>
                    <a:pt x="942" y="566"/>
                  </a:lnTo>
                  <a:lnTo>
                    <a:pt x="936" y="571"/>
                  </a:lnTo>
                  <a:lnTo>
                    <a:pt x="927" y="577"/>
                  </a:lnTo>
                  <a:lnTo>
                    <a:pt x="906" y="588"/>
                  </a:lnTo>
                  <a:lnTo>
                    <a:pt x="880" y="603"/>
                  </a:lnTo>
                  <a:lnTo>
                    <a:pt x="860" y="613"/>
                  </a:lnTo>
                  <a:lnTo>
                    <a:pt x="854" y="617"/>
                  </a:lnTo>
                  <a:lnTo>
                    <a:pt x="851" y="622"/>
                  </a:lnTo>
                  <a:lnTo>
                    <a:pt x="849" y="626"/>
                  </a:lnTo>
                  <a:lnTo>
                    <a:pt x="849" y="630"/>
                  </a:lnTo>
                  <a:lnTo>
                    <a:pt x="851" y="638"/>
                  </a:lnTo>
                  <a:lnTo>
                    <a:pt x="852" y="641"/>
                  </a:lnTo>
                  <a:lnTo>
                    <a:pt x="856" y="645"/>
                  </a:lnTo>
                  <a:lnTo>
                    <a:pt x="858" y="646"/>
                  </a:lnTo>
                  <a:lnTo>
                    <a:pt x="858" y="647"/>
                  </a:lnTo>
                  <a:lnTo>
                    <a:pt x="858" y="649"/>
                  </a:lnTo>
                  <a:lnTo>
                    <a:pt x="854" y="647"/>
                  </a:lnTo>
                  <a:lnTo>
                    <a:pt x="847" y="645"/>
                  </a:lnTo>
                  <a:lnTo>
                    <a:pt x="818" y="640"/>
                  </a:lnTo>
                  <a:lnTo>
                    <a:pt x="803" y="638"/>
                  </a:lnTo>
                  <a:lnTo>
                    <a:pt x="793" y="638"/>
                  </a:lnTo>
                  <a:lnTo>
                    <a:pt x="795" y="631"/>
                  </a:lnTo>
                  <a:lnTo>
                    <a:pt x="796" y="629"/>
                  </a:lnTo>
                  <a:lnTo>
                    <a:pt x="796" y="621"/>
                  </a:lnTo>
                  <a:lnTo>
                    <a:pt x="797" y="600"/>
                  </a:lnTo>
                  <a:lnTo>
                    <a:pt x="796" y="585"/>
                  </a:lnTo>
                  <a:lnTo>
                    <a:pt x="795" y="570"/>
                  </a:lnTo>
                  <a:lnTo>
                    <a:pt x="793" y="554"/>
                  </a:lnTo>
                  <a:lnTo>
                    <a:pt x="790" y="537"/>
                  </a:lnTo>
                  <a:lnTo>
                    <a:pt x="788" y="529"/>
                  </a:lnTo>
                  <a:lnTo>
                    <a:pt x="786" y="523"/>
                  </a:lnTo>
                  <a:lnTo>
                    <a:pt x="784" y="519"/>
                  </a:lnTo>
                  <a:lnTo>
                    <a:pt x="781" y="515"/>
                  </a:lnTo>
                  <a:lnTo>
                    <a:pt x="778" y="513"/>
                  </a:lnTo>
                  <a:lnTo>
                    <a:pt x="774" y="510"/>
                  </a:lnTo>
                  <a:lnTo>
                    <a:pt x="770" y="509"/>
                  </a:lnTo>
                  <a:lnTo>
                    <a:pt x="766" y="508"/>
                  </a:lnTo>
                  <a:lnTo>
                    <a:pt x="755" y="506"/>
                  </a:lnTo>
                  <a:lnTo>
                    <a:pt x="743" y="503"/>
                  </a:lnTo>
                  <a:lnTo>
                    <a:pt x="737" y="501"/>
                  </a:lnTo>
                  <a:lnTo>
                    <a:pt x="728" y="498"/>
                  </a:lnTo>
                  <a:lnTo>
                    <a:pt x="720" y="495"/>
                  </a:lnTo>
                  <a:lnTo>
                    <a:pt x="710" y="489"/>
                  </a:lnTo>
                  <a:lnTo>
                    <a:pt x="695" y="478"/>
                  </a:lnTo>
                  <a:lnTo>
                    <a:pt x="683" y="467"/>
                  </a:lnTo>
                  <a:lnTo>
                    <a:pt x="676" y="459"/>
                  </a:lnTo>
                  <a:lnTo>
                    <a:pt x="670" y="451"/>
                  </a:lnTo>
                  <a:lnTo>
                    <a:pt x="666" y="444"/>
                  </a:lnTo>
                  <a:lnTo>
                    <a:pt x="661" y="439"/>
                  </a:lnTo>
                  <a:lnTo>
                    <a:pt x="658" y="437"/>
                  </a:lnTo>
                  <a:lnTo>
                    <a:pt x="654" y="435"/>
                  </a:lnTo>
                  <a:lnTo>
                    <a:pt x="649" y="433"/>
                  </a:lnTo>
                  <a:lnTo>
                    <a:pt x="644" y="432"/>
                  </a:lnTo>
                  <a:lnTo>
                    <a:pt x="638" y="431"/>
                  </a:lnTo>
                  <a:lnTo>
                    <a:pt x="633" y="432"/>
                  </a:lnTo>
                  <a:lnTo>
                    <a:pt x="626" y="433"/>
                  </a:lnTo>
                  <a:lnTo>
                    <a:pt x="620" y="435"/>
                  </a:lnTo>
                  <a:lnTo>
                    <a:pt x="614" y="437"/>
                  </a:lnTo>
                  <a:lnTo>
                    <a:pt x="607" y="441"/>
                  </a:lnTo>
                  <a:lnTo>
                    <a:pt x="601" y="445"/>
                  </a:lnTo>
                  <a:lnTo>
                    <a:pt x="595" y="451"/>
                  </a:lnTo>
                  <a:lnTo>
                    <a:pt x="581" y="463"/>
                  </a:lnTo>
                  <a:lnTo>
                    <a:pt x="568" y="479"/>
                  </a:lnTo>
                  <a:lnTo>
                    <a:pt x="553" y="497"/>
                  </a:lnTo>
                  <a:lnTo>
                    <a:pt x="538" y="517"/>
                  </a:lnTo>
                  <a:lnTo>
                    <a:pt x="538" y="528"/>
                  </a:lnTo>
                  <a:lnTo>
                    <a:pt x="538" y="529"/>
                  </a:lnTo>
                  <a:lnTo>
                    <a:pt x="536" y="52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4292299" y="3091939"/>
              <a:ext cx="56282" cy="24581"/>
            </a:xfrm>
            <a:custGeom>
              <a:avLst/>
              <a:gdLst>
                <a:gd name="T0" fmla="*/ 2147483647 w 106"/>
                <a:gd name="T1" fmla="*/ 0 h 47"/>
                <a:gd name="T2" fmla="*/ 2147483647 w 106"/>
                <a:gd name="T3" fmla="*/ 0 h 47"/>
                <a:gd name="T4" fmla="*/ 2147483647 w 106"/>
                <a:gd name="T5" fmla="*/ 2147483647 h 47"/>
                <a:gd name="T6" fmla="*/ 2147483647 w 106"/>
                <a:gd name="T7" fmla="*/ 2147483647 h 47"/>
                <a:gd name="T8" fmla="*/ 2147483647 w 106"/>
                <a:gd name="T9" fmla="*/ 2147483647 h 47"/>
                <a:gd name="T10" fmla="*/ 2147483647 w 106"/>
                <a:gd name="T11" fmla="*/ 2147483647 h 47"/>
                <a:gd name="T12" fmla="*/ 2147483647 w 106"/>
                <a:gd name="T13" fmla="*/ 2147483647 h 47"/>
                <a:gd name="T14" fmla="*/ 0 w 106"/>
                <a:gd name="T15" fmla="*/ 2147483647 h 47"/>
                <a:gd name="T16" fmla="*/ 2147483647 w 106"/>
                <a:gd name="T17" fmla="*/ 2147483647 h 47"/>
                <a:gd name="T18" fmla="*/ 2147483647 w 106"/>
                <a:gd name="T19" fmla="*/ 0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6" h="47">
                  <a:moveTo>
                    <a:pt x="27" y="0"/>
                  </a:moveTo>
                  <a:lnTo>
                    <a:pt x="53" y="0"/>
                  </a:lnTo>
                  <a:lnTo>
                    <a:pt x="81" y="2"/>
                  </a:lnTo>
                  <a:lnTo>
                    <a:pt x="106" y="15"/>
                  </a:lnTo>
                  <a:lnTo>
                    <a:pt x="81" y="29"/>
                  </a:lnTo>
                  <a:lnTo>
                    <a:pt x="55" y="29"/>
                  </a:lnTo>
                  <a:lnTo>
                    <a:pt x="27" y="47"/>
                  </a:lnTo>
                  <a:lnTo>
                    <a:pt x="0" y="36"/>
                  </a:lnTo>
                  <a:lnTo>
                    <a:pt x="11" y="8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3795416" y="2890672"/>
              <a:ext cx="27337" cy="23046"/>
            </a:xfrm>
            <a:custGeom>
              <a:avLst/>
              <a:gdLst>
                <a:gd name="T0" fmla="*/ 2147483647 w 51"/>
                <a:gd name="T1" fmla="*/ 0 h 44"/>
                <a:gd name="T2" fmla="*/ 2147483647 w 51"/>
                <a:gd name="T3" fmla="*/ 2147483647 h 44"/>
                <a:gd name="T4" fmla="*/ 2147483647 w 51"/>
                <a:gd name="T5" fmla="*/ 2147483647 h 44"/>
                <a:gd name="T6" fmla="*/ 0 w 51"/>
                <a:gd name="T7" fmla="*/ 2147483647 h 44"/>
                <a:gd name="T8" fmla="*/ 2147483647 w 51"/>
                <a:gd name="T9" fmla="*/ 2147483647 h 44"/>
                <a:gd name="T10" fmla="*/ 2147483647 w 51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" h="44">
                  <a:moveTo>
                    <a:pt x="38" y="0"/>
                  </a:moveTo>
                  <a:lnTo>
                    <a:pt x="51" y="28"/>
                  </a:lnTo>
                  <a:lnTo>
                    <a:pt x="26" y="44"/>
                  </a:lnTo>
                  <a:lnTo>
                    <a:pt x="0" y="26"/>
                  </a:lnTo>
                  <a:lnTo>
                    <a:pt x="2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4112199" y="2084065"/>
              <a:ext cx="437387" cy="525447"/>
            </a:xfrm>
            <a:custGeom>
              <a:avLst/>
              <a:gdLst>
                <a:gd name="T0" fmla="*/ 2147483647 w 816"/>
                <a:gd name="T1" fmla="*/ 2147483647 h 1024"/>
                <a:gd name="T2" fmla="*/ 2147483647 w 816"/>
                <a:gd name="T3" fmla="*/ 2147483647 h 1024"/>
                <a:gd name="T4" fmla="*/ 0 w 816"/>
                <a:gd name="T5" fmla="*/ 2147483647 h 1024"/>
                <a:gd name="T6" fmla="*/ 2147483647 w 816"/>
                <a:gd name="T7" fmla="*/ 2147483647 h 1024"/>
                <a:gd name="T8" fmla="*/ 2147483647 w 816"/>
                <a:gd name="T9" fmla="*/ 2147483647 h 1024"/>
                <a:gd name="T10" fmla="*/ 2147483647 w 816"/>
                <a:gd name="T11" fmla="*/ 2147483647 h 1024"/>
                <a:gd name="T12" fmla="*/ 2147483647 w 816"/>
                <a:gd name="T13" fmla="*/ 2147483647 h 1024"/>
                <a:gd name="T14" fmla="*/ 2147483647 w 816"/>
                <a:gd name="T15" fmla="*/ 2147483647 h 1024"/>
                <a:gd name="T16" fmla="*/ 2147483647 w 816"/>
                <a:gd name="T17" fmla="*/ 2147483647 h 1024"/>
                <a:gd name="T18" fmla="*/ 2147483647 w 816"/>
                <a:gd name="T19" fmla="*/ 2147483647 h 1024"/>
                <a:gd name="T20" fmla="*/ 2147483647 w 816"/>
                <a:gd name="T21" fmla="*/ 2147483647 h 1024"/>
                <a:gd name="T22" fmla="*/ 2147483647 w 816"/>
                <a:gd name="T23" fmla="*/ 2147483647 h 1024"/>
                <a:gd name="T24" fmla="*/ 2147483647 w 816"/>
                <a:gd name="T25" fmla="*/ 2147483647 h 1024"/>
                <a:gd name="T26" fmla="*/ 2147483647 w 816"/>
                <a:gd name="T27" fmla="*/ 2147483647 h 1024"/>
                <a:gd name="T28" fmla="*/ 2147483647 w 816"/>
                <a:gd name="T29" fmla="*/ 2147483647 h 1024"/>
                <a:gd name="T30" fmla="*/ 2147483647 w 816"/>
                <a:gd name="T31" fmla="*/ 2147483647 h 1024"/>
                <a:gd name="T32" fmla="*/ 2147483647 w 816"/>
                <a:gd name="T33" fmla="*/ 2147483647 h 1024"/>
                <a:gd name="T34" fmla="*/ 2147483647 w 816"/>
                <a:gd name="T35" fmla="*/ 2147483647 h 1024"/>
                <a:gd name="T36" fmla="*/ 2147483647 w 816"/>
                <a:gd name="T37" fmla="*/ 2147483647 h 1024"/>
                <a:gd name="T38" fmla="*/ 2147483647 w 816"/>
                <a:gd name="T39" fmla="*/ 2147483647 h 1024"/>
                <a:gd name="T40" fmla="*/ 2147483647 w 816"/>
                <a:gd name="T41" fmla="*/ 2147483647 h 1024"/>
                <a:gd name="T42" fmla="*/ 2147483647 w 816"/>
                <a:gd name="T43" fmla="*/ 2147483647 h 1024"/>
                <a:gd name="T44" fmla="*/ 2147483647 w 816"/>
                <a:gd name="T45" fmla="*/ 2147483647 h 1024"/>
                <a:gd name="T46" fmla="*/ 2147483647 w 816"/>
                <a:gd name="T47" fmla="*/ 2147483647 h 1024"/>
                <a:gd name="T48" fmla="*/ 2147483647 w 816"/>
                <a:gd name="T49" fmla="*/ 2147483647 h 1024"/>
                <a:gd name="T50" fmla="*/ 2147483647 w 816"/>
                <a:gd name="T51" fmla="*/ 2147483647 h 1024"/>
                <a:gd name="T52" fmla="*/ 2147483647 w 816"/>
                <a:gd name="T53" fmla="*/ 2147483647 h 1024"/>
                <a:gd name="T54" fmla="*/ 2147483647 w 816"/>
                <a:gd name="T55" fmla="*/ 2147483647 h 1024"/>
                <a:gd name="T56" fmla="*/ 2147483647 w 816"/>
                <a:gd name="T57" fmla="*/ 2147483647 h 1024"/>
                <a:gd name="T58" fmla="*/ 2147483647 w 816"/>
                <a:gd name="T59" fmla="*/ 2147483647 h 1024"/>
                <a:gd name="T60" fmla="*/ 2147483647 w 816"/>
                <a:gd name="T61" fmla="*/ 2147483647 h 1024"/>
                <a:gd name="T62" fmla="*/ 2147483647 w 816"/>
                <a:gd name="T63" fmla="*/ 2147483647 h 1024"/>
                <a:gd name="T64" fmla="*/ 2147483647 w 816"/>
                <a:gd name="T65" fmla="*/ 2147483647 h 1024"/>
                <a:gd name="T66" fmla="*/ 2147483647 w 816"/>
                <a:gd name="T67" fmla="*/ 2147483647 h 1024"/>
                <a:gd name="T68" fmla="*/ 2147483647 w 816"/>
                <a:gd name="T69" fmla="*/ 2147483647 h 1024"/>
                <a:gd name="T70" fmla="*/ 2147483647 w 816"/>
                <a:gd name="T71" fmla="*/ 2147483647 h 1024"/>
                <a:gd name="T72" fmla="*/ 2147483647 w 816"/>
                <a:gd name="T73" fmla="*/ 2147483647 h 1024"/>
                <a:gd name="T74" fmla="*/ 2147483647 w 816"/>
                <a:gd name="T75" fmla="*/ 2147483647 h 1024"/>
                <a:gd name="T76" fmla="*/ 2147483647 w 816"/>
                <a:gd name="T77" fmla="*/ 2147483647 h 1024"/>
                <a:gd name="T78" fmla="*/ 2147483647 w 816"/>
                <a:gd name="T79" fmla="*/ 2147483647 h 1024"/>
                <a:gd name="T80" fmla="*/ 2147483647 w 816"/>
                <a:gd name="T81" fmla="*/ 2147483647 h 1024"/>
                <a:gd name="T82" fmla="*/ 2147483647 w 816"/>
                <a:gd name="T83" fmla="*/ 2147483647 h 1024"/>
                <a:gd name="T84" fmla="*/ 2147483647 w 816"/>
                <a:gd name="T85" fmla="*/ 2147483647 h 1024"/>
                <a:gd name="T86" fmla="*/ 2147483647 w 816"/>
                <a:gd name="T87" fmla="*/ 2147483647 h 1024"/>
                <a:gd name="T88" fmla="*/ 2147483647 w 816"/>
                <a:gd name="T89" fmla="*/ 2147483647 h 1024"/>
                <a:gd name="T90" fmla="*/ 2147483647 w 816"/>
                <a:gd name="T91" fmla="*/ 2147483647 h 1024"/>
                <a:gd name="T92" fmla="*/ 2147483647 w 816"/>
                <a:gd name="T93" fmla="*/ 2147483647 h 1024"/>
                <a:gd name="T94" fmla="*/ 2147483647 w 816"/>
                <a:gd name="T95" fmla="*/ 2147483647 h 1024"/>
                <a:gd name="T96" fmla="*/ 2147483647 w 816"/>
                <a:gd name="T97" fmla="*/ 2147483647 h 1024"/>
                <a:gd name="T98" fmla="*/ 2147483647 w 816"/>
                <a:gd name="T99" fmla="*/ 2147483647 h 1024"/>
                <a:gd name="T100" fmla="*/ 2147483647 w 816"/>
                <a:gd name="T101" fmla="*/ 2147483647 h 1024"/>
                <a:gd name="T102" fmla="*/ 2147483647 w 816"/>
                <a:gd name="T103" fmla="*/ 2147483647 h 1024"/>
                <a:gd name="T104" fmla="*/ 2147483647 w 816"/>
                <a:gd name="T105" fmla="*/ 2147483647 h 1024"/>
                <a:gd name="T106" fmla="*/ 2147483647 w 816"/>
                <a:gd name="T107" fmla="*/ 2147483647 h 1024"/>
                <a:gd name="T108" fmla="*/ 2147483647 w 816"/>
                <a:gd name="T109" fmla="*/ 2147483647 h 1024"/>
                <a:gd name="T110" fmla="*/ 2147483647 w 816"/>
                <a:gd name="T111" fmla="*/ 2147483647 h 1024"/>
                <a:gd name="T112" fmla="*/ 2147483647 w 816"/>
                <a:gd name="T113" fmla="*/ 2147483647 h 102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16" h="1024">
                  <a:moveTo>
                    <a:pt x="763" y="750"/>
                  </a:moveTo>
                  <a:lnTo>
                    <a:pt x="759" y="777"/>
                  </a:lnTo>
                  <a:lnTo>
                    <a:pt x="754" y="805"/>
                  </a:lnTo>
                  <a:lnTo>
                    <a:pt x="747" y="831"/>
                  </a:lnTo>
                  <a:lnTo>
                    <a:pt x="726" y="805"/>
                  </a:lnTo>
                  <a:lnTo>
                    <a:pt x="731" y="779"/>
                  </a:lnTo>
                  <a:lnTo>
                    <a:pt x="750" y="750"/>
                  </a:lnTo>
                  <a:lnTo>
                    <a:pt x="763" y="750"/>
                  </a:lnTo>
                  <a:close/>
                  <a:moveTo>
                    <a:pt x="15" y="703"/>
                  </a:moveTo>
                  <a:lnTo>
                    <a:pt x="31" y="685"/>
                  </a:lnTo>
                  <a:lnTo>
                    <a:pt x="15" y="714"/>
                  </a:lnTo>
                  <a:lnTo>
                    <a:pt x="0" y="740"/>
                  </a:lnTo>
                  <a:lnTo>
                    <a:pt x="15" y="763"/>
                  </a:lnTo>
                  <a:lnTo>
                    <a:pt x="40" y="770"/>
                  </a:lnTo>
                  <a:lnTo>
                    <a:pt x="67" y="786"/>
                  </a:lnTo>
                  <a:lnTo>
                    <a:pt x="79" y="758"/>
                  </a:lnTo>
                  <a:lnTo>
                    <a:pt x="95" y="731"/>
                  </a:lnTo>
                  <a:lnTo>
                    <a:pt x="98" y="731"/>
                  </a:lnTo>
                  <a:lnTo>
                    <a:pt x="90" y="758"/>
                  </a:lnTo>
                  <a:lnTo>
                    <a:pt x="90" y="786"/>
                  </a:lnTo>
                  <a:lnTo>
                    <a:pt x="98" y="812"/>
                  </a:lnTo>
                  <a:lnTo>
                    <a:pt x="118" y="837"/>
                  </a:lnTo>
                  <a:lnTo>
                    <a:pt x="118" y="920"/>
                  </a:lnTo>
                  <a:lnTo>
                    <a:pt x="123" y="949"/>
                  </a:lnTo>
                  <a:lnTo>
                    <a:pt x="127" y="975"/>
                  </a:lnTo>
                  <a:lnTo>
                    <a:pt x="121" y="1003"/>
                  </a:lnTo>
                  <a:lnTo>
                    <a:pt x="146" y="1024"/>
                  </a:lnTo>
                  <a:lnTo>
                    <a:pt x="173" y="1012"/>
                  </a:lnTo>
                  <a:lnTo>
                    <a:pt x="199" y="996"/>
                  </a:lnTo>
                  <a:lnTo>
                    <a:pt x="227" y="980"/>
                  </a:lnTo>
                  <a:lnTo>
                    <a:pt x="252" y="968"/>
                  </a:lnTo>
                  <a:lnTo>
                    <a:pt x="282" y="957"/>
                  </a:lnTo>
                  <a:lnTo>
                    <a:pt x="307" y="947"/>
                  </a:lnTo>
                  <a:lnTo>
                    <a:pt x="333" y="931"/>
                  </a:lnTo>
                  <a:lnTo>
                    <a:pt x="362" y="924"/>
                  </a:lnTo>
                  <a:lnTo>
                    <a:pt x="388" y="913"/>
                  </a:lnTo>
                  <a:lnTo>
                    <a:pt x="416" y="900"/>
                  </a:lnTo>
                  <a:lnTo>
                    <a:pt x="441" y="892"/>
                  </a:lnTo>
                  <a:lnTo>
                    <a:pt x="470" y="882"/>
                  </a:lnTo>
                  <a:lnTo>
                    <a:pt x="496" y="867"/>
                  </a:lnTo>
                  <a:lnTo>
                    <a:pt x="524" y="858"/>
                  </a:lnTo>
                  <a:lnTo>
                    <a:pt x="551" y="832"/>
                  </a:lnTo>
                  <a:lnTo>
                    <a:pt x="576" y="825"/>
                  </a:lnTo>
                  <a:lnTo>
                    <a:pt x="602" y="817"/>
                  </a:lnTo>
                  <a:lnTo>
                    <a:pt x="609" y="791"/>
                  </a:lnTo>
                  <a:lnTo>
                    <a:pt x="613" y="765"/>
                  </a:lnTo>
                  <a:lnTo>
                    <a:pt x="628" y="740"/>
                  </a:lnTo>
                  <a:lnTo>
                    <a:pt x="641" y="714"/>
                  </a:lnTo>
                  <a:lnTo>
                    <a:pt x="667" y="687"/>
                  </a:lnTo>
                  <a:lnTo>
                    <a:pt x="682" y="659"/>
                  </a:lnTo>
                  <a:lnTo>
                    <a:pt x="680" y="634"/>
                  </a:lnTo>
                  <a:lnTo>
                    <a:pt x="667" y="607"/>
                  </a:lnTo>
                  <a:lnTo>
                    <a:pt x="648" y="579"/>
                  </a:lnTo>
                  <a:lnTo>
                    <a:pt x="659" y="553"/>
                  </a:lnTo>
                  <a:lnTo>
                    <a:pt x="682" y="579"/>
                  </a:lnTo>
                  <a:lnTo>
                    <a:pt x="687" y="605"/>
                  </a:lnTo>
                  <a:lnTo>
                    <a:pt x="713" y="600"/>
                  </a:lnTo>
                  <a:lnTo>
                    <a:pt x="734" y="574"/>
                  </a:lnTo>
                  <a:lnTo>
                    <a:pt x="742" y="545"/>
                  </a:lnTo>
                  <a:lnTo>
                    <a:pt x="740" y="519"/>
                  </a:lnTo>
                  <a:lnTo>
                    <a:pt x="740" y="491"/>
                  </a:lnTo>
                  <a:lnTo>
                    <a:pt x="744" y="465"/>
                  </a:lnTo>
                  <a:lnTo>
                    <a:pt x="719" y="470"/>
                  </a:lnTo>
                  <a:lnTo>
                    <a:pt x="719" y="445"/>
                  </a:lnTo>
                  <a:lnTo>
                    <a:pt x="744" y="436"/>
                  </a:lnTo>
                  <a:lnTo>
                    <a:pt x="770" y="434"/>
                  </a:lnTo>
                  <a:lnTo>
                    <a:pt x="798" y="442"/>
                  </a:lnTo>
                  <a:lnTo>
                    <a:pt x="804" y="413"/>
                  </a:lnTo>
                  <a:lnTo>
                    <a:pt x="809" y="387"/>
                  </a:lnTo>
                  <a:lnTo>
                    <a:pt x="816" y="363"/>
                  </a:lnTo>
                  <a:lnTo>
                    <a:pt x="814" y="361"/>
                  </a:lnTo>
                  <a:lnTo>
                    <a:pt x="812" y="360"/>
                  </a:lnTo>
                  <a:lnTo>
                    <a:pt x="804" y="360"/>
                  </a:lnTo>
                  <a:lnTo>
                    <a:pt x="778" y="359"/>
                  </a:lnTo>
                  <a:lnTo>
                    <a:pt x="758" y="358"/>
                  </a:lnTo>
                  <a:lnTo>
                    <a:pt x="733" y="355"/>
                  </a:lnTo>
                  <a:lnTo>
                    <a:pt x="702" y="351"/>
                  </a:lnTo>
                  <a:lnTo>
                    <a:pt x="666" y="347"/>
                  </a:lnTo>
                  <a:lnTo>
                    <a:pt x="648" y="344"/>
                  </a:lnTo>
                  <a:lnTo>
                    <a:pt x="635" y="341"/>
                  </a:lnTo>
                  <a:lnTo>
                    <a:pt x="623" y="338"/>
                  </a:lnTo>
                  <a:lnTo>
                    <a:pt x="616" y="333"/>
                  </a:lnTo>
                  <a:lnTo>
                    <a:pt x="610" y="330"/>
                  </a:lnTo>
                  <a:lnTo>
                    <a:pt x="607" y="325"/>
                  </a:lnTo>
                  <a:lnTo>
                    <a:pt x="606" y="321"/>
                  </a:lnTo>
                  <a:lnTo>
                    <a:pt x="606" y="314"/>
                  </a:lnTo>
                  <a:lnTo>
                    <a:pt x="608" y="300"/>
                  </a:lnTo>
                  <a:lnTo>
                    <a:pt x="610" y="280"/>
                  </a:lnTo>
                  <a:lnTo>
                    <a:pt x="611" y="268"/>
                  </a:lnTo>
                  <a:lnTo>
                    <a:pt x="611" y="255"/>
                  </a:lnTo>
                  <a:lnTo>
                    <a:pt x="609" y="240"/>
                  </a:lnTo>
                  <a:lnTo>
                    <a:pt x="605" y="223"/>
                  </a:lnTo>
                  <a:lnTo>
                    <a:pt x="602" y="206"/>
                  </a:lnTo>
                  <a:lnTo>
                    <a:pt x="599" y="193"/>
                  </a:lnTo>
                  <a:lnTo>
                    <a:pt x="598" y="181"/>
                  </a:lnTo>
                  <a:lnTo>
                    <a:pt x="598" y="173"/>
                  </a:lnTo>
                  <a:lnTo>
                    <a:pt x="599" y="164"/>
                  </a:lnTo>
                  <a:lnTo>
                    <a:pt x="601" y="159"/>
                  </a:lnTo>
                  <a:lnTo>
                    <a:pt x="603" y="154"/>
                  </a:lnTo>
                  <a:lnTo>
                    <a:pt x="606" y="150"/>
                  </a:lnTo>
                  <a:lnTo>
                    <a:pt x="614" y="143"/>
                  </a:lnTo>
                  <a:lnTo>
                    <a:pt x="621" y="136"/>
                  </a:lnTo>
                  <a:lnTo>
                    <a:pt x="624" y="131"/>
                  </a:lnTo>
                  <a:lnTo>
                    <a:pt x="627" y="124"/>
                  </a:lnTo>
                  <a:lnTo>
                    <a:pt x="629" y="117"/>
                  </a:lnTo>
                  <a:lnTo>
                    <a:pt x="631" y="109"/>
                  </a:lnTo>
                  <a:lnTo>
                    <a:pt x="631" y="98"/>
                  </a:lnTo>
                  <a:lnTo>
                    <a:pt x="629" y="89"/>
                  </a:lnTo>
                  <a:lnTo>
                    <a:pt x="627" y="79"/>
                  </a:lnTo>
                  <a:lnTo>
                    <a:pt x="623" y="71"/>
                  </a:lnTo>
                  <a:lnTo>
                    <a:pt x="618" y="62"/>
                  </a:lnTo>
                  <a:lnTo>
                    <a:pt x="611" y="55"/>
                  </a:lnTo>
                  <a:lnTo>
                    <a:pt x="604" y="47"/>
                  </a:lnTo>
                  <a:lnTo>
                    <a:pt x="597" y="40"/>
                  </a:lnTo>
                  <a:lnTo>
                    <a:pt x="582" y="27"/>
                  </a:lnTo>
                  <a:lnTo>
                    <a:pt x="566" y="16"/>
                  </a:lnTo>
                  <a:lnTo>
                    <a:pt x="553" y="8"/>
                  </a:lnTo>
                  <a:lnTo>
                    <a:pt x="542" y="0"/>
                  </a:lnTo>
                  <a:lnTo>
                    <a:pt x="536" y="2"/>
                  </a:lnTo>
                  <a:lnTo>
                    <a:pt x="535" y="5"/>
                  </a:lnTo>
                  <a:lnTo>
                    <a:pt x="534" y="11"/>
                  </a:lnTo>
                  <a:lnTo>
                    <a:pt x="532" y="18"/>
                  </a:lnTo>
                  <a:lnTo>
                    <a:pt x="526" y="27"/>
                  </a:lnTo>
                  <a:lnTo>
                    <a:pt x="520" y="36"/>
                  </a:lnTo>
                  <a:lnTo>
                    <a:pt x="511" y="45"/>
                  </a:lnTo>
                  <a:lnTo>
                    <a:pt x="504" y="49"/>
                  </a:lnTo>
                  <a:lnTo>
                    <a:pt x="498" y="53"/>
                  </a:lnTo>
                  <a:lnTo>
                    <a:pt x="491" y="57"/>
                  </a:lnTo>
                  <a:lnTo>
                    <a:pt x="481" y="60"/>
                  </a:lnTo>
                  <a:lnTo>
                    <a:pt x="473" y="65"/>
                  </a:lnTo>
                  <a:lnTo>
                    <a:pt x="465" y="68"/>
                  </a:lnTo>
                  <a:lnTo>
                    <a:pt x="459" y="72"/>
                  </a:lnTo>
                  <a:lnTo>
                    <a:pt x="454" y="75"/>
                  </a:lnTo>
                  <a:lnTo>
                    <a:pt x="451" y="79"/>
                  </a:lnTo>
                  <a:lnTo>
                    <a:pt x="448" y="83"/>
                  </a:lnTo>
                  <a:lnTo>
                    <a:pt x="446" y="88"/>
                  </a:lnTo>
                  <a:lnTo>
                    <a:pt x="445" y="92"/>
                  </a:lnTo>
                  <a:lnTo>
                    <a:pt x="442" y="102"/>
                  </a:lnTo>
                  <a:lnTo>
                    <a:pt x="440" y="113"/>
                  </a:lnTo>
                  <a:lnTo>
                    <a:pt x="439" y="119"/>
                  </a:lnTo>
                  <a:lnTo>
                    <a:pt x="437" y="125"/>
                  </a:lnTo>
                  <a:lnTo>
                    <a:pt x="434" y="133"/>
                  </a:lnTo>
                  <a:lnTo>
                    <a:pt x="431" y="140"/>
                  </a:lnTo>
                  <a:lnTo>
                    <a:pt x="415" y="168"/>
                  </a:lnTo>
                  <a:lnTo>
                    <a:pt x="402" y="196"/>
                  </a:lnTo>
                  <a:lnTo>
                    <a:pt x="388" y="227"/>
                  </a:lnTo>
                  <a:lnTo>
                    <a:pt x="371" y="270"/>
                  </a:lnTo>
                  <a:lnTo>
                    <a:pt x="366" y="282"/>
                  </a:lnTo>
                  <a:lnTo>
                    <a:pt x="361" y="292"/>
                  </a:lnTo>
                  <a:lnTo>
                    <a:pt x="355" y="301"/>
                  </a:lnTo>
                  <a:lnTo>
                    <a:pt x="349" y="308"/>
                  </a:lnTo>
                  <a:lnTo>
                    <a:pt x="343" y="314"/>
                  </a:lnTo>
                  <a:lnTo>
                    <a:pt x="336" y="320"/>
                  </a:lnTo>
                  <a:lnTo>
                    <a:pt x="329" y="323"/>
                  </a:lnTo>
                  <a:lnTo>
                    <a:pt x="322" y="327"/>
                  </a:lnTo>
                  <a:lnTo>
                    <a:pt x="306" y="331"/>
                  </a:lnTo>
                  <a:lnTo>
                    <a:pt x="288" y="334"/>
                  </a:lnTo>
                  <a:lnTo>
                    <a:pt x="268" y="338"/>
                  </a:lnTo>
                  <a:lnTo>
                    <a:pt x="247" y="340"/>
                  </a:lnTo>
                  <a:lnTo>
                    <a:pt x="237" y="342"/>
                  </a:lnTo>
                  <a:lnTo>
                    <a:pt x="228" y="345"/>
                  </a:lnTo>
                  <a:lnTo>
                    <a:pt x="221" y="347"/>
                  </a:lnTo>
                  <a:lnTo>
                    <a:pt x="216" y="350"/>
                  </a:lnTo>
                  <a:lnTo>
                    <a:pt x="213" y="354"/>
                  </a:lnTo>
                  <a:lnTo>
                    <a:pt x="209" y="358"/>
                  </a:lnTo>
                  <a:lnTo>
                    <a:pt x="208" y="363"/>
                  </a:lnTo>
                  <a:lnTo>
                    <a:pt x="207" y="367"/>
                  </a:lnTo>
                  <a:lnTo>
                    <a:pt x="213" y="391"/>
                  </a:lnTo>
                  <a:lnTo>
                    <a:pt x="221" y="423"/>
                  </a:lnTo>
                  <a:lnTo>
                    <a:pt x="222" y="431"/>
                  </a:lnTo>
                  <a:lnTo>
                    <a:pt x="222" y="437"/>
                  </a:lnTo>
                  <a:lnTo>
                    <a:pt x="221" y="444"/>
                  </a:lnTo>
                  <a:lnTo>
                    <a:pt x="219" y="448"/>
                  </a:lnTo>
                  <a:lnTo>
                    <a:pt x="217" y="452"/>
                  </a:lnTo>
                  <a:lnTo>
                    <a:pt x="214" y="455"/>
                  </a:lnTo>
                  <a:lnTo>
                    <a:pt x="209" y="457"/>
                  </a:lnTo>
                  <a:lnTo>
                    <a:pt x="205" y="459"/>
                  </a:lnTo>
                  <a:lnTo>
                    <a:pt x="196" y="465"/>
                  </a:lnTo>
                  <a:lnTo>
                    <a:pt x="187" y="470"/>
                  </a:lnTo>
                  <a:lnTo>
                    <a:pt x="184" y="473"/>
                  </a:lnTo>
                  <a:lnTo>
                    <a:pt x="181" y="477"/>
                  </a:lnTo>
                  <a:lnTo>
                    <a:pt x="179" y="482"/>
                  </a:lnTo>
                  <a:lnTo>
                    <a:pt x="177" y="490"/>
                  </a:lnTo>
                  <a:lnTo>
                    <a:pt x="175" y="501"/>
                  </a:lnTo>
                  <a:lnTo>
                    <a:pt x="172" y="511"/>
                  </a:lnTo>
                  <a:lnTo>
                    <a:pt x="171" y="514"/>
                  </a:lnTo>
                  <a:lnTo>
                    <a:pt x="167" y="517"/>
                  </a:lnTo>
                  <a:lnTo>
                    <a:pt x="164" y="520"/>
                  </a:lnTo>
                  <a:lnTo>
                    <a:pt x="161" y="522"/>
                  </a:lnTo>
                  <a:lnTo>
                    <a:pt x="136" y="535"/>
                  </a:lnTo>
                  <a:lnTo>
                    <a:pt x="88" y="556"/>
                  </a:lnTo>
                  <a:lnTo>
                    <a:pt x="74" y="563"/>
                  </a:lnTo>
                  <a:lnTo>
                    <a:pt x="61" y="573"/>
                  </a:lnTo>
                  <a:lnTo>
                    <a:pt x="52" y="582"/>
                  </a:lnTo>
                  <a:lnTo>
                    <a:pt x="44" y="592"/>
                  </a:lnTo>
                  <a:lnTo>
                    <a:pt x="37" y="602"/>
                  </a:lnTo>
                  <a:lnTo>
                    <a:pt x="33" y="613"/>
                  </a:lnTo>
                  <a:lnTo>
                    <a:pt x="29" y="623"/>
                  </a:lnTo>
                  <a:lnTo>
                    <a:pt x="27" y="634"/>
                  </a:lnTo>
                  <a:lnTo>
                    <a:pt x="26" y="644"/>
                  </a:lnTo>
                  <a:lnTo>
                    <a:pt x="25" y="653"/>
                  </a:lnTo>
                  <a:lnTo>
                    <a:pt x="25" y="661"/>
                  </a:lnTo>
                  <a:lnTo>
                    <a:pt x="26" y="668"/>
                  </a:lnTo>
                  <a:lnTo>
                    <a:pt x="27" y="679"/>
                  </a:lnTo>
                  <a:lnTo>
                    <a:pt x="28" y="683"/>
                  </a:lnTo>
                  <a:lnTo>
                    <a:pt x="18" y="700"/>
                  </a:lnTo>
                  <a:lnTo>
                    <a:pt x="15" y="703"/>
                  </a:lnTo>
                  <a:close/>
                  <a:moveTo>
                    <a:pt x="706" y="709"/>
                  </a:moveTo>
                  <a:lnTo>
                    <a:pt x="701" y="735"/>
                  </a:lnTo>
                  <a:lnTo>
                    <a:pt x="715" y="787"/>
                  </a:lnTo>
                  <a:lnTo>
                    <a:pt x="713" y="815"/>
                  </a:lnTo>
                  <a:lnTo>
                    <a:pt x="715" y="841"/>
                  </a:lnTo>
                  <a:lnTo>
                    <a:pt x="721" y="867"/>
                  </a:lnTo>
                  <a:lnTo>
                    <a:pt x="711" y="893"/>
                  </a:lnTo>
                  <a:lnTo>
                    <a:pt x="719" y="921"/>
                  </a:lnTo>
                  <a:lnTo>
                    <a:pt x="692" y="939"/>
                  </a:lnTo>
                  <a:lnTo>
                    <a:pt x="667" y="968"/>
                  </a:lnTo>
                  <a:lnTo>
                    <a:pt x="641" y="978"/>
                  </a:lnTo>
                  <a:lnTo>
                    <a:pt x="630" y="950"/>
                  </a:lnTo>
                  <a:lnTo>
                    <a:pt x="634" y="924"/>
                  </a:lnTo>
                  <a:lnTo>
                    <a:pt x="636" y="895"/>
                  </a:lnTo>
                  <a:lnTo>
                    <a:pt x="620" y="870"/>
                  </a:lnTo>
                  <a:lnTo>
                    <a:pt x="613" y="841"/>
                  </a:lnTo>
                  <a:lnTo>
                    <a:pt x="623" y="815"/>
                  </a:lnTo>
                  <a:lnTo>
                    <a:pt x="625" y="787"/>
                  </a:lnTo>
                  <a:lnTo>
                    <a:pt x="639" y="761"/>
                  </a:lnTo>
                  <a:lnTo>
                    <a:pt x="648" y="735"/>
                  </a:lnTo>
                  <a:lnTo>
                    <a:pt x="674" y="709"/>
                  </a:lnTo>
                  <a:lnTo>
                    <a:pt x="701" y="688"/>
                  </a:lnTo>
                  <a:lnTo>
                    <a:pt x="706" y="70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3083052" y="3245579"/>
              <a:ext cx="28945" cy="12291"/>
            </a:xfrm>
            <a:custGeom>
              <a:avLst/>
              <a:gdLst>
                <a:gd name="T0" fmla="*/ 2147483647 w 54"/>
                <a:gd name="T1" fmla="*/ 0 h 23"/>
                <a:gd name="T2" fmla="*/ 2147483647 w 54"/>
                <a:gd name="T3" fmla="*/ 2147483647 h 23"/>
                <a:gd name="T4" fmla="*/ 2147483647 w 54"/>
                <a:gd name="T5" fmla="*/ 2147483647 h 23"/>
                <a:gd name="T6" fmla="*/ 2147483647 w 54"/>
                <a:gd name="T7" fmla="*/ 2147483647 h 23"/>
                <a:gd name="T8" fmla="*/ 0 w 54"/>
                <a:gd name="T9" fmla="*/ 2147483647 h 23"/>
                <a:gd name="T10" fmla="*/ 2147483647 w 54"/>
                <a:gd name="T11" fmla="*/ 0 h 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4" h="23">
                  <a:moveTo>
                    <a:pt x="3" y="0"/>
                  </a:moveTo>
                  <a:lnTo>
                    <a:pt x="28" y="9"/>
                  </a:lnTo>
                  <a:lnTo>
                    <a:pt x="54" y="18"/>
                  </a:lnTo>
                  <a:lnTo>
                    <a:pt x="28" y="23"/>
                  </a:lnTo>
                  <a:lnTo>
                    <a:pt x="0" y="2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3314611" y="3234824"/>
              <a:ext cx="138291" cy="106012"/>
            </a:xfrm>
            <a:custGeom>
              <a:avLst/>
              <a:gdLst>
                <a:gd name="T0" fmla="*/ 2147483647 w 259"/>
                <a:gd name="T1" fmla="*/ 2147483647 h 207"/>
                <a:gd name="T2" fmla="*/ 2147483647 w 259"/>
                <a:gd name="T3" fmla="*/ 2147483647 h 207"/>
                <a:gd name="T4" fmla="*/ 2147483647 w 259"/>
                <a:gd name="T5" fmla="*/ 2147483647 h 207"/>
                <a:gd name="T6" fmla="*/ 2147483647 w 259"/>
                <a:gd name="T7" fmla="*/ 2147483647 h 207"/>
                <a:gd name="T8" fmla="*/ 2147483647 w 259"/>
                <a:gd name="T9" fmla="*/ 2147483647 h 207"/>
                <a:gd name="T10" fmla="*/ 2147483647 w 259"/>
                <a:gd name="T11" fmla="*/ 2147483647 h 207"/>
                <a:gd name="T12" fmla="*/ 2147483647 w 259"/>
                <a:gd name="T13" fmla="*/ 2147483647 h 207"/>
                <a:gd name="T14" fmla="*/ 2147483647 w 259"/>
                <a:gd name="T15" fmla="*/ 2147483647 h 207"/>
                <a:gd name="T16" fmla="*/ 2147483647 w 259"/>
                <a:gd name="T17" fmla="*/ 2147483647 h 207"/>
                <a:gd name="T18" fmla="*/ 2147483647 w 259"/>
                <a:gd name="T19" fmla="*/ 2147483647 h 207"/>
                <a:gd name="T20" fmla="*/ 0 w 259"/>
                <a:gd name="T21" fmla="*/ 2147483647 h 207"/>
                <a:gd name="T22" fmla="*/ 0 w 259"/>
                <a:gd name="T23" fmla="*/ 2147483647 h 207"/>
                <a:gd name="T24" fmla="*/ 0 w 259"/>
                <a:gd name="T25" fmla="*/ 2147483647 h 207"/>
                <a:gd name="T26" fmla="*/ 2147483647 w 259"/>
                <a:gd name="T27" fmla="*/ 2147483647 h 207"/>
                <a:gd name="T28" fmla="*/ 2147483647 w 259"/>
                <a:gd name="T29" fmla="*/ 2147483647 h 207"/>
                <a:gd name="T30" fmla="*/ 2147483647 w 259"/>
                <a:gd name="T31" fmla="*/ 2147483647 h 207"/>
                <a:gd name="T32" fmla="*/ 2147483647 w 259"/>
                <a:gd name="T33" fmla="*/ 2147483647 h 207"/>
                <a:gd name="T34" fmla="*/ 2147483647 w 259"/>
                <a:gd name="T35" fmla="*/ 2147483647 h 207"/>
                <a:gd name="T36" fmla="*/ 2147483647 w 259"/>
                <a:gd name="T37" fmla="*/ 2147483647 h 207"/>
                <a:gd name="T38" fmla="*/ 2147483647 w 259"/>
                <a:gd name="T39" fmla="*/ 2147483647 h 207"/>
                <a:gd name="T40" fmla="*/ 2147483647 w 259"/>
                <a:gd name="T41" fmla="*/ 2147483647 h 207"/>
                <a:gd name="T42" fmla="*/ 2147483647 w 259"/>
                <a:gd name="T43" fmla="*/ 2147483647 h 207"/>
                <a:gd name="T44" fmla="*/ 2147483647 w 259"/>
                <a:gd name="T45" fmla="*/ 2147483647 h 207"/>
                <a:gd name="T46" fmla="*/ 2147483647 w 259"/>
                <a:gd name="T47" fmla="*/ 0 h 207"/>
                <a:gd name="T48" fmla="*/ 2147483647 w 259"/>
                <a:gd name="T49" fmla="*/ 2147483647 h 207"/>
                <a:gd name="T50" fmla="*/ 2147483647 w 259"/>
                <a:gd name="T51" fmla="*/ 2147483647 h 207"/>
                <a:gd name="T52" fmla="*/ 2147483647 w 259"/>
                <a:gd name="T53" fmla="*/ 2147483647 h 207"/>
                <a:gd name="T54" fmla="*/ 2147483647 w 259"/>
                <a:gd name="T55" fmla="*/ 2147483647 h 207"/>
                <a:gd name="T56" fmla="*/ 2147483647 w 259"/>
                <a:gd name="T57" fmla="*/ 2147483647 h 207"/>
                <a:gd name="T58" fmla="*/ 2147483647 w 259"/>
                <a:gd name="T59" fmla="*/ 2147483647 h 207"/>
                <a:gd name="T60" fmla="*/ 2147483647 w 259"/>
                <a:gd name="T61" fmla="*/ 2147483647 h 207"/>
                <a:gd name="T62" fmla="*/ 2147483647 w 259"/>
                <a:gd name="T63" fmla="*/ 2147483647 h 207"/>
                <a:gd name="T64" fmla="*/ 2147483647 w 259"/>
                <a:gd name="T65" fmla="*/ 2147483647 h 207"/>
                <a:gd name="T66" fmla="*/ 2147483647 w 259"/>
                <a:gd name="T67" fmla="*/ 2147483647 h 207"/>
                <a:gd name="T68" fmla="*/ 2147483647 w 259"/>
                <a:gd name="T69" fmla="*/ 2147483647 h 207"/>
                <a:gd name="T70" fmla="*/ 2147483647 w 259"/>
                <a:gd name="T71" fmla="*/ 2147483647 h 207"/>
                <a:gd name="T72" fmla="*/ 2147483647 w 259"/>
                <a:gd name="T73" fmla="*/ 2147483647 h 207"/>
                <a:gd name="T74" fmla="*/ 2147483647 w 259"/>
                <a:gd name="T75" fmla="*/ 2147483647 h 207"/>
                <a:gd name="T76" fmla="*/ 2147483647 w 259"/>
                <a:gd name="T77" fmla="*/ 2147483647 h 207"/>
                <a:gd name="T78" fmla="*/ 2147483647 w 259"/>
                <a:gd name="T79" fmla="*/ 2147483647 h 207"/>
                <a:gd name="T80" fmla="*/ 2147483647 w 259"/>
                <a:gd name="T81" fmla="*/ 2147483647 h 207"/>
                <a:gd name="T82" fmla="*/ 2147483647 w 259"/>
                <a:gd name="T83" fmla="*/ 2147483647 h 207"/>
                <a:gd name="T84" fmla="*/ 2147483647 w 259"/>
                <a:gd name="T85" fmla="*/ 2147483647 h 207"/>
                <a:gd name="T86" fmla="*/ 2147483647 w 259"/>
                <a:gd name="T87" fmla="*/ 2147483647 h 207"/>
                <a:gd name="T88" fmla="*/ 2147483647 w 259"/>
                <a:gd name="T89" fmla="*/ 2147483647 h 207"/>
                <a:gd name="T90" fmla="*/ 2147483647 w 259"/>
                <a:gd name="T91" fmla="*/ 2147483647 h 207"/>
                <a:gd name="T92" fmla="*/ 2147483647 w 259"/>
                <a:gd name="T93" fmla="*/ 2147483647 h 207"/>
                <a:gd name="T94" fmla="*/ 2147483647 w 259"/>
                <a:gd name="T95" fmla="*/ 2147483647 h 207"/>
                <a:gd name="T96" fmla="*/ 2147483647 w 259"/>
                <a:gd name="T97" fmla="*/ 2147483647 h 207"/>
                <a:gd name="T98" fmla="*/ 2147483647 w 259"/>
                <a:gd name="T99" fmla="*/ 2147483647 h 207"/>
                <a:gd name="T100" fmla="*/ 2147483647 w 259"/>
                <a:gd name="T101" fmla="*/ 2147483647 h 207"/>
                <a:gd name="T102" fmla="*/ 2147483647 w 259"/>
                <a:gd name="T103" fmla="*/ 2147483647 h 207"/>
                <a:gd name="T104" fmla="*/ 2147483647 w 259"/>
                <a:gd name="T105" fmla="*/ 2147483647 h 207"/>
                <a:gd name="T106" fmla="*/ 2147483647 w 259"/>
                <a:gd name="T107" fmla="*/ 2147483647 h 207"/>
                <a:gd name="T108" fmla="*/ 2147483647 w 259"/>
                <a:gd name="T109" fmla="*/ 2147483647 h 207"/>
                <a:gd name="T110" fmla="*/ 2147483647 w 259"/>
                <a:gd name="T111" fmla="*/ 2147483647 h 207"/>
                <a:gd name="T112" fmla="*/ 2147483647 w 259"/>
                <a:gd name="T113" fmla="*/ 2147483647 h 20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59" h="207">
                  <a:moveTo>
                    <a:pt x="255" y="207"/>
                  </a:moveTo>
                  <a:lnTo>
                    <a:pt x="238" y="207"/>
                  </a:lnTo>
                  <a:lnTo>
                    <a:pt x="210" y="193"/>
                  </a:lnTo>
                  <a:lnTo>
                    <a:pt x="185" y="186"/>
                  </a:lnTo>
                  <a:lnTo>
                    <a:pt x="159" y="178"/>
                  </a:lnTo>
                  <a:lnTo>
                    <a:pt x="130" y="165"/>
                  </a:lnTo>
                  <a:lnTo>
                    <a:pt x="104" y="149"/>
                  </a:lnTo>
                  <a:lnTo>
                    <a:pt x="79" y="139"/>
                  </a:lnTo>
                  <a:lnTo>
                    <a:pt x="53" y="124"/>
                  </a:lnTo>
                  <a:lnTo>
                    <a:pt x="26" y="113"/>
                  </a:lnTo>
                  <a:lnTo>
                    <a:pt x="0" y="98"/>
                  </a:lnTo>
                  <a:lnTo>
                    <a:pt x="0" y="97"/>
                  </a:lnTo>
                  <a:lnTo>
                    <a:pt x="0" y="86"/>
                  </a:lnTo>
                  <a:lnTo>
                    <a:pt x="15" y="66"/>
                  </a:lnTo>
                  <a:lnTo>
                    <a:pt x="30" y="48"/>
                  </a:lnTo>
                  <a:lnTo>
                    <a:pt x="43" y="32"/>
                  </a:lnTo>
                  <a:lnTo>
                    <a:pt x="57" y="20"/>
                  </a:lnTo>
                  <a:lnTo>
                    <a:pt x="63" y="14"/>
                  </a:lnTo>
                  <a:lnTo>
                    <a:pt x="69" y="10"/>
                  </a:lnTo>
                  <a:lnTo>
                    <a:pt x="76" y="6"/>
                  </a:lnTo>
                  <a:lnTo>
                    <a:pt x="82" y="4"/>
                  </a:lnTo>
                  <a:lnTo>
                    <a:pt x="88" y="2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6" y="1"/>
                  </a:lnTo>
                  <a:lnTo>
                    <a:pt x="111" y="2"/>
                  </a:lnTo>
                  <a:lnTo>
                    <a:pt x="116" y="4"/>
                  </a:lnTo>
                  <a:lnTo>
                    <a:pt x="120" y="6"/>
                  </a:lnTo>
                  <a:lnTo>
                    <a:pt x="123" y="8"/>
                  </a:lnTo>
                  <a:lnTo>
                    <a:pt x="128" y="13"/>
                  </a:lnTo>
                  <a:lnTo>
                    <a:pt x="132" y="20"/>
                  </a:lnTo>
                  <a:lnTo>
                    <a:pt x="138" y="28"/>
                  </a:lnTo>
                  <a:lnTo>
                    <a:pt x="145" y="36"/>
                  </a:lnTo>
                  <a:lnTo>
                    <a:pt x="157" y="47"/>
                  </a:lnTo>
                  <a:lnTo>
                    <a:pt x="172" y="58"/>
                  </a:lnTo>
                  <a:lnTo>
                    <a:pt x="182" y="64"/>
                  </a:lnTo>
                  <a:lnTo>
                    <a:pt x="190" y="67"/>
                  </a:lnTo>
                  <a:lnTo>
                    <a:pt x="199" y="70"/>
                  </a:lnTo>
                  <a:lnTo>
                    <a:pt x="205" y="72"/>
                  </a:lnTo>
                  <a:lnTo>
                    <a:pt x="217" y="75"/>
                  </a:lnTo>
                  <a:lnTo>
                    <a:pt x="228" y="77"/>
                  </a:lnTo>
                  <a:lnTo>
                    <a:pt x="232" y="78"/>
                  </a:lnTo>
                  <a:lnTo>
                    <a:pt x="236" y="79"/>
                  </a:lnTo>
                  <a:lnTo>
                    <a:pt x="240" y="82"/>
                  </a:lnTo>
                  <a:lnTo>
                    <a:pt x="243" y="84"/>
                  </a:lnTo>
                  <a:lnTo>
                    <a:pt x="246" y="88"/>
                  </a:lnTo>
                  <a:lnTo>
                    <a:pt x="248" y="92"/>
                  </a:lnTo>
                  <a:lnTo>
                    <a:pt x="250" y="98"/>
                  </a:lnTo>
                  <a:lnTo>
                    <a:pt x="252" y="106"/>
                  </a:lnTo>
                  <a:lnTo>
                    <a:pt x="255" y="123"/>
                  </a:lnTo>
                  <a:lnTo>
                    <a:pt x="257" y="139"/>
                  </a:lnTo>
                  <a:lnTo>
                    <a:pt x="258" y="154"/>
                  </a:lnTo>
                  <a:lnTo>
                    <a:pt x="259" y="169"/>
                  </a:lnTo>
                  <a:lnTo>
                    <a:pt x="258" y="190"/>
                  </a:lnTo>
                  <a:lnTo>
                    <a:pt x="258" y="198"/>
                  </a:lnTo>
                  <a:lnTo>
                    <a:pt x="257" y="200"/>
                  </a:lnTo>
                  <a:lnTo>
                    <a:pt x="255" y="20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2609524" y="2924481"/>
              <a:ext cx="474012" cy="344746"/>
            </a:xfrm>
            <a:custGeom>
              <a:avLst/>
              <a:gdLst>
                <a:gd name="T0" fmla="*/ 799 w 884"/>
                <a:gd name="T1" fmla="*/ 629 h 670"/>
                <a:gd name="T2" fmla="*/ 721 w 884"/>
                <a:gd name="T3" fmla="*/ 668 h 670"/>
                <a:gd name="T4" fmla="*/ 638 w 884"/>
                <a:gd name="T5" fmla="*/ 657 h 670"/>
                <a:gd name="T6" fmla="*/ 558 w 884"/>
                <a:gd name="T7" fmla="*/ 641 h 670"/>
                <a:gd name="T8" fmla="*/ 491 w 884"/>
                <a:gd name="T9" fmla="*/ 618 h 670"/>
                <a:gd name="T10" fmla="*/ 410 w 884"/>
                <a:gd name="T11" fmla="*/ 564 h 670"/>
                <a:gd name="T12" fmla="*/ 331 w 884"/>
                <a:gd name="T13" fmla="*/ 556 h 670"/>
                <a:gd name="T14" fmla="*/ 248 w 884"/>
                <a:gd name="T15" fmla="*/ 544 h 670"/>
                <a:gd name="T16" fmla="*/ 168 w 884"/>
                <a:gd name="T17" fmla="*/ 535 h 670"/>
                <a:gd name="T18" fmla="*/ 87 w 884"/>
                <a:gd name="T19" fmla="*/ 530 h 670"/>
                <a:gd name="T20" fmla="*/ 25 w 884"/>
                <a:gd name="T21" fmla="*/ 484 h 670"/>
                <a:gd name="T22" fmla="*/ 80 w 884"/>
                <a:gd name="T23" fmla="*/ 411 h 670"/>
                <a:gd name="T24" fmla="*/ 25 w 884"/>
                <a:gd name="T25" fmla="*/ 383 h 670"/>
                <a:gd name="T26" fmla="*/ 18 w 884"/>
                <a:gd name="T27" fmla="*/ 380 h 670"/>
                <a:gd name="T28" fmla="*/ 20 w 884"/>
                <a:gd name="T29" fmla="*/ 375 h 670"/>
                <a:gd name="T30" fmla="*/ 28 w 884"/>
                <a:gd name="T31" fmla="*/ 339 h 670"/>
                <a:gd name="T32" fmla="*/ 37 w 884"/>
                <a:gd name="T33" fmla="*/ 297 h 670"/>
                <a:gd name="T34" fmla="*/ 26 w 884"/>
                <a:gd name="T35" fmla="*/ 254 h 670"/>
                <a:gd name="T36" fmla="*/ 17 w 884"/>
                <a:gd name="T37" fmla="*/ 205 h 670"/>
                <a:gd name="T38" fmla="*/ 21 w 884"/>
                <a:gd name="T39" fmla="*/ 188 h 670"/>
                <a:gd name="T40" fmla="*/ 33 w 884"/>
                <a:gd name="T41" fmla="*/ 179 h 670"/>
                <a:gd name="T42" fmla="*/ 47 w 884"/>
                <a:gd name="T43" fmla="*/ 177 h 670"/>
                <a:gd name="T44" fmla="*/ 79 w 884"/>
                <a:gd name="T45" fmla="*/ 183 h 670"/>
                <a:gd name="T46" fmla="*/ 113 w 884"/>
                <a:gd name="T47" fmla="*/ 184 h 670"/>
                <a:gd name="T48" fmla="*/ 146 w 884"/>
                <a:gd name="T49" fmla="*/ 175 h 670"/>
                <a:gd name="T50" fmla="*/ 184 w 884"/>
                <a:gd name="T51" fmla="*/ 191 h 670"/>
                <a:gd name="T52" fmla="*/ 203 w 884"/>
                <a:gd name="T53" fmla="*/ 180 h 670"/>
                <a:gd name="T54" fmla="*/ 214 w 884"/>
                <a:gd name="T55" fmla="*/ 160 h 670"/>
                <a:gd name="T56" fmla="*/ 227 w 884"/>
                <a:gd name="T57" fmla="*/ 114 h 670"/>
                <a:gd name="T58" fmla="*/ 232 w 884"/>
                <a:gd name="T59" fmla="*/ 62 h 670"/>
                <a:gd name="T60" fmla="*/ 242 w 884"/>
                <a:gd name="T61" fmla="*/ 51 h 670"/>
                <a:gd name="T62" fmla="*/ 269 w 884"/>
                <a:gd name="T63" fmla="*/ 5 h 670"/>
                <a:gd name="T64" fmla="*/ 349 w 884"/>
                <a:gd name="T65" fmla="*/ 12 h 670"/>
                <a:gd name="T66" fmla="*/ 414 w 884"/>
                <a:gd name="T67" fmla="*/ 83 h 670"/>
                <a:gd name="T68" fmla="*/ 493 w 884"/>
                <a:gd name="T69" fmla="*/ 116 h 670"/>
                <a:gd name="T70" fmla="*/ 553 w 884"/>
                <a:gd name="T71" fmla="*/ 111 h 670"/>
                <a:gd name="T72" fmla="*/ 633 w 884"/>
                <a:gd name="T73" fmla="*/ 150 h 670"/>
                <a:gd name="T74" fmla="*/ 688 w 884"/>
                <a:gd name="T75" fmla="*/ 122 h 670"/>
                <a:gd name="T76" fmla="*/ 760 w 884"/>
                <a:gd name="T77" fmla="*/ 189 h 670"/>
                <a:gd name="T78" fmla="*/ 794 w 884"/>
                <a:gd name="T79" fmla="*/ 261 h 670"/>
                <a:gd name="T80" fmla="*/ 855 w 884"/>
                <a:gd name="T81" fmla="*/ 318 h 670"/>
                <a:gd name="T82" fmla="*/ 882 w 884"/>
                <a:gd name="T83" fmla="*/ 318 h 670"/>
                <a:gd name="T84" fmla="*/ 878 w 884"/>
                <a:gd name="T85" fmla="*/ 367 h 670"/>
                <a:gd name="T86" fmla="*/ 872 w 884"/>
                <a:gd name="T87" fmla="*/ 409 h 670"/>
                <a:gd name="T88" fmla="*/ 866 w 884"/>
                <a:gd name="T89" fmla="*/ 426 h 670"/>
                <a:gd name="T90" fmla="*/ 847 w 884"/>
                <a:gd name="T91" fmla="*/ 439 h 670"/>
                <a:gd name="T92" fmla="*/ 816 w 884"/>
                <a:gd name="T93" fmla="*/ 456 h 670"/>
                <a:gd name="T94" fmla="*/ 787 w 884"/>
                <a:gd name="T95" fmla="*/ 477 h 670"/>
                <a:gd name="T96" fmla="*/ 777 w 884"/>
                <a:gd name="T97" fmla="*/ 494 h 670"/>
                <a:gd name="T98" fmla="*/ 778 w 884"/>
                <a:gd name="T99" fmla="*/ 509 h 670"/>
                <a:gd name="T100" fmla="*/ 788 w 884"/>
                <a:gd name="T101" fmla="*/ 526 h 670"/>
                <a:gd name="T102" fmla="*/ 809 w 884"/>
                <a:gd name="T103" fmla="*/ 544 h 670"/>
                <a:gd name="T104" fmla="*/ 828 w 884"/>
                <a:gd name="T105" fmla="*/ 558 h 670"/>
                <a:gd name="T106" fmla="*/ 840 w 884"/>
                <a:gd name="T107" fmla="*/ 581 h 670"/>
                <a:gd name="T108" fmla="*/ 843 w 884"/>
                <a:gd name="T109" fmla="*/ 621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4" h="670">
                  <a:moveTo>
                    <a:pt x="843" y="629"/>
                  </a:moveTo>
                  <a:lnTo>
                    <a:pt x="825" y="634"/>
                  </a:lnTo>
                  <a:lnTo>
                    <a:pt x="799" y="629"/>
                  </a:lnTo>
                  <a:lnTo>
                    <a:pt x="773" y="645"/>
                  </a:lnTo>
                  <a:lnTo>
                    <a:pt x="747" y="670"/>
                  </a:lnTo>
                  <a:lnTo>
                    <a:pt x="721" y="668"/>
                  </a:lnTo>
                  <a:lnTo>
                    <a:pt x="693" y="666"/>
                  </a:lnTo>
                  <a:lnTo>
                    <a:pt x="664" y="662"/>
                  </a:lnTo>
                  <a:lnTo>
                    <a:pt x="638" y="657"/>
                  </a:lnTo>
                  <a:lnTo>
                    <a:pt x="613" y="652"/>
                  </a:lnTo>
                  <a:lnTo>
                    <a:pt x="584" y="641"/>
                  </a:lnTo>
                  <a:lnTo>
                    <a:pt x="558" y="641"/>
                  </a:lnTo>
                  <a:lnTo>
                    <a:pt x="537" y="636"/>
                  </a:lnTo>
                  <a:lnTo>
                    <a:pt x="516" y="621"/>
                  </a:lnTo>
                  <a:lnTo>
                    <a:pt x="491" y="618"/>
                  </a:lnTo>
                  <a:lnTo>
                    <a:pt x="463" y="590"/>
                  </a:lnTo>
                  <a:lnTo>
                    <a:pt x="437" y="577"/>
                  </a:lnTo>
                  <a:lnTo>
                    <a:pt x="410" y="564"/>
                  </a:lnTo>
                  <a:lnTo>
                    <a:pt x="385" y="560"/>
                  </a:lnTo>
                  <a:lnTo>
                    <a:pt x="359" y="556"/>
                  </a:lnTo>
                  <a:lnTo>
                    <a:pt x="331" y="556"/>
                  </a:lnTo>
                  <a:lnTo>
                    <a:pt x="302" y="549"/>
                  </a:lnTo>
                  <a:lnTo>
                    <a:pt x="276" y="544"/>
                  </a:lnTo>
                  <a:lnTo>
                    <a:pt x="248" y="544"/>
                  </a:lnTo>
                  <a:lnTo>
                    <a:pt x="223" y="539"/>
                  </a:lnTo>
                  <a:lnTo>
                    <a:pt x="193" y="539"/>
                  </a:lnTo>
                  <a:lnTo>
                    <a:pt x="168" y="535"/>
                  </a:lnTo>
                  <a:lnTo>
                    <a:pt x="142" y="533"/>
                  </a:lnTo>
                  <a:lnTo>
                    <a:pt x="117" y="530"/>
                  </a:lnTo>
                  <a:lnTo>
                    <a:pt x="87" y="530"/>
                  </a:lnTo>
                  <a:lnTo>
                    <a:pt x="59" y="515"/>
                  </a:lnTo>
                  <a:lnTo>
                    <a:pt x="34" y="512"/>
                  </a:lnTo>
                  <a:lnTo>
                    <a:pt x="25" y="484"/>
                  </a:lnTo>
                  <a:lnTo>
                    <a:pt x="30" y="458"/>
                  </a:lnTo>
                  <a:lnTo>
                    <a:pt x="54" y="429"/>
                  </a:lnTo>
                  <a:lnTo>
                    <a:pt x="80" y="411"/>
                  </a:lnTo>
                  <a:lnTo>
                    <a:pt x="80" y="383"/>
                  </a:lnTo>
                  <a:lnTo>
                    <a:pt x="54" y="373"/>
                  </a:lnTo>
                  <a:lnTo>
                    <a:pt x="25" y="383"/>
                  </a:lnTo>
                  <a:lnTo>
                    <a:pt x="0" y="380"/>
                  </a:lnTo>
                  <a:lnTo>
                    <a:pt x="18" y="382"/>
                  </a:lnTo>
                  <a:lnTo>
                    <a:pt x="18" y="380"/>
                  </a:lnTo>
                  <a:lnTo>
                    <a:pt x="18" y="378"/>
                  </a:lnTo>
                  <a:lnTo>
                    <a:pt x="19" y="376"/>
                  </a:lnTo>
                  <a:lnTo>
                    <a:pt x="20" y="375"/>
                  </a:lnTo>
                  <a:lnTo>
                    <a:pt x="21" y="369"/>
                  </a:lnTo>
                  <a:lnTo>
                    <a:pt x="24" y="358"/>
                  </a:lnTo>
                  <a:lnTo>
                    <a:pt x="28" y="339"/>
                  </a:lnTo>
                  <a:lnTo>
                    <a:pt x="35" y="317"/>
                  </a:lnTo>
                  <a:lnTo>
                    <a:pt x="37" y="306"/>
                  </a:lnTo>
                  <a:lnTo>
                    <a:pt x="37" y="297"/>
                  </a:lnTo>
                  <a:lnTo>
                    <a:pt x="36" y="288"/>
                  </a:lnTo>
                  <a:lnTo>
                    <a:pt x="34" y="277"/>
                  </a:lnTo>
                  <a:lnTo>
                    <a:pt x="26" y="254"/>
                  </a:lnTo>
                  <a:lnTo>
                    <a:pt x="19" y="221"/>
                  </a:lnTo>
                  <a:lnTo>
                    <a:pt x="18" y="213"/>
                  </a:lnTo>
                  <a:lnTo>
                    <a:pt x="17" y="205"/>
                  </a:lnTo>
                  <a:lnTo>
                    <a:pt x="18" y="198"/>
                  </a:lnTo>
                  <a:lnTo>
                    <a:pt x="19" y="192"/>
                  </a:lnTo>
                  <a:lnTo>
                    <a:pt x="21" y="188"/>
                  </a:lnTo>
                  <a:lnTo>
                    <a:pt x="24" y="185"/>
                  </a:lnTo>
                  <a:lnTo>
                    <a:pt x="28" y="181"/>
                  </a:lnTo>
                  <a:lnTo>
                    <a:pt x="33" y="179"/>
                  </a:lnTo>
                  <a:lnTo>
                    <a:pt x="37" y="178"/>
                  </a:lnTo>
                  <a:lnTo>
                    <a:pt x="42" y="178"/>
                  </a:lnTo>
                  <a:lnTo>
                    <a:pt x="47" y="177"/>
                  </a:lnTo>
                  <a:lnTo>
                    <a:pt x="54" y="178"/>
                  </a:lnTo>
                  <a:lnTo>
                    <a:pt x="66" y="180"/>
                  </a:lnTo>
                  <a:lnTo>
                    <a:pt x="79" y="183"/>
                  </a:lnTo>
                  <a:lnTo>
                    <a:pt x="90" y="185"/>
                  </a:lnTo>
                  <a:lnTo>
                    <a:pt x="102" y="185"/>
                  </a:lnTo>
                  <a:lnTo>
                    <a:pt x="113" y="184"/>
                  </a:lnTo>
                  <a:lnTo>
                    <a:pt x="123" y="181"/>
                  </a:lnTo>
                  <a:lnTo>
                    <a:pt x="139" y="177"/>
                  </a:lnTo>
                  <a:lnTo>
                    <a:pt x="146" y="175"/>
                  </a:lnTo>
                  <a:lnTo>
                    <a:pt x="165" y="185"/>
                  </a:lnTo>
                  <a:lnTo>
                    <a:pt x="178" y="191"/>
                  </a:lnTo>
                  <a:lnTo>
                    <a:pt x="184" y="191"/>
                  </a:lnTo>
                  <a:lnTo>
                    <a:pt x="190" y="190"/>
                  </a:lnTo>
                  <a:lnTo>
                    <a:pt x="196" y="186"/>
                  </a:lnTo>
                  <a:lnTo>
                    <a:pt x="203" y="180"/>
                  </a:lnTo>
                  <a:lnTo>
                    <a:pt x="207" y="175"/>
                  </a:lnTo>
                  <a:lnTo>
                    <a:pt x="211" y="169"/>
                  </a:lnTo>
                  <a:lnTo>
                    <a:pt x="214" y="160"/>
                  </a:lnTo>
                  <a:lnTo>
                    <a:pt x="217" y="152"/>
                  </a:lnTo>
                  <a:lnTo>
                    <a:pt x="223" y="133"/>
                  </a:lnTo>
                  <a:lnTo>
                    <a:pt x="227" y="114"/>
                  </a:lnTo>
                  <a:lnTo>
                    <a:pt x="232" y="81"/>
                  </a:lnTo>
                  <a:lnTo>
                    <a:pt x="234" y="66"/>
                  </a:lnTo>
                  <a:lnTo>
                    <a:pt x="232" y="62"/>
                  </a:lnTo>
                  <a:lnTo>
                    <a:pt x="231" y="58"/>
                  </a:lnTo>
                  <a:lnTo>
                    <a:pt x="237" y="57"/>
                  </a:lnTo>
                  <a:lnTo>
                    <a:pt x="242" y="51"/>
                  </a:lnTo>
                  <a:lnTo>
                    <a:pt x="242" y="26"/>
                  </a:lnTo>
                  <a:lnTo>
                    <a:pt x="248" y="0"/>
                  </a:lnTo>
                  <a:lnTo>
                    <a:pt x="269" y="5"/>
                  </a:lnTo>
                  <a:lnTo>
                    <a:pt x="295" y="21"/>
                  </a:lnTo>
                  <a:lnTo>
                    <a:pt x="323" y="18"/>
                  </a:lnTo>
                  <a:lnTo>
                    <a:pt x="349" y="12"/>
                  </a:lnTo>
                  <a:lnTo>
                    <a:pt x="375" y="28"/>
                  </a:lnTo>
                  <a:lnTo>
                    <a:pt x="396" y="57"/>
                  </a:lnTo>
                  <a:lnTo>
                    <a:pt x="414" y="83"/>
                  </a:lnTo>
                  <a:lnTo>
                    <a:pt x="440" y="90"/>
                  </a:lnTo>
                  <a:lnTo>
                    <a:pt x="468" y="114"/>
                  </a:lnTo>
                  <a:lnTo>
                    <a:pt x="493" y="116"/>
                  </a:lnTo>
                  <a:lnTo>
                    <a:pt x="520" y="104"/>
                  </a:lnTo>
                  <a:lnTo>
                    <a:pt x="548" y="106"/>
                  </a:lnTo>
                  <a:lnTo>
                    <a:pt x="553" y="111"/>
                  </a:lnTo>
                  <a:lnTo>
                    <a:pt x="579" y="124"/>
                  </a:lnTo>
                  <a:lnTo>
                    <a:pt x="608" y="139"/>
                  </a:lnTo>
                  <a:lnTo>
                    <a:pt x="633" y="150"/>
                  </a:lnTo>
                  <a:lnTo>
                    <a:pt x="661" y="148"/>
                  </a:lnTo>
                  <a:lnTo>
                    <a:pt x="677" y="118"/>
                  </a:lnTo>
                  <a:lnTo>
                    <a:pt x="688" y="122"/>
                  </a:lnTo>
                  <a:lnTo>
                    <a:pt x="714" y="134"/>
                  </a:lnTo>
                  <a:lnTo>
                    <a:pt x="734" y="163"/>
                  </a:lnTo>
                  <a:lnTo>
                    <a:pt x="760" y="189"/>
                  </a:lnTo>
                  <a:lnTo>
                    <a:pt x="786" y="207"/>
                  </a:lnTo>
                  <a:lnTo>
                    <a:pt x="791" y="235"/>
                  </a:lnTo>
                  <a:lnTo>
                    <a:pt x="794" y="261"/>
                  </a:lnTo>
                  <a:lnTo>
                    <a:pt x="801" y="290"/>
                  </a:lnTo>
                  <a:lnTo>
                    <a:pt x="830" y="303"/>
                  </a:lnTo>
                  <a:lnTo>
                    <a:pt x="855" y="318"/>
                  </a:lnTo>
                  <a:lnTo>
                    <a:pt x="882" y="313"/>
                  </a:lnTo>
                  <a:lnTo>
                    <a:pt x="884" y="314"/>
                  </a:lnTo>
                  <a:lnTo>
                    <a:pt x="882" y="318"/>
                  </a:lnTo>
                  <a:lnTo>
                    <a:pt x="880" y="323"/>
                  </a:lnTo>
                  <a:lnTo>
                    <a:pt x="880" y="337"/>
                  </a:lnTo>
                  <a:lnTo>
                    <a:pt x="878" y="367"/>
                  </a:lnTo>
                  <a:lnTo>
                    <a:pt x="876" y="384"/>
                  </a:lnTo>
                  <a:lnTo>
                    <a:pt x="873" y="401"/>
                  </a:lnTo>
                  <a:lnTo>
                    <a:pt x="872" y="409"/>
                  </a:lnTo>
                  <a:lnTo>
                    <a:pt x="870" y="416"/>
                  </a:lnTo>
                  <a:lnTo>
                    <a:pt x="868" y="422"/>
                  </a:lnTo>
                  <a:lnTo>
                    <a:pt x="866" y="426"/>
                  </a:lnTo>
                  <a:lnTo>
                    <a:pt x="862" y="430"/>
                  </a:lnTo>
                  <a:lnTo>
                    <a:pt x="855" y="435"/>
                  </a:lnTo>
                  <a:lnTo>
                    <a:pt x="847" y="439"/>
                  </a:lnTo>
                  <a:lnTo>
                    <a:pt x="838" y="444"/>
                  </a:lnTo>
                  <a:lnTo>
                    <a:pt x="826" y="449"/>
                  </a:lnTo>
                  <a:lnTo>
                    <a:pt x="816" y="456"/>
                  </a:lnTo>
                  <a:lnTo>
                    <a:pt x="805" y="462"/>
                  </a:lnTo>
                  <a:lnTo>
                    <a:pt x="796" y="469"/>
                  </a:lnTo>
                  <a:lnTo>
                    <a:pt x="787" y="477"/>
                  </a:lnTo>
                  <a:lnTo>
                    <a:pt x="781" y="485"/>
                  </a:lnTo>
                  <a:lnTo>
                    <a:pt x="779" y="489"/>
                  </a:lnTo>
                  <a:lnTo>
                    <a:pt x="777" y="494"/>
                  </a:lnTo>
                  <a:lnTo>
                    <a:pt x="777" y="499"/>
                  </a:lnTo>
                  <a:lnTo>
                    <a:pt x="777" y="504"/>
                  </a:lnTo>
                  <a:lnTo>
                    <a:pt x="778" y="509"/>
                  </a:lnTo>
                  <a:lnTo>
                    <a:pt x="780" y="514"/>
                  </a:lnTo>
                  <a:lnTo>
                    <a:pt x="784" y="520"/>
                  </a:lnTo>
                  <a:lnTo>
                    <a:pt x="788" y="526"/>
                  </a:lnTo>
                  <a:lnTo>
                    <a:pt x="794" y="531"/>
                  </a:lnTo>
                  <a:lnTo>
                    <a:pt x="801" y="537"/>
                  </a:lnTo>
                  <a:lnTo>
                    <a:pt x="809" y="544"/>
                  </a:lnTo>
                  <a:lnTo>
                    <a:pt x="820" y="551"/>
                  </a:lnTo>
                  <a:lnTo>
                    <a:pt x="824" y="554"/>
                  </a:lnTo>
                  <a:lnTo>
                    <a:pt x="828" y="558"/>
                  </a:lnTo>
                  <a:lnTo>
                    <a:pt x="832" y="564"/>
                  </a:lnTo>
                  <a:lnTo>
                    <a:pt x="834" y="569"/>
                  </a:lnTo>
                  <a:lnTo>
                    <a:pt x="840" y="581"/>
                  </a:lnTo>
                  <a:lnTo>
                    <a:pt x="842" y="593"/>
                  </a:lnTo>
                  <a:lnTo>
                    <a:pt x="843" y="613"/>
                  </a:lnTo>
                  <a:lnTo>
                    <a:pt x="843" y="621"/>
                  </a:lnTo>
                  <a:lnTo>
                    <a:pt x="843" y="627"/>
                  </a:lnTo>
                  <a:lnTo>
                    <a:pt x="843" y="62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defTabSz="53631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>
                <a:solidFill>
                  <a:srgbClr val="262626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2396420" y="2919864"/>
              <a:ext cx="291055" cy="201268"/>
            </a:xfrm>
            <a:custGeom>
              <a:avLst/>
              <a:gdLst>
                <a:gd name="T0" fmla="*/ 2147483647 w 545"/>
                <a:gd name="T1" fmla="*/ 2147483647 h 393"/>
                <a:gd name="T2" fmla="*/ 2147483647 w 545"/>
                <a:gd name="T3" fmla="*/ 2147483647 h 393"/>
                <a:gd name="T4" fmla="*/ 2147483647 w 545"/>
                <a:gd name="T5" fmla="*/ 2147483647 h 393"/>
                <a:gd name="T6" fmla="*/ 2147483647 w 545"/>
                <a:gd name="T7" fmla="*/ 2147483647 h 393"/>
                <a:gd name="T8" fmla="*/ 2147483647 w 545"/>
                <a:gd name="T9" fmla="*/ 2147483647 h 393"/>
                <a:gd name="T10" fmla="*/ 2147483647 w 545"/>
                <a:gd name="T11" fmla="*/ 2147483647 h 393"/>
                <a:gd name="T12" fmla="*/ 2147483647 w 545"/>
                <a:gd name="T13" fmla="*/ 2147483647 h 393"/>
                <a:gd name="T14" fmla="*/ 2147483647 w 545"/>
                <a:gd name="T15" fmla="*/ 2147483647 h 393"/>
                <a:gd name="T16" fmla="*/ 2147483647 w 545"/>
                <a:gd name="T17" fmla="*/ 2147483647 h 393"/>
                <a:gd name="T18" fmla="*/ 2147483647 w 545"/>
                <a:gd name="T19" fmla="*/ 2147483647 h 393"/>
                <a:gd name="T20" fmla="*/ 2147483647 w 545"/>
                <a:gd name="T21" fmla="*/ 2147483647 h 393"/>
                <a:gd name="T22" fmla="*/ 2147483647 w 545"/>
                <a:gd name="T23" fmla="*/ 2147483647 h 393"/>
                <a:gd name="T24" fmla="*/ 2147483647 w 545"/>
                <a:gd name="T25" fmla="*/ 2147483647 h 393"/>
                <a:gd name="T26" fmla="*/ 2147483647 w 545"/>
                <a:gd name="T27" fmla="*/ 2147483647 h 393"/>
                <a:gd name="T28" fmla="*/ 2147483647 w 545"/>
                <a:gd name="T29" fmla="*/ 2147483647 h 393"/>
                <a:gd name="T30" fmla="*/ 2147483647 w 545"/>
                <a:gd name="T31" fmla="*/ 2147483647 h 393"/>
                <a:gd name="T32" fmla="*/ 2147483647 w 545"/>
                <a:gd name="T33" fmla="*/ 0 h 393"/>
                <a:gd name="T34" fmla="*/ 2147483647 w 545"/>
                <a:gd name="T35" fmla="*/ 2147483647 h 393"/>
                <a:gd name="T36" fmla="*/ 2147483647 w 545"/>
                <a:gd name="T37" fmla="*/ 2147483647 h 393"/>
                <a:gd name="T38" fmla="*/ 2147483647 w 545"/>
                <a:gd name="T39" fmla="*/ 2147483647 h 393"/>
                <a:gd name="T40" fmla="*/ 2147483647 w 545"/>
                <a:gd name="T41" fmla="*/ 2147483647 h 393"/>
                <a:gd name="T42" fmla="*/ 2147483647 w 545"/>
                <a:gd name="T43" fmla="*/ 2147483647 h 393"/>
                <a:gd name="T44" fmla="*/ 2147483647 w 545"/>
                <a:gd name="T45" fmla="*/ 2147483647 h 393"/>
                <a:gd name="T46" fmla="*/ 2147483647 w 545"/>
                <a:gd name="T47" fmla="*/ 2147483647 h 393"/>
                <a:gd name="T48" fmla="*/ 2147483647 w 545"/>
                <a:gd name="T49" fmla="*/ 2147483647 h 393"/>
                <a:gd name="T50" fmla="*/ 2147483647 w 545"/>
                <a:gd name="T51" fmla="*/ 2147483647 h 393"/>
                <a:gd name="T52" fmla="*/ 2147483647 w 545"/>
                <a:gd name="T53" fmla="*/ 2147483647 h 393"/>
                <a:gd name="T54" fmla="*/ 2147483647 w 545"/>
                <a:gd name="T55" fmla="*/ 2147483647 h 393"/>
                <a:gd name="T56" fmla="*/ 2147483647 w 545"/>
                <a:gd name="T57" fmla="*/ 2147483647 h 393"/>
                <a:gd name="T58" fmla="*/ 2147483647 w 545"/>
                <a:gd name="T59" fmla="*/ 2147483647 h 393"/>
                <a:gd name="T60" fmla="*/ 2147483647 w 545"/>
                <a:gd name="T61" fmla="*/ 2147483647 h 393"/>
                <a:gd name="T62" fmla="*/ 2147483647 w 545"/>
                <a:gd name="T63" fmla="*/ 2147483647 h 393"/>
                <a:gd name="T64" fmla="*/ 2147483647 w 545"/>
                <a:gd name="T65" fmla="*/ 2147483647 h 393"/>
                <a:gd name="T66" fmla="*/ 2147483647 w 545"/>
                <a:gd name="T67" fmla="*/ 2147483647 h 393"/>
                <a:gd name="T68" fmla="*/ 2147483647 w 545"/>
                <a:gd name="T69" fmla="*/ 2147483647 h 393"/>
                <a:gd name="T70" fmla="*/ 2147483647 w 545"/>
                <a:gd name="T71" fmla="*/ 2147483647 h 393"/>
                <a:gd name="T72" fmla="*/ 2147483647 w 545"/>
                <a:gd name="T73" fmla="*/ 2147483647 h 393"/>
                <a:gd name="T74" fmla="*/ 2147483647 w 545"/>
                <a:gd name="T75" fmla="*/ 2147483647 h 393"/>
                <a:gd name="T76" fmla="*/ 2147483647 w 545"/>
                <a:gd name="T77" fmla="*/ 2147483647 h 393"/>
                <a:gd name="T78" fmla="*/ 2147483647 w 545"/>
                <a:gd name="T79" fmla="*/ 2147483647 h 393"/>
                <a:gd name="T80" fmla="*/ 2147483647 w 545"/>
                <a:gd name="T81" fmla="*/ 2147483647 h 393"/>
                <a:gd name="T82" fmla="*/ 2147483647 w 545"/>
                <a:gd name="T83" fmla="*/ 2147483647 h 393"/>
                <a:gd name="T84" fmla="*/ 2147483647 w 545"/>
                <a:gd name="T85" fmla="*/ 2147483647 h 393"/>
                <a:gd name="T86" fmla="*/ 2147483647 w 545"/>
                <a:gd name="T87" fmla="*/ 2147483647 h 393"/>
                <a:gd name="T88" fmla="*/ 2147483647 w 545"/>
                <a:gd name="T89" fmla="*/ 2147483647 h 393"/>
                <a:gd name="T90" fmla="*/ 2147483647 w 545"/>
                <a:gd name="T91" fmla="*/ 2147483647 h 393"/>
                <a:gd name="T92" fmla="*/ 2147483647 w 545"/>
                <a:gd name="T93" fmla="*/ 2147483647 h 393"/>
                <a:gd name="T94" fmla="*/ 2147483647 w 545"/>
                <a:gd name="T95" fmla="*/ 2147483647 h 393"/>
                <a:gd name="T96" fmla="*/ 2147483647 w 545"/>
                <a:gd name="T97" fmla="*/ 2147483647 h 393"/>
                <a:gd name="T98" fmla="*/ 2147483647 w 545"/>
                <a:gd name="T99" fmla="*/ 2147483647 h 39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45" h="393">
                  <a:moveTo>
                    <a:pt x="417" y="393"/>
                  </a:moveTo>
                  <a:lnTo>
                    <a:pt x="399" y="391"/>
                  </a:lnTo>
                  <a:lnTo>
                    <a:pt x="373" y="373"/>
                  </a:lnTo>
                  <a:lnTo>
                    <a:pt x="347" y="363"/>
                  </a:lnTo>
                  <a:lnTo>
                    <a:pt x="321" y="345"/>
                  </a:lnTo>
                  <a:lnTo>
                    <a:pt x="293" y="334"/>
                  </a:lnTo>
                  <a:lnTo>
                    <a:pt x="267" y="332"/>
                  </a:lnTo>
                  <a:lnTo>
                    <a:pt x="238" y="339"/>
                  </a:lnTo>
                  <a:lnTo>
                    <a:pt x="212" y="345"/>
                  </a:lnTo>
                  <a:lnTo>
                    <a:pt x="184" y="337"/>
                  </a:lnTo>
                  <a:lnTo>
                    <a:pt x="159" y="343"/>
                  </a:lnTo>
                  <a:lnTo>
                    <a:pt x="130" y="350"/>
                  </a:lnTo>
                  <a:lnTo>
                    <a:pt x="104" y="348"/>
                  </a:lnTo>
                  <a:lnTo>
                    <a:pt x="54" y="362"/>
                  </a:lnTo>
                  <a:lnTo>
                    <a:pt x="50" y="329"/>
                  </a:lnTo>
                  <a:lnTo>
                    <a:pt x="24" y="337"/>
                  </a:lnTo>
                  <a:lnTo>
                    <a:pt x="16" y="311"/>
                  </a:lnTo>
                  <a:lnTo>
                    <a:pt x="44" y="299"/>
                  </a:lnTo>
                  <a:lnTo>
                    <a:pt x="70" y="283"/>
                  </a:lnTo>
                  <a:lnTo>
                    <a:pt x="83" y="309"/>
                  </a:lnTo>
                  <a:lnTo>
                    <a:pt x="109" y="324"/>
                  </a:lnTo>
                  <a:lnTo>
                    <a:pt x="120" y="299"/>
                  </a:lnTo>
                  <a:lnTo>
                    <a:pt x="145" y="274"/>
                  </a:lnTo>
                  <a:lnTo>
                    <a:pt x="156" y="246"/>
                  </a:lnTo>
                  <a:lnTo>
                    <a:pt x="182" y="223"/>
                  </a:lnTo>
                  <a:lnTo>
                    <a:pt x="207" y="216"/>
                  </a:lnTo>
                  <a:lnTo>
                    <a:pt x="226" y="187"/>
                  </a:lnTo>
                  <a:lnTo>
                    <a:pt x="226" y="161"/>
                  </a:lnTo>
                  <a:lnTo>
                    <a:pt x="228" y="133"/>
                  </a:lnTo>
                  <a:lnTo>
                    <a:pt x="233" y="106"/>
                  </a:lnTo>
                  <a:lnTo>
                    <a:pt x="241" y="81"/>
                  </a:lnTo>
                  <a:lnTo>
                    <a:pt x="262" y="53"/>
                  </a:lnTo>
                  <a:lnTo>
                    <a:pt x="283" y="27"/>
                  </a:lnTo>
                  <a:lnTo>
                    <a:pt x="300" y="0"/>
                  </a:lnTo>
                  <a:lnTo>
                    <a:pt x="327" y="14"/>
                  </a:lnTo>
                  <a:lnTo>
                    <a:pt x="332" y="39"/>
                  </a:lnTo>
                  <a:lnTo>
                    <a:pt x="357" y="44"/>
                  </a:lnTo>
                  <a:lnTo>
                    <a:pt x="383" y="18"/>
                  </a:lnTo>
                  <a:lnTo>
                    <a:pt x="410" y="34"/>
                  </a:lnTo>
                  <a:lnTo>
                    <a:pt x="438" y="44"/>
                  </a:lnTo>
                  <a:lnTo>
                    <a:pt x="463" y="55"/>
                  </a:lnTo>
                  <a:lnTo>
                    <a:pt x="489" y="44"/>
                  </a:lnTo>
                  <a:lnTo>
                    <a:pt x="511" y="44"/>
                  </a:lnTo>
                  <a:lnTo>
                    <a:pt x="512" y="48"/>
                  </a:lnTo>
                  <a:lnTo>
                    <a:pt x="513" y="51"/>
                  </a:lnTo>
                  <a:lnTo>
                    <a:pt x="512" y="56"/>
                  </a:lnTo>
                  <a:lnTo>
                    <a:pt x="509" y="69"/>
                  </a:lnTo>
                  <a:lnTo>
                    <a:pt x="505" y="86"/>
                  </a:lnTo>
                  <a:lnTo>
                    <a:pt x="503" y="107"/>
                  </a:lnTo>
                  <a:lnTo>
                    <a:pt x="502" y="119"/>
                  </a:lnTo>
                  <a:lnTo>
                    <a:pt x="502" y="129"/>
                  </a:lnTo>
                  <a:lnTo>
                    <a:pt x="503" y="141"/>
                  </a:lnTo>
                  <a:lnTo>
                    <a:pt x="505" y="150"/>
                  </a:lnTo>
                  <a:lnTo>
                    <a:pt x="508" y="160"/>
                  </a:lnTo>
                  <a:lnTo>
                    <a:pt x="512" y="167"/>
                  </a:lnTo>
                  <a:lnTo>
                    <a:pt x="516" y="170"/>
                  </a:lnTo>
                  <a:lnTo>
                    <a:pt x="519" y="174"/>
                  </a:lnTo>
                  <a:lnTo>
                    <a:pt x="523" y="176"/>
                  </a:lnTo>
                  <a:lnTo>
                    <a:pt x="527" y="178"/>
                  </a:lnTo>
                  <a:lnTo>
                    <a:pt x="537" y="182"/>
                  </a:lnTo>
                  <a:lnTo>
                    <a:pt x="545" y="186"/>
                  </a:lnTo>
                  <a:lnTo>
                    <a:pt x="538" y="188"/>
                  </a:lnTo>
                  <a:lnTo>
                    <a:pt x="522" y="192"/>
                  </a:lnTo>
                  <a:lnTo>
                    <a:pt x="512" y="195"/>
                  </a:lnTo>
                  <a:lnTo>
                    <a:pt x="501" y="196"/>
                  </a:lnTo>
                  <a:lnTo>
                    <a:pt x="489" y="196"/>
                  </a:lnTo>
                  <a:lnTo>
                    <a:pt x="478" y="194"/>
                  </a:lnTo>
                  <a:lnTo>
                    <a:pt x="465" y="191"/>
                  </a:lnTo>
                  <a:lnTo>
                    <a:pt x="453" y="189"/>
                  </a:lnTo>
                  <a:lnTo>
                    <a:pt x="446" y="188"/>
                  </a:lnTo>
                  <a:lnTo>
                    <a:pt x="441" y="189"/>
                  </a:lnTo>
                  <a:lnTo>
                    <a:pt x="436" y="189"/>
                  </a:lnTo>
                  <a:lnTo>
                    <a:pt x="432" y="190"/>
                  </a:lnTo>
                  <a:lnTo>
                    <a:pt x="427" y="192"/>
                  </a:lnTo>
                  <a:lnTo>
                    <a:pt x="423" y="196"/>
                  </a:lnTo>
                  <a:lnTo>
                    <a:pt x="420" y="199"/>
                  </a:lnTo>
                  <a:lnTo>
                    <a:pt x="418" y="203"/>
                  </a:lnTo>
                  <a:lnTo>
                    <a:pt x="417" y="209"/>
                  </a:lnTo>
                  <a:lnTo>
                    <a:pt x="416" y="216"/>
                  </a:lnTo>
                  <a:lnTo>
                    <a:pt x="417" y="224"/>
                  </a:lnTo>
                  <a:lnTo>
                    <a:pt x="418" y="232"/>
                  </a:lnTo>
                  <a:lnTo>
                    <a:pt x="425" y="265"/>
                  </a:lnTo>
                  <a:lnTo>
                    <a:pt x="433" y="288"/>
                  </a:lnTo>
                  <a:lnTo>
                    <a:pt x="435" y="299"/>
                  </a:lnTo>
                  <a:lnTo>
                    <a:pt x="436" y="308"/>
                  </a:lnTo>
                  <a:lnTo>
                    <a:pt x="436" y="317"/>
                  </a:lnTo>
                  <a:lnTo>
                    <a:pt x="434" y="328"/>
                  </a:lnTo>
                  <a:lnTo>
                    <a:pt x="427" y="350"/>
                  </a:lnTo>
                  <a:lnTo>
                    <a:pt x="423" y="369"/>
                  </a:lnTo>
                  <a:lnTo>
                    <a:pt x="420" y="380"/>
                  </a:lnTo>
                  <a:lnTo>
                    <a:pt x="419" y="386"/>
                  </a:lnTo>
                  <a:lnTo>
                    <a:pt x="418" y="387"/>
                  </a:lnTo>
                  <a:lnTo>
                    <a:pt x="417" y="389"/>
                  </a:lnTo>
                  <a:lnTo>
                    <a:pt x="417" y="391"/>
                  </a:lnTo>
                  <a:lnTo>
                    <a:pt x="417" y="393"/>
                  </a:lnTo>
                  <a:close/>
                  <a:moveTo>
                    <a:pt x="29" y="228"/>
                  </a:moveTo>
                  <a:lnTo>
                    <a:pt x="29" y="257"/>
                  </a:lnTo>
                  <a:lnTo>
                    <a:pt x="5" y="283"/>
                  </a:lnTo>
                  <a:lnTo>
                    <a:pt x="0" y="254"/>
                  </a:lnTo>
                  <a:lnTo>
                    <a:pt x="21" y="228"/>
                  </a:lnTo>
                  <a:lnTo>
                    <a:pt x="29" y="22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2664963" y="2941374"/>
              <a:ext cx="70753" cy="81429"/>
            </a:xfrm>
            <a:custGeom>
              <a:avLst/>
              <a:gdLst>
                <a:gd name="T0" fmla="*/ 2147483647 w 131"/>
                <a:gd name="T1" fmla="*/ 0 h 158"/>
                <a:gd name="T2" fmla="*/ 2147483647 w 131"/>
                <a:gd name="T3" fmla="*/ 0 h 158"/>
                <a:gd name="T4" fmla="*/ 2147483647 w 131"/>
                <a:gd name="T5" fmla="*/ 2147483647 h 158"/>
                <a:gd name="T6" fmla="*/ 2147483647 w 131"/>
                <a:gd name="T7" fmla="*/ 2147483647 h 158"/>
                <a:gd name="T8" fmla="*/ 2147483647 w 131"/>
                <a:gd name="T9" fmla="*/ 2147483647 h 158"/>
                <a:gd name="T10" fmla="*/ 2147483647 w 131"/>
                <a:gd name="T11" fmla="*/ 2147483647 h 158"/>
                <a:gd name="T12" fmla="*/ 2147483647 w 131"/>
                <a:gd name="T13" fmla="*/ 2147483647 h 158"/>
                <a:gd name="T14" fmla="*/ 2147483647 w 131"/>
                <a:gd name="T15" fmla="*/ 2147483647 h 158"/>
                <a:gd name="T16" fmla="*/ 2147483647 w 131"/>
                <a:gd name="T17" fmla="*/ 2147483647 h 158"/>
                <a:gd name="T18" fmla="*/ 2147483647 w 131"/>
                <a:gd name="T19" fmla="*/ 2147483647 h 158"/>
                <a:gd name="T20" fmla="*/ 2147483647 w 131"/>
                <a:gd name="T21" fmla="*/ 2147483647 h 158"/>
                <a:gd name="T22" fmla="*/ 2147483647 w 131"/>
                <a:gd name="T23" fmla="*/ 2147483647 h 158"/>
                <a:gd name="T24" fmla="*/ 2147483647 w 131"/>
                <a:gd name="T25" fmla="*/ 2147483647 h 158"/>
                <a:gd name="T26" fmla="*/ 2147483647 w 131"/>
                <a:gd name="T27" fmla="*/ 2147483647 h 158"/>
                <a:gd name="T28" fmla="*/ 2147483647 w 131"/>
                <a:gd name="T29" fmla="*/ 2147483647 h 158"/>
                <a:gd name="T30" fmla="*/ 2147483647 w 131"/>
                <a:gd name="T31" fmla="*/ 2147483647 h 158"/>
                <a:gd name="T32" fmla="*/ 2147483647 w 131"/>
                <a:gd name="T33" fmla="*/ 2147483647 h 158"/>
                <a:gd name="T34" fmla="*/ 2147483647 w 131"/>
                <a:gd name="T35" fmla="*/ 2147483647 h 158"/>
                <a:gd name="T36" fmla="*/ 2147483647 w 131"/>
                <a:gd name="T37" fmla="*/ 2147483647 h 158"/>
                <a:gd name="T38" fmla="*/ 2147483647 w 131"/>
                <a:gd name="T39" fmla="*/ 2147483647 h 158"/>
                <a:gd name="T40" fmla="*/ 2147483647 w 131"/>
                <a:gd name="T41" fmla="*/ 2147483647 h 158"/>
                <a:gd name="T42" fmla="*/ 2147483647 w 131"/>
                <a:gd name="T43" fmla="*/ 2147483647 h 158"/>
                <a:gd name="T44" fmla="*/ 2147483647 w 131"/>
                <a:gd name="T45" fmla="*/ 2147483647 h 158"/>
                <a:gd name="T46" fmla="*/ 2147483647 w 131"/>
                <a:gd name="T47" fmla="*/ 2147483647 h 158"/>
                <a:gd name="T48" fmla="*/ 2147483647 w 131"/>
                <a:gd name="T49" fmla="*/ 2147483647 h 158"/>
                <a:gd name="T50" fmla="*/ 2147483647 w 131"/>
                <a:gd name="T51" fmla="*/ 2147483647 h 158"/>
                <a:gd name="T52" fmla="*/ 2147483647 w 131"/>
                <a:gd name="T53" fmla="*/ 2147483647 h 158"/>
                <a:gd name="T54" fmla="*/ 2147483647 w 131"/>
                <a:gd name="T55" fmla="*/ 2147483647 h 158"/>
                <a:gd name="T56" fmla="*/ 2147483647 w 131"/>
                <a:gd name="T57" fmla="*/ 2147483647 h 158"/>
                <a:gd name="T58" fmla="*/ 2147483647 w 131"/>
                <a:gd name="T59" fmla="*/ 2147483647 h 158"/>
                <a:gd name="T60" fmla="*/ 2147483647 w 131"/>
                <a:gd name="T61" fmla="*/ 2147483647 h 158"/>
                <a:gd name="T62" fmla="*/ 2147483647 w 131"/>
                <a:gd name="T63" fmla="*/ 2147483647 h 158"/>
                <a:gd name="T64" fmla="*/ 2147483647 w 131"/>
                <a:gd name="T65" fmla="*/ 2147483647 h 158"/>
                <a:gd name="T66" fmla="*/ 2147483647 w 131"/>
                <a:gd name="T67" fmla="*/ 2147483647 h 158"/>
                <a:gd name="T68" fmla="*/ 0 w 131"/>
                <a:gd name="T69" fmla="*/ 2147483647 h 158"/>
                <a:gd name="T70" fmla="*/ 0 w 131"/>
                <a:gd name="T71" fmla="*/ 2147483647 h 158"/>
                <a:gd name="T72" fmla="*/ 2147483647 w 131"/>
                <a:gd name="T73" fmla="*/ 2147483647 h 158"/>
                <a:gd name="T74" fmla="*/ 2147483647 w 131"/>
                <a:gd name="T75" fmla="*/ 2147483647 h 158"/>
                <a:gd name="T76" fmla="*/ 2147483647 w 131"/>
                <a:gd name="T77" fmla="*/ 2147483647 h 158"/>
                <a:gd name="T78" fmla="*/ 2147483647 w 131"/>
                <a:gd name="T79" fmla="*/ 2147483647 h 158"/>
                <a:gd name="T80" fmla="*/ 2147483647 w 131"/>
                <a:gd name="T81" fmla="*/ 2147483647 h 158"/>
                <a:gd name="T82" fmla="*/ 2147483647 w 131"/>
                <a:gd name="T83" fmla="*/ 2147483647 h 158"/>
                <a:gd name="T84" fmla="*/ 2147483647 w 131"/>
                <a:gd name="T85" fmla="*/ 0 h 15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31" h="158">
                  <a:moveTo>
                    <a:pt x="9" y="0"/>
                  </a:moveTo>
                  <a:lnTo>
                    <a:pt x="16" y="0"/>
                  </a:lnTo>
                  <a:lnTo>
                    <a:pt x="42" y="16"/>
                  </a:lnTo>
                  <a:lnTo>
                    <a:pt x="54" y="32"/>
                  </a:lnTo>
                  <a:lnTo>
                    <a:pt x="81" y="34"/>
                  </a:lnTo>
                  <a:lnTo>
                    <a:pt x="109" y="27"/>
                  </a:lnTo>
                  <a:lnTo>
                    <a:pt x="128" y="25"/>
                  </a:lnTo>
                  <a:lnTo>
                    <a:pt x="129" y="29"/>
                  </a:lnTo>
                  <a:lnTo>
                    <a:pt x="131" y="33"/>
                  </a:lnTo>
                  <a:lnTo>
                    <a:pt x="129" y="48"/>
                  </a:lnTo>
                  <a:lnTo>
                    <a:pt x="124" y="81"/>
                  </a:lnTo>
                  <a:lnTo>
                    <a:pt x="120" y="100"/>
                  </a:lnTo>
                  <a:lnTo>
                    <a:pt x="114" y="119"/>
                  </a:lnTo>
                  <a:lnTo>
                    <a:pt x="111" y="127"/>
                  </a:lnTo>
                  <a:lnTo>
                    <a:pt x="108" y="136"/>
                  </a:lnTo>
                  <a:lnTo>
                    <a:pt x="104" y="142"/>
                  </a:lnTo>
                  <a:lnTo>
                    <a:pt x="100" y="147"/>
                  </a:lnTo>
                  <a:lnTo>
                    <a:pt x="95" y="151"/>
                  </a:lnTo>
                  <a:lnTo>
                    <a:pt x="92" y="154"/>
                  </a:lnTo>
                  <a:lnTo>
                    <a:pt x="88" y="156"/>
                  </a:lnTo>
                  <a:lnTo>
                    <a:pt x="85" y="158"/>
                  </a:lnTo>
                  <a:lnTo>
                    <a:pt x="82" y="158"/>
                  </a:lnTo>
                  <a:lnTo>
                    <a:pt x="78" y="158"/>
                  </a:lnTo>
                  <a:lnTo>
                    <a:pt x="74" y="157"/>
                  </a:lnTo>
                  <a:lnTo>
                    <a:pt x="71" y="156"/>
                  </a:lnTo>
                  <a:lnTo>
                    <a:pt x="52" y="147"/>
                  </a:lnTo>
                  <a:lnTo>
                    <a:pt x="25" y="134"/>
                  </a:lnTo>
                  <a:lnTo>
                    <a:pt x="21" y="132"/>
                  </a:lnTo>
                  <a:lnTo>
                    <a:pt x="17" y="130"/>
                  </a:lnTo>
                  <a:lnTo>
                    <a:pt x="14" y="126"/>
                  </a:lnTo>
                  <a:lnTo>
                    <a:pt x="10" y="123"/>
                  </a:lnTo>
                  <a:lnTo>
                    <a:pt x="6" y="116"/>
                  </a:lnTo>
                  <a:lnTo>
                    <a:pt x="3" y="106"/>
                  </a:lnTo>
                  <a:lnTo>
                    <a:pt x="1" y="97"/>
                  </a:lnTo>
                  <a:lnTo>
                    <a:pt x="0" y="85"/>
                  </a:lnTo>
                  <a:lnTo>
                    <a:pt x="0" y="75"/>
                  </a:lnTo>
                  <a:lnTo>
                    <a:pt x="1" y="63"/>
                  </a:lnTo>
                  <a:lnTo>
                    <a:pt x="3" y="42"/>
                  </a:lnTo>
                  <a:lnTo>
                    <a:pt x="7" y="25"/>
                  </a:lnTo>
                  <a:lnTo>
                    <a:pt x="10" y="12"/>
                  </a:lnTo>
                  <a:lnTo>
                    <a:pt x="11" y="7"/>
                  </a:lnTo>
                  <a:lnTo>
                    <a:pt x="10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/>
            <p:cNvSpPr>
              <a:spLocks noEditPoints="1"/>
            </p:cNvSpPr>
            <p:nvPr/>
          </p:nvSpPr>
          <p:spPr bwMode="auto">
            <a:xfrm>
              <a:off x="4147575" y="3316253"/>
              <a:ext cx="236382" cy="142886"/>
            </a:xfrm>
            <a:custGeom>
              <a:avLst/>
              <a:gdLst>
                <a:gd name="T0" fmla="*/ 2147483647 w 439"/>
                <a:gd name="T1" fmla="*/ 2147483647 h 281"/>
                <a:gd name="T2" fmla="*/ 2147483647 w 439"/>
                <a:gd name="T3" fmla="*/ 2147483647 h 281"/>
                <a:gd name="T4" fmla="*/ 2147483647 w 439"/>
                <a:gd name="T5" fmla="*/ 2147483647 h 281"/>
                <a:gd name="T6" fmla="*/ 2147483647 w 439"/>
                <a:gd name="T7" fmla="*/ 2147483647 h 281"/>
                <a:gd name="T8" fmla="*/ 2147483647 w 439"/>
                <a:gd name="T9" fmla="*/ 2147483647 h 281"/>
                <a:gd name="T10" fmla="*/ 2147483647 w 439"/>
                <a:gd name="T11" fmla="*/ 2147483647 h 281"/>
                <a:gd name="T12" fmla="*/ 2147483647 w 439"/>
                <a:gd name="T13" fmla="*/ 2147483647 h 281"/>
                <a:gd name="T14" fmla="*/ 2147483647 w 439"/>
                <a:gd name="T15" fmla="*/ 2147483647 h 281"/>
                <a:gd name="T16" fmla="*/ 2147483647 w 439"/>
                <a:gd name="T17" fmla="*/ 2147483647 h 281"/>
                <a:gd name="T18" fmla="*/ 2147483647 w 439"/>
                <a:gd name="T19" fmla="*/ 0 h 281"/>
                <a:gd name="T20" fmla="*/ 2147483647 w 439"/>
                <a:gd name="T21" fmla="*/ 0 h 281"/>
                <a:gd name="T22" fmla="*/ 2147483647 w 439"/>
                <a:gd name="T23" fmla="*/ 2147483647 h 281"/>
                <a:gd name="T24" fmla="*/ 2147483647 w 439"/>
                <a:gd name="T25" fmla="*/ 2147483647 h 281"/>
                <a:gd name="T26" fmla="*/ 2147483647 w 439"/>
                <a:gd name="T27" fmla="*/ 2147483647 h 281"/>
                <a:gd name="T28" fmla="*/ 2147483647 w 439"/>
                <a:gd name="T29" fmla="*/ 2147483647 h 281"/>
                <a:gd name="T30" fmla="*/ 2147483647 w 439"/>
                <a:gd name="T31" fmla="*/ 2147483647 h 281"/>
                <a:gd name="T32" fmla="*/ 2147483647 w 439"/>
                <a:gd name="T33" fmla="*/ 2147483647 h 281"/>
                <a:gd name="T34" fmla="*/ 2147483647 w 439"/>
                <a:gd name="T35" fmla="*/ 2147483647 h 281"/>
                <a:gd name="T36" fmla="*/ 2147483647 w 439"/>
                <a:gd name="T37" fmla="*/ 2147483647 h 281"/>
                <a:gd name="T38" fmla="*/ 2147483647 w 439"/>
                <a:gd name="T39" fmla="*/ 2147483647 h 281"/>
                <a:gd name="T40" fmla="*/ 2147483647 w 439"/>
                <a:gd name="T41" fmla="*/ 2147483647 h 281"/>
                <a:gd name="T42" fmla="*/ 2147483647 w 439"/>
                <a:gd name="T43" fmla="*/ 2147483647 h 281"/>
                <a:gd name="T44" fmla="*/ 2147483647 w 439"/>
                <a:gd name="T45" fmla="*/ 2147483647 h 281"/>
                <a:gd name="T46" fmla="*/ 2147483647 w 439"/>
                <a:gd name="T47" fmla="*/ 2147483647 h 281"/>
                <a:gd name="T48" fmla="*/ 2147483647 w 439"/>
                <a:gd name="T49" fmla="*/ 2147483647 h 281"/>
                <a:gd name="T50" fmla="*/ 2147483647 w 439"/>
                <a:gd name="T51" fmla="*/ 2147483647 h 281"/>
                <a:gd name="T52" fmla="*/ 2147483647 w 439"/>
                <a:gd name="T53" fmla="*/ 2147483647 h 281"/>
                <a:gd name="T54" fmla="*/ 2147483647 w 439"/>
                <a:gd name="T55" fmla="*/ 2147483647 h 281"/>
                <a:gd name="T56" fmla="*/ 2147483647 w 439"/>
                <a:gd name="T57" fmla="*/ 2147483647 h 281"/>
                <a:gd name="T58" fmla="*/ 2147483647 w 439"/>
                <a:gd name="T59" fmla="*/ 2147483647 h 281"/>
                <a:gd name="T60" fmla="*/ 2147483647 w 439"/>
                <a:gd name="T61" fmla="*/ 2147483647 h 281"/>
                <a:gd name="T62" fmla="*/ 2147483647 w 439"/>
                <a:gd name="T63" fmla="*/ 2147483647 h 281"/>
                <a:gd name="T64" fmla="*/ 2147483647 w 439"/>
                <a:gd name="T65" fmla="*/ 2147483647 h 281"/>
                <a:gd name="T66" fmla="*/ 2147483647 w 439"/>
                <a:gd name="T67" fmla="*/ 2147483647 h 281"/>
                <a:gd name="T68" fmla="*/ 2147483647 w 439"/>
                <a:gd name="T69" fmla="*/ 2147483647 h 281"/>
                <a:gd name="T70" fmla="*/ 2147483647 w 439"/>
                <a:gd name="T71" fmla="*/ 2147483647 h 281"/>
                <a:gd name="T72" fmla="*/ 2147483647 w 439"/>
                <a:gd name="T73" fmla="*/ 2147483647 h 281"/>
                <a:gd name="T74" fmla="*/ 2147483647 w 439"/>
                <a:gd name="T75" fmla="*/ 2147483647 h 281"/>
                <a:gd name="T76" fmla="*/ 2147483647 w 439"/>
                <a:gd name="T77" fmla="*/ 2147483647 h 281"/>
                <a:gd name="T78" fmla="*/ 2147483647 w 439"/>
                <a:gd name="T79" fmla="*/ 2147483647 h 281"/>
                <a:gd name="T80" fmla="*/ 0 w 439"/>
                <a:gd name="T81" fmla="*/ 2147483647 h 281"/>
                <a:gd name="T82" fmla="*/ 2147483647 w 439"/>
                <a:gd name="T83" fmla="*/ 2147483647 h 281"/>
                <a:gd name="T84" fmla="*/ 2147483647 w 439"/>
                <a:gd name="T85" fmla="*/ 2147483647 h 281"/>
                <a:gd name="T86" fmla="*/ 2147483647 w 439"/>
                <a:gd name="T87" fmla="*/ 2147483647 h 281"/>
                <a:gd name="T88" fmla="*/ 2147483647 w 439"/>
                <a:gd name="T89" fmla="*/ 2147483647 h 281"/>
                <a:gd name="T90" fmla="*/ 2147483647 w 439"/>
                <a:gd name="T91" fmla="*/ 2147483647 h 281"/>
                <a:gd name="T92" fmla="*/ 2147483647 w 439"/>
                <a:gd name="T93" fmla="*/ 2147483647 h 281"/>
                <a:gd name="T94" fmla="*/ 2147483647 w 439"/>
                <a:gd name="T95" fmla="*/ 2147483647 h 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39" h="281">
                  <a:moveTo>
                    <a:pt x="8" y="9"/>
                  </a:moveTo>
                  <a:lnTo>
                    <a:pt x="28" y="23"/>
                  </a:lnTo>
                  <a:lnTo>
                    <a:pt x="54" y="21"/>
                  </a:lnTo>
                  <a:lnTo>
                    <a:pt x="83" y="27"/>
                  </a:lnTo>
                  <a:lnTo>
                    <a:pt x="109" y="37"/>
                  </a:lnTo>
                  <a:lnTo>
                    <a:pt x="134" y="44"/>
                  </a:lnTo>
                  <a:lnTo>
                    <a:pt x="162" y="42"/>
                  </a:lnTo>
                  <a:lnTo>
                    <a:pt x="191" y="42"/>
                  </a:lnTo>
                  <a:lnTo>
                    <a:pt x="217" y="23"/>
                  </a:lnTo>
                  <a:lnTo>
                    <a:pt x="243" y="0"/>
                  </a:lnTo>
                  <a:lnTo>
                    <a:pt x="272" y="0"/>
                  </a:lnTo>
                  <a:lnTo>
                    <a:pt x="297" y="11"/>
                  </a:lnTo>
                  <a:lnTo>
                    <a:pt x="326" y="21"/>
                  </a:lnTo>
                  <a:lnTo>
                    <a:pt x="351" y="32"/>
                  </a:lnTo>
                  <a:lnTo>
                    <a:pt x="380" y="48"/>
                  </a:lnTo>
                  <a:lnTo>
                    <a:pt x="403" y="73"/>
                  </a:lnTo>
                  <a:lnTo>
                    <a:pt x="429" y="97"/>
                  </a:lnTo>
                  <a:lnTo>
                    <a:pt x="439" y="122"/>
                  </a:lnTo>
                  <a:lnTo>
                    <a:pt x="413" y="148"/>
                  </a:lnTo>
                  <a:lnTo>
                    <a:pt x="388" y="159"/>
                  </a:lnTo>
                  <a:lnTo>
                    <a:pt x="362" y="177"/>
                  </a:lnTo>
                  <a:lnTo>
                    <a:pt x="333" y="184"/>
                  </a:lnTo>
                  <a:lnTo>
                    <a:pt x="307" y="198"/>
                  </a:lnTo>
                  <a:lnTo>
                    <a:pt x="287" y="226"/>
                  </a:lnTo>
                  <a:lnTo>
                    <a:pt x="277" y="251"/>
                  </a:lnTo>
                  <a:lnTo>
                    <a:pt x="261" y="278"/>
                  </a:lnTo>
                  <a:lnTo>
                    <a:pt x="254" y="281"/>
                  </a:lnTo>
                  <a:lnTo>
                    <a:pt x="227" y="278"/>
                  </a:lnTo>
                  <a:lnTo>
                    <a:pt x="233" y="262"/>
                  </a:lnTo>
                  <a:lnTo>
                    <a:pt x="254" y="237"/>
                  </a:lnTo>
                  <a:lnTo>
                    <a:pt x="238" y="210"/>
                  </a:lnTo>
                  <a:lnTo>
                    <a:pt x="212" y="182"/>
                  </a:lnTo>
                  <a:lnTo>
                    <a:pt x="187" y="159"/>
                  </a:lnTo>
                  <a:lnTo>
                    <a:pt x="157" y="140"/>
                  </a:lnTo>
                  <a:lnTo>
                    <a:pt x="132" y="130"/>
                  </a:lnTo>
                  <a:lnTo>
                    <a:pt x="104" y="120"/>
                  </a:lnTo>
                  <a:lnTo>
                    <a:pt x="77" y="117"/>
                  </a:lnTo>
                  <a:lnTo>
                    <a:pt x="49" y="115"/>
                  </a:lnTo>
                  <a:lnTo>
                    <a:pt x="26" y="86"/>
                  </a:lnTo>
                  <a:lnTo>
                    <a:pt x="8" y="60"/>
                  </a:lnTo>
                  <a:lnTo>
                    <a:pt x="0" y="34"/>
                  </a:lnTo>
                  <a:lnTo>
                    <a:pt x="8" y="9"/>
                  </a:lnTo>
                  <a:close/>
                  <a:moveTo>
                    <a:pt x="399" y="265"/>
                  </a:moveTo>
                  <a:lnTo>
                    <a:pt x="372" y="251"/>
                  </a:lnTo>
                  <a:lnTo>
                    <a:pt x="365" y="226"/>
                  </a:lnTo>
                  <a:lnTo>
                    <a:pt x="390" y="216"/>
                  </a:lnTo>
                  <a:lnTo>
                    <a:pt x="408" y="244"/>
                  </a:lnTo>
                  <a:lnTo>
                    <a:pt x="399" y="26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3928882" y="3386927"/>
              <a:ext cx="14473" cy="9218"/>
            </a:xfrm>
            <a:custGeom>
              <a:avLst/>
              <a:gdLst>
                <a:gd name="T0" fmla="*/ 2147483647 w 27"/>
                <a:gd name="T1" fmla="*/ 2147483647 h 18"/>
                <a:gd name="T2" fmla="*/ 2147483647 w 27"/>
                <a:gd name="T3" fmla="*/ 2147483647 h 18"/>
                <a:gd name="T4" fmla="*/ 2147483647 w 27"/>
                <a:gd name="T5" fmla="*/ 0 h 18"/>
                <a:gd name="T6" fmla="*/ 0 w 27"/>
                <a:gd name="T7" fmla="*/ 2147483647 h 18"/>
                <a:gd name="T8" fmla="*/ 2147483647 w 27"/>
                <a:gd name="T9" fmla="*/ 2147483647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" h="18">
                  <a:moveTo>
                    <a:pt x="2" y="18"/>
                  </a:moveTo>
                  <a:lnTo>
                    <a:pt x="6" y="18"/>
                  </a:lnTo>
                  <a:lnTo>
                    <a:pt x="27" y="0"/>
                  </a:lnTo>
                  <a:lnTo>
                    <a:pt x="0" y="18"/>
                  </a:lnTo>
                  <a:lnTo>
                    <a:pt x="2" y="1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153406" y="1698431"/>
              <a:ext cx="594975" cy="757442"/>
            </a:xfrm>
            <a:custGeom>
              <a:avLst/>
              <a:gdLst>
                <a:gd name="T0" fmla="*/ 2147483647 w 1111"/>
                <a:gd name="T1" fmla="*/ 2147483647 h 1478"/>
                <a:gd name="T2" fmla="*/ 2147483647 w 1111"/>
                <a:gd name="T3" fmla="*/ 2147483647 h 1478"/>
                <a:gd name="T4" fmla="*/ 2147483647 w 1111"/>
                <a:gd name="T5" fmla="*/ 2147483647 h 1478"/>
                <a:gd name="T6" fmla="*/ 2147483647 w 1111"/>
                <a:gd name="T7" fmla="*/ 2147483647 h 1478"/>
                <a:gd name="T8" fmla="*/ 2147483647 w 1111"/>
                <a:gd name="T9" fmla="*/ 2147483647 h 1478"/>
                <a:gd name="T10" fmla="*/ 2147483647 w 1111"/>
                <a:gd name="T11" fmla="*/ 2147483647 h 1478"/>
                <a:gd name="T12" fmla="*/ 2147483647 w 1111"/>
                <a:gd name="T13" fmla="*/ 2147483647 h 1478"/>
                <a:gd name="T14" fmla="*/ 2147483647 w 1111"/>
                <a:gd name="T15" fmla="*/ 2147483647 h 1478"/>
                <a:gd name="T16" fmla="*/ 2147483647 w 1111"/>
                <a:gd name="T17" fmla="*/ 2147483647 h 1478"/>
                <a:gd name="T18" fmla="*/ 2147483647 w 1111"/>
                <a:gd name="T19" fmla="*/ 2147483647 h 1478"/>
                <a:gd name="T20" fmla="*/ 2147483647 w 1111"/>
                <a:gd name="T21" fmla="*/ 2147483647 h 1478"/>
                <a:gd name="T22" fmla="*/ 2147483647 w 1111"/>
                <a:gd name="T23" fmla="*/ 2147483647 h 1478"/>
                <a:gd name="T24" fmla="*/ 2147483647 w 1111"/>
                <a:gd name="T25" fmla="*/ 2147483647 h 1478"/>
                <a:gd name="T26" fmla="*/ 2147483647 w 1111"/>
                <a:gd name="T27" fmla="*/ 2147483647 h 1478"/>
                <a:gd name="T28" fmla="*/ 2147483647 w 1111"/>
                <a:gd name="T29" fmla="*/ 2147483647 h 1478"/>
                <a:gd name="T30" fmla="*/ 2147483647 w 1111"/>
                <a:gd name="T31" fmla="*/ 2147483647 h 1478"/>
                <a:gd name="T32" fmla="*/ 2147483647 w 1111"/>
                <a:gd name="T33" fmla="*/ 2147483647 h 1478"/>
                <a:gd name="T34" fmla="*/ 2147483647 w 1111"/>
                <a:gd name="T35" fmla="*/ 2147483647 h 1478"/>
                <a:gd name="T36" fmla="*/ 2147483647 w 1111"/>
                <a:gd name="T37" fmla="*/ 2147483647 h 1478"/>
                <a:gd name="T38" fmla="*/ 2147483647 w 1111"/>
                <a:gd name="T39" fmla="*/ 2147483647 h 1478"/>
                <a:gd name="T40" fmla="*/ 2147483647 w 1111"/>
                <a:gd name="T41" fmla="*/ 2147483647 h 1478"/>
                <a:gd name="T42" fmla="*/ 2147483647 w 1111"/>
                <a:gd name="T43" fmla="*/ 2147483647 h 1478"/>
                <a:gd name="T44" fmla="*/ 2147483647 w 1111"/>
                <a:gd name="T45" fmla="*/ 2147483647 h 1478"/>
                <a:gd name="T46" fmla="*/ 2147483647 w 1111"/>
                <a:gd name="T47" fmla="*/ 2147483647 h 1478"/>
                <a:gd name="T48" fmla="*/ 2147483647 w 1111"/>
                <a:gd name="T49" fmla="*/ 2147483647 h 1478"/>
                <a:gd name="T50" fmla="*/ 2147483647 w 1111"/>
                <a:gd name="T51" fmla="*/ 2147483647 h 1478"/>
                <a:gd name="T52" fmla="*/ 2147483647 w 1111"/>
                <a:gd name="T53" fmla="*/ 2147483647 h 1478"/>
                <a:gd name="T54" fmla="*/ 2147483647 w 1111"/>
                <a:gd name="T55" fmla="*/ 2147483647 h 1478"/>
                <a:gd name="T56" fmla="*/ 2147483647 w 1111"/>
                <a:gd name="T57" fmla="*/ 2147483647 h 1478"/>
                <a:gd name="T58" fmla="*/ 2147483647 w 1111"/>
                <a:gd name="T59" fmla="*/ 2147483647 h 1478"/>
                <a:gd name="T60" fmla="*/ 2147483647 w 1111"/>
                <a:gd name="T61" fmla="*/ 2147483647 h 1478"/>
                <a:gd name="T62" fmla="*/ 2147483647 w 1111"/>
                <a:gd name="T63" fmla="*/ 2147483647 h 1478"/>
                <a:gd name="T64" fmla="*/ 2147483647 w 1111"/>
                <a:gd name="T65" fmla="*/ 2147483647 h 1478"/>
                <a:gd name="T66" fmla="*/ 2147483647 w 1111"/>
                <a:gd name="T67" fmla="*/ 2147483647 h 1478"/>
                <a:gd name="T68" fmla="*/ 2147483647 w 1111"/>
                <a:gd name="T69" fmla="*/ 2147483647 h 1478"/>
                <a:gd name="T70" fmla="*/ 2147483647 w 1111"/>
                <a:gd name="T71" fmla="*/ 2147483647 h 1478"/>
                <a:gd name="T72" fmla="*/ 2147483647 w 1111"/>
                <a:gd name="T73" fmla="*/ 2147483647 h 1478"/>
                <a:gd name="T74" fmla="*/ 2147483647 w 1111"/>
                <a:gd name="T75" fmla="*/ 2147483647 h 1478"/>
                <a:gd name="T76" fmla="*/ 2147483647 w 1111"/>
                <a:gd name="T77" fmla="*/ 2147483647 h 1478"/>
                <a:gd name="T78" fmla="*/ 2147483647 w 1111"/>
                <a:gd name="T79" fmla="*/ 2147483647 h 1478"/>
                <a:gd name="T80" fmla="*/ 2147483647 w 1111"/>
                <a:gd name="T81" fmla="*/ 2147483647 h 1478"/>
                <a:gd name="T82" fmla="*/ 2147483647 w 1111"/>
                <a:gd name="T83" fmla="*/ 2147483647 h 1478"/>
                <a:gd name="T84" fmla="*/ 2147483647 w 1111"/>
                <a:gd name="T85" fmla="*/ 2147483647 h 1478"/>
                <a:gd name="T86" fmla="*/ 2147483647 w 1111"/>
                <a:gd name="T87" fmla="*/ 2147483647 h 1478"/>
                <a:gd name="T88" fmla="*/ 2147483647 w 1111"/>
                <a:gd name="T89" fmla="*/ 2147483647 h 1478"/>
                <a:gd name="T90" fmla="*/ 2147483647 w 1111"/>
                <a:gd name="T91" fmla="*/ 2147483647 h 1478"/>
                <a:gd name="T92" fmla="*/ 2147483647 w 1111"/>
                <a:gd name="T93" fmla="*/ 2147483647 h 1478"/>
                <a:gd name="T94" fmla="*/ 2147483647 w 1111"/>
                <a:gd name="T95" fmla="*/ 2147483647 h 1478"/>
                <a:gd name="T96" fmla="*/ 2147483647 w 1111"/>
                <a:gd name="T97" fmla="*/ 2147483647 h 1478"/>
                <a:gd name="T98" fmla="*/ 2147483647 w 1111"/>
                <a:gd name="T99" fmla="*/ 2147483647 h 1478"/>
                <a:gd name="T100" fmla="*/ 2147483647 w 1111"/>
                <a:gd name="T101" fmla="*/ 2147483647 h 1478"/>
                <a:gd name="T102" fmla="*/ 2147483647 w 1111"/>
                <a:gd name="T103" fmla="*/ 2147483647 h 1478"/>
                <a:gd name="T104" fmla="*/ 2147483647 w 1111"/>
                <a:gd name="T105" fmla="*/ 2147483647 h 1478"/>
                <a:gd name="T106" fmla="*/ 2147483647 w 1111"/>
                <a:gd name="T107" fmla="*/ 2147483647 h 1478"/>
                <a:gd name="T108" fmla="*/ 2147483647 w 1111"/>
                <a:gd name="T109" fmla="*/ 2147483647 h 1478"/>
                <a:gd name="T110" fmla="*/ 2147483647 w 1111"/>
                <a:gd name="T111" fmla="*/ 2147483647 h 1478"/>
                <a:gd name="T112" fmla="*/ 2147483647 w 1111"/>
                <a:gd name="T113" fmla="*/ 2147483647 h 1478"/>
                <a:gd name="T114" fmla="*/ 2147483647 w 1111"/>
                <a:gd name="T115" fmla="*/ 2147483647 h 147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11" h="1478">
                  <a:moveTo>
                    <a:pt x="873" y="1206"/>
                  </a:moveTo>
                  <a:lnTo>
                    <a:pt x="853" y="1180"/>
                  </a:lnTo>
                  <a:lnTo>
                    <a:pt x="848" y="1172"/>
                  </a:lnTo>
                  <a:lnTo>
                    <a:pt x="832" y="1146"/>
                  </a:lnTo>
                  <a:lnTo>
                    <a:pt x="811" y="1121"/>
                  </a:lnTo>
                  <a:lnTo>
                    <a:pt x="800" y="1095"/>
                  </a:lnTo>
                  <a:lnTo>
                    <a:pt x="786" y="1069"/>
                  </a:lnTo>
                  <a:lnTo>
                    <a:pt x="798" y="1040"/>
                  </a:lnTo>
                  <a:lnTo>
                    <a:pt x="804" y="1014"/>
                  </a:lnTo>
                  <a:lnTo>
                    <a:pt x="798" y="989"/>
                  </a:lnTo>
                  <a:lnTo>
                    <a:pt x="786" y="960"/>
                  </a:lnTo>
                  <a:lnTo>
                    <a:pt x="762" y="934"/>
                  </a:lnTo>
                  <a:lnTo>
                    <a:pt x="747" y="906"/>
                  </a:lnTo>
                  <a:lnTo>
                    <a:pt x="726" y="879"/>
                  </a:lnTo>
                  <a:lnTo>
                    <a:pt x="719" y="854"/>
                  </a:lnTo>
                  <a:lnTo>
                    <a:pt x="703" y="825"/>
                  </a:lnTo>
                  <a:lnTo>
                    <a:pt x="692" y="800"/>
                  </a:lnTo>
                  <a:lnTo>
                    <a:pt x="692" y="771"/>
                  </a:lnTo>
                  <a:lnTo>
                    <a:pt x="664" y="758"/>
                  </a:lnTo>
                  <a:lnTo>
                    <a:pt x="646" y="732"/>
                  </a:lnTo>
                  <a:lnTo>
                    <a:pt x="620" y="706"/>
                  </a:lnTo>
                  <a:lnTo>
                    <a:pt x="638" y="678"/>
                  </a:lnTo>
                  <a:lnTo>
                    <a:pt x="617" y="652"/>
                  </a:lnTo>
                  <a:lnTo>
                    <a:pt x="613" y="623"/>
                  </a:lnTo>
                  <a:lnTo>
                    <a:pt x="602" y="597"/>
                  </a:lnTo>
                  <a:lnTo>
                    <a:pt x="579" y="569"/>
                  </a:lnTo>
                  <a:lnTo>
                    <a:pt x="553" y="546"/>
                  </a:lnTo>
                  <a:lnTo>
                    <a:pt x="532" y="517"/>
                  </a:lnTo>
                  <a:lnTo>
                    <a:pt x="516" y="491"/>
                  </a:lnTo>
                  <a:lnTo>
                    <a:pt x="493" y="463"/>
                  </a:lnTo>
                  <a:lnTo>
                    <a:pt x="477" y="452"/>
                  </a:lnTo>
                  <a:lnTo>
                    <a:pt x="452" y="429"/>
                  </a:lnTo>
                  <a:lnTo>
                    <a:pt x="426" y="409"/>
                  </a:lnTo>
                  <a:lnTo>
                    <a:pt x="424" y="383"/>
                  </a:lnTo>
                  <a:lnTo>
                    <a:pt x="403" y="354"/>
                  </a:lnTo>
                  <a:lnTo>
                    <a:pt x="410" y="328"/>
                  </a:lnTo>
                  <a:lnTo>
                    <a:pt x="390" y="303"/>
                  </a:lnTo>
                  <a:lnTo>
                    <a:pt x="364" y="277"/>
                  </a:lnTo>
                  <a:lnTo>
                    <a:pt x="338" y="261"/>
                  </a:lnTo>
                  <a:lnTo>
                    <a:pt x="309" y="248"/>
                  </a:lnTo>
                  <a:lnTo>
                    <a:pt x="281" y="245"/>
                  </a:lnTo>
                  <a:lnTo>
                    <a:pt x="260" y="220"/>
                  </a:lnTo>
                  <a:lnTo>
                    <a:pt x="235" y="225"/>
                  </a:lnTo>
                  <a:lnTo>
                    <a:pt x="206" y="215"/>
                  </a:lnTo>
                  <a:lnTo>
                    <a:pt x="197" y="215"/>
                  </a:lnTo>
                  <a:lnTo>
                    <a:pt x="193" y="215"/>
                  </a:lnTo>
                  <a:lnTo>
                    <a:pt x="193" y="213"/>
                  </a:lnTo>
                  <a:lnTo>
                    <a:pt x="197" y="212"/>
                  </a:lnTo>
                  <a:lnTo>
                    <a:pt x="204" y="202"/>
                  </a:lnTo>
                  <a:lnTo>
                    <a:pt x="224" y="177"/>
                  </a:lnTo>
                  <a:lnTo>
                    <a:pt x="236" y="162"/>
                  </a:lnTo>
                  <a:lnTo>
                    <a:pt x="249" y="146"/>
                  </a:lnTo>
                  <a:lnTo>
                    <a:pt x="264" y="132"/>
                  </a:lnTo>
                  <a:lnTo>
                    <a:pt x="278" y="119"/>
                  </a:lnTo>
                  <a:lnTo>
                    <a:pt x="284" y="114"/>
                  </a:lnTo>
                  <a:lnTo>
                    <a:pt x="290" y="110"/>
                  </a:lnTo>
                  <a:lnTo>
                    <a:pt x="297" y="108"/>
                  </a:lnTo>
                  <a:lnTo>
                    <a:pt x="303" y="106"/>
                  </a:lnTo>
                  <a:lnTo>
                    <a:pt x="309" y="106"/>
                  </a:lnTo>
                  <a:lnTo>
                    <a:pt x="314" y="106"/>
                  </a:lnTo>
                  <a:lnTo>
                    <a:pt x="321" y="107"/>
                  </a:lnTo>
                  <a:lnTo>
                    <a:pt x="327" y="109"/>
                  </a:lnTo>
                  <a:lnTo>
                    <a:pt x="341" y="113"/>
                  </a:lnTo>
                  <a:lnTo>
                    <a:pt x="354" y="119"/>
                  </a:lnTo>
                  <a:lnTo>
                    <a:pt x="371" y="124"/>
                  </a:lnTo>
                  <a:lnTo>
                    <a:pt x="389" y="129"/>
                  </a:lnTo>
                  <a:lnTo>
                    <a:pt x="398" y="131"/>
                  </a:lnTo>
                  <a:lnTo>
                    <a:pt x="407" y="131"/>
                  </a:lnTo>
                  <a:lnTo>
                    <a:pt x="414" y="131"/>
                  </a:lnTo>
                  <a:lnTo>
                    <a:pt x="420" y="129"/>
                  </a:lnTo>
                  <a:lnTo>
                    <a:pt x="426" y="125"/>
                  </a:lnTo>
                  <a:lnTo>
                    <a:pt x="430" y="122"/>
                  </a:lnTo>
                  <a:lnTo>
                    <a:pt x="433" y="118"/>
                  </a:lnTo>
                  <a:lnTo>
                    <a:pt x="435" y="113"/>
                  </a:lnTo>
                  <a:lnTo>
                    <a:pt x="436" y="107"/>
                  </a:lnTo>
                  <a:lnTo>
                    <a:pt x="436" y="100"/>
                  </a:lnTo>
                  <a:lnTo>
                    <a:pt x="434" y="93"/>
                  </a:lnTo>
                  <a:lnTo>
                    <a:pt x="431" y="85"/>
                  </a:lnTo>
                  <a:lnTo>
                    <a:pt x="427" y="76"/>
                  </a:lnTo>
                  <a:lnTo>
                    <a:pt x="420" y="67"/>
                  </a:lnTo>
                  <a:lnTo>
                    <a:pt x="413" y="56"/>
                  </a:lnTo>
                  <a:lnTo>
                    <a:pt x="405" y="47"/>
                  </a:lnTo>
                  <a:lnTo>
                    <a:pt x="396" y="36"/>
                  </a:lnTo>
                  <a:lnTo>
                    <a:pt x="391" y="28"/>
                  </a:lnTo>
                  <a:lnTo>
                    <a:pt x="388" y="20"/>
                  </a:lnTo>
                  <a:lnTo>
                    <a:pt x="388" y="15"/>
                  </a:lnTo>
                  <a:lnTo>
                    <a:pt x="389" y="11"/>
                  </a:lnTo>
                  <a:lnTo>
                    <a:pt x="392" y="7"/>
                  </a:lnTo>
                  <a:lnTo>
                    <a:pt x="396" y="5"/>
                  </a:lnTo>
                  <a:lnTo>
                    <a:pt x="402" y="3"/>
                  </a:lnTo>
                  <a:lnTo>
                    <a:pt x="414" y="2"/>
                  </a:lnTo>
                  <a:lnTo>
                    <a:pt x="426" y="0"/>
                  </a:lnTo>
                  <a:lnTo>
                    <a:pt x="434" y="2"/>
                  </a:lnTo>
                  <a:lnTo>
                    <a:pt x="438" y="3"/>
                  </a:lnTo>
                  <a:lnTo>
                    <a:pt x="532" y="38"/>
                  </a:lnTo>
                  <a:lnTo>
                    <a:pt x="535" y="39"/>
                  </a:lnTo>
                  <a:lnTo>
                    <a:pt x="540" y="39"/>
                  </a:lnTo>
                  <a:lnTo>
                    <a:pt x="539" y="58"/>
                  </a:lnTo>
                  <a:lnTo>
                    <a:pt x="537" y="73"/>
                  </a:lnTo>
                  <a:lnTo>
                    <a:pt x="537" y="82"/>
                  </a:lnTo>
                  <a:lnTo>
                    <a:pt x="537" y="86"/>
                  </a:lnTo>
                  <a:lnTo>
                    <a:pt x="537" y="88"/>
                  </a:lnTo>
                  <a:lnTo>
                    <a:pt x="538" y="94"/>
                  </a:lnTo>
                  <a:lnTo>
                    <a:pt x="541" y="102"/>
                  </a:lnTo>
                  <a:lnTo>
                    <a:pt x="545" y="112"/>
                  </a:lnTo>
                  <a:lnTo>
                    <a:pt x="550" y="117"/>
                  </a:lnTo>
                  <a:lnTo>
                    <a:pt x="554" y="122"/>
                  </a:lnTo>
                  <a:lnTo>
                    <a:pt x="558" y="128"/>
                  </a:lnTo>
                  <a:lnTo>
                    <a:pt x="564" y="133"/>
                  </a:lnTo>
                  <a:lnTo>
                    <a:pt x="571" y="138"/>
                  </a:lnTo>
                  <a:lnTo>
                    <a:pt x="578" y="142"/>
                  </a:lnTo>
                  <a:lnTo>
                    <a:pt x="586" y="145"/>
                  </a:lnTo>
                  <a:lnTo>
                    <a:pt x="596" y="149"/>
                  </a:lnTo>
                  <a:lnTo>
                    <a:pt x="605" y="150"/>
                  </a:lnTo>
                  <a:lnTo>
                    <a:pt x="614" y="151"/>
                  </a:lnTo>
                  <a:lnTo>
                    <a:pt x="620" y="152"/>
                  </a:lnTo>
                  <a:lnTo>
                    <a:pt x="625" y="151"/>
                  </a:lnTo>
                  <a:lnTo>
                    <a:pt x="632" y="149"/>
                  </a:lnTo>
                  <a:lnTo>
                    <a:pt x="639" y="146"/>
                  </a:lnTo>
                  <a:lnTo>
                    <a:pt x="641" y="145"/>
                  </a:lnTo>
                  <a:lnTo>
                    <a:pt x="644" y="144"/>
                  </a:lnTo>
                  <a:lnTo>
                    <a:pt x="646" y="144"/>
                  </a:lnTo>
                  <a:lnTo>
                    <a:pt x="649" y="144"/>
                  </a:lnTo>
                  <a:lnTo>
                    <a:pt x="659" y="148"/>
                  </a:lnTo>
                  <a:lnTo>
                    <a:pt x="671" y="156"/>
                  </a:lnTo>
                  <a:lnTo>
                    <a:pt x="702" y="178"/>
                  </a:lnTo>
                  <a:lnTo>
                    <a:pt x="728" y="200"/>
                  </a:lnTo>
                  <a:lnTo>
                    <a:pt x="747" y="217"/>
                  </a:lnTo>
                  <a:lnTo>
                    <a:pt x="754" y="223"/>
                  </a:lnTo>
                  <a:lnTo>
                    <a:pt x="758" y="228"/>
                  </a:lnTo>
                  <a:lnTo>
                    <a:pt x="768" y="241"/>
                  </a:lnTo>
                  <a:lnTo>
                    <a:pt x="771" y="251"/>
                  </a:lnTo>
                  <a:lnTo>
                    <a:pt x="774" y="263"/>
                  </a:lnTo>
                  <a:lnTo>
                    <a:pt x="774" y="269"/>
                  </a:lnTo>
                  <a:lnTo>
                    <a:pt x="773" y="276"/>
                  </a:lnTo>
                  <a:lnTo>
                    <a:pt x="772" y="283"/>
                  </a:lnTo>
                  <a:lnTo>
                    <a:pt x="770" y="290"/>
                  </a:lnTo>
                  <a:lnTo>
                    <a:pt x="765" y="305"/>
                  </a:lnTo>
                  <a:lnTo>
                    <a:pt x="759" y="317"/>
                  </a:lnTo>
                  <a:lnTo>
                    <a:pt x="756" y="327"/>
                  </a:lnTo>
                  <a:lnTo>
                    <a:pt x="755" y="337"/>
                  </a:lnTo>
                  <a:lnTo>
                    <a:pt x="756" y="346"/>
                  </a:lnTo>
                  <a:lnTo>
                    <a:pt x="758" y="356"/>
                  </a:lnTo>
                  <a:lnTo>
                    <a:pt x="764" y="369"/>
                  </a:lnTo>
                  <a:lnTo>
                    <a:pt x="772" y="384"/>
                  </a:lnTo>
                  <a:lnTo>
                    <a:pt x="785" y="403"/>
                  </a:lnTo>
                  <a:lnTo>
                    <a:pt x="800" y="425"/>
                  </a:lnTo>
                  <a:lnTo>
                    <a:pt x="820" y="448"/>
                  </a:lnTo>
                  <a:lnTo>
                    <a:pt x="840" y="471"/>
                  </a:lnTo>
                  <a:lnTo>
                    <a:pt x="861" y="494"/>
                  </a:lnTo>
                  <a:lnTo>
                    <a:pt x="880" y="514"/>
                  </a:lnTo>
                  <a:lnTo>
                    <a:pt x="896" y="530"/>
                  </a:lnTo>
                  <a:lnTo>
                    <a:pt x="906" y="539"/>
                  </a:lnTo>
                  <a:lnTo>
                    <a:pt x="915" y="548"/>
                  </a:lnTo>
                  <a:lnTo>
                    <a:pt x="923" y="557"/>
                  </a:lnTo>
                  <a:lnTo>
                    <a:pt x="931" y="568"/>
                  </a:lnTo>
                  <a:lnTo>
                    <a:pt x="939" y="578"/>
                  </a:lnTo>
                  <a:lnTo>
                    <a:pt x="948" y="589"/>
                  </a:lnTo>
                  <a:lnTo>
                    <a:pt x="958" y="599"/>
                  </a:lnTo>
                  <a:lnTo>
                    <a:pt x="964" y="603"/>
                  </a:lnTo>
                  <a:lnTo>
                    <a:pt x="970" y="607"/>
                  </a:lnTo>
                  <a:lnTo>
                    <a:pt x="977" y="612"/>
                  </a:lnTo>
                  <a:lnTo>
                    <a:pt x="985" y="615"/>
                  </a:lnTo>
                  <a:lnTo>
                    <a:pt x="1015" y="624"/>
                  </a:lnTo>
                  <a:lnTo>
                    <a:pt x="1040" y="632"/>
                  </a:lnTo>
                  <a:lnTo>
                    <a:pt x="1051" y="635"/>
                  </a:lnTo>
                  <a:lnTo>
                    <a:pt x="1062" y="639"/>
                  </a:lnTo>
                  <a:lnTo>
                    <a:pt x="1070" y="643"/>
                  </a:lnTo>
                  <a:lnTo>
                    <a:pt x="1078" y="648"/>
                  </a:lnTo>
                  <a:lnTo>
                    <a:pt x="1090" y="659"/>
                  </a:lnTo>
                  <a:lnTo>
                    <a:pt x="1100" y="668"/>
                  </a:lnTo>
                  <a:lnTo>
                    <a:pt x="1107" y="675"/>
                  </a:lnTo>
                  <a:lnTo>
                    <a:pt x="1111" y="679"/>
                  </a:lnTo>
                  <a:lnTo>
                    <a:pt x="1109" y="681"/>
                  </a:lnTo>
                  <a:lnTo>
                    <a:pt x="1109" y="682"/>
                  </a:lnTo>
                  <a:lnTo>
                    <a:pt x="1104" y="690"/>
                  </a:lnTo>
                  <a:lnTo>
                    <a:pt x="1091" y="712"/>
                  </a:lnTo>
                  <a:lnTo>
                    <a:pt x="1083" y="725"/>
                  </a:lnTo>
                  <a:lnTo>
                    <a:pt x="1074" y="738"/>
                  </a:lnTo>
                  <a:lnTo>
                    <a:pt x="1064" y="749"/>
                  </a:lnTo>
                  <a:lnTo>
                    <a:pt x="1054" y="760"/>
                  </a:lnTo>
                  <a:lnTo>
                    <a:pt x="1049" y="766"/>
                  </a:lnTo>
                  <a:lnTo>
                    <a:pt x="1043" y="773"/>
                  </a:lnTo>
                  <a:lnTo>
                    <a:pt x="1037" y="784"/>
                  </a:lnTo>
                  <a:lnTo>
                    <a:pt x="1030" y="797"/>
                  </a:lnTo>
                  <a:lnTo>
                    <a:pt x="1015" y="825"/>
                  </a:lnTo>
                  <a:lnTo>
                    <a:pt x="1000" y="857"/>
                  </a:lnTo>
                  <a:lnTo>
                    <a:pt x="985" y="890"/>
                  </a:lnTo>
                  <a:lnTo>
                    <a:pt x="974" y="920"/>
                  </a:lnTo>
                  <a:lnTo>
                    <a:pt x="964" y="947"/>
                  </a:lnTo>
                  <a:lnTo>
                    <a:pt x="959" y="965"/>
                  </a:lnTo>
                  <a:lnTo>
                    <a:pt x="955" y="979"/>
                  </a:lnTo>
                  <a:lnTo>
                    <a:pt x="951" y="997"/>
                  </a:lnTo>
                  <a:lnTo>
                    <a:pt x="946" y="1017"/>
                  </a:lnTo>
                  <a:lnTo>
                    <a:pt x="943" y="1036"/>
                  </a:lnTo>
                  <a:lnTo>
                    <a:pt x="943" y="1046"/>
                  </a:lnTo>
                  <a:lnTo>
                    <a:pt x="944" y="1056"/>
                  </a:lnTo>
                  <a:lnTo>
                    <a:pt x="945" y="1065"/>
                  </a:lnTo>
                  <a:lnTo>
                    <a:pt x="948" y="1074"/>
                  </a:lnTo>
                  <a:lnTo>
                    <a:pt x="953" y="1082"/>
                  </a:lnTo>
                  <a:lnTo>
                    <a:pt x="959" y="1090"/>
                  </a:lnTo>
                  <a:lnTo>
                    <a:pt x="966" y="1096"/>
                  </a:lnTo>
                  <a:lnTo>
                    <a:pt x="976" y="1101"/>
                  </a:lnTo>
                  <a:lnTo>
                    <a:pt x="975" y="1101"/>
                  </a:lnTo>
                  <a:lnTo>
                    <a:pt x="974" y="1102"/>
                  </a:lnTo>
                  <a:lnTo>
                    <a:pt x="964" y="1104"/>
                  </a:lnTo>
                  <a:lnTo>
                    <a:pt x="942" y="1111"/>
                  </a:lnTo>
                  <a:lnTo>
                    <a:pt x="930" y="1116"/>
                  </a:lnTo>
                  <a:lnTo>
                    <a:pt x="916" y="1122"/>
                  </a:lnTo>
                  <a:lnTo>
                    <a:pt x="904" y="1128"/>
                  </a:lnTo>
                  <a:lnTo>
                    <a:pt x="894" y="1136"/>
                  </a:lnTo>
                  <a:lnTo>
                    <a:pt x="878" y="1151"/>
                  </a:lnTo>
                  <a:lnTo>
                    <a:pt x="868" y="1165"/>
                  </a:lnTo>
                  <a:lnTo>
                    <a:pt x="860" y="1176"/>
                  </a:lnTo>
                  <a:lnTo>
                    <a:pt x="858" y="1180"/>
                  </a:lnTo>
                  <a:lnTo>
                    <a:pt x="857" y="1182"/>
                  </a:lnTo>
                  <a:lnTo>
                    <a:pt x="856" y="1184"/>
                  </a:lnTo>
                  <a:lnTo>
                    <a:pt x="873" y="1206"/>
                  </a:lnTo>
                  <a:close/>
                  <a:moveTo>
                    <a:pt x="493" y="1240"/>
                  </a:moveTo>
                  <a:lnTo>
                    <a:pt x="493" y="1281"/>
                  </a:lnTo>
                  <a:lnTo>
                    <a:pt x="503" y="1304"/>
                  </a:lnTo>
                  <a:lnTo>
                    <a:pt x="530" y="1298"/>
                  </a:lnTo>
                  <a:lnTo>
                    <a:pt x="555" y="1279"/>
                  </a:lnTo>
                  <a:lnTo>
                    <a:pt x="565" y="1252"/>
                  </a:lnTo>
                  <a:lnTo>
                    <a:pt x="540" y="1224"/>
                  </a:lnTo>
                  <a:lnTo>
                    <a:pt x="514" y="1208"/>
                  </a:lnTo>
                  <a:lnTo>
                    <a:pt x="493" y="1182"/>
                  </a:lnTo>
                  <a:lnTo>
                    <a:pt x="480" y="1187"/>
                  </a:lnTo>
                  <a:lnTo>
                    <a:pt x="482" y="1213"/>
                  </a:lnTo>
                  <a:lnTo>
                    <a:pt x="493" y="1240"/>
                  </a:lnTo>
                  <a:close/>
                  <a:moveTo>
                    <a:pt x="441" y="1141"/>
                  </a:moveTo>
                  <a:lnTo>
                    <a:pt x="415" y="1128"/>
                  </a:lnTo>
                  <a:lnTo>
                    <a:pt x="390" y="1118"/>
                  </a:lnTo>
                  <a:lnTo>
                    <a:pt x="362" y="1102"/>
                  </a:lnTo>
                  <a:lnTo>
                    <a:pt x="335" y="1076"/>
                  </a:lnTo>
                  <a:lnTo>
                    <a:pt x="338" y="1047"/>
                  </a:lnTo>
                  <a:lnTo>
                    <a:pt x="335" y="1022"/>
                  </a:lnTo>
                  <a:lnTo>
                    <a:pt x="362" y="1014"/>
                  </a:lnTo>
                  <a:lnTo>
                    <a:pt x="387" y="1040"/>
                  </a:lnTo>
                  <a:lnTo>
                    <a:pt x="397" y="1069"/>
                  </a:lnTo>
                  <a:lnTo>
                    <a:pt x="413" y="1095"/>
                  </a:lnTo>
                  <a:lnTo>
                    <a:pt x="436" y="1123"/>
                  </a:lnTo>
                  <a:lnTo>
                    <a:pt x="441" y="1141"/>
                  </a:lnTo>
                  <a:close/>
                  <a:moveTo>
                    <a:pt x="180" y="939"/>
                  </a:moveTo>
                  <a:lnTo>
                    <a:pt x="208" y="926"/>
                  </a:lnTo>
                  <a:lnTo>
                    <a:pt x="224" y="900"/>
                  </a:lnTo>
                  <a:lnTo>
                    <a:pt x="219" y="874"/>
                  </a:lnTo>
                  <a:lnTo>
                    <a:pt x="232" y="900"/>
                  </a:lnTo>
                  <a:lnTo>
                    <a:pt x="237" y="874"/>
                  </a:lnTo>
                  <a:lnTo>
                    <a:pt x="212" y="851"/>
                  </a:lnTo>
                  <a:lnTo>
                    <a:pt x="196" y="825"/>
                  </a:lnTo>
                  <a:lnTo>
                    <a:pt x="196" y="797"/>
                  </a:lnTo>
                  <a:lnTo>
                    <a:pt x="173" y="768"/>
                  </a:lnTo>
                  <a:lnTo>
                    <a:pt x="164" y="742"/>
                  </a:lnTo>
                  <a:lnTo>
                    <a:pt x="146" y="717"/>
                  </a:lnTo>
                  <a:lnTo>
                    <a:pt x="134" y="690"/>
                  </a:lnTo>
                  <a:lnTo>
                    <a:pt x="113" y="662"/>
                  </a:lnTo>
                  <a:lnTo>
                    <a:pt x="116" y="636"/>
                  </a:lnTo>
                  <a:lnTo>
                    <a:pt x="87" y="628"/>
                  </a:lnTo>
                  <a:lnTo>
                    <a:pt x="58" y="641"/>
                  </a:lnTo>
                  <a:lnTo>
                    <a:pt x="33" y="636"/>
                  </a:lnTo>
                  <a:lnTo>
                    <a:pt x="17" y="662"/>
                  </a:lnTo>
                  <a:lnTo>
                    <a:pt x="12" y="688"/>
                  </a:lnTo>
                  <a:lnTo>
                    <a:pt x="0" y="717"/>
                  </a:lnTo>
                  <a:lnTo>
                    <a:pt x="5" y="742"/>
                  </a:lnTo>
                  <a:lnTo>
                    <a:pt x="19" y="768"/>
                  </a:lnTo>
                  <a:lnTo>
                    <a:pt x="38" y="794"/>
                  </a:lnTo>
                  <a:lnTo>
                    <a:pt x="74" y="846"/>
                  </a:lnTo>
                  <a:lnTo>
                    <a:pt x="79" y="874"/>
                  </a:lnTo>
                  <a:lnTo>
                    <a:pt x="108" y="897"/>
                  </a:lnTo>
                  <a:lnTo>
                    <a:pt x="134" y="913"/>
                  </a:lnTo>
                  <a:lnTo>
                    <a:pt x="159" y="931"/>
                  </a:lnTo>
                  <a:lnTo>
                    <a:pt x="180" y="939"/>
                  </a:lnTo>
                  <a:close/>
                  <a:moveTo>
                    <a:pt x="653" y="1478"/>
                  </a:moveTo>
                  <a:lnTo>
                    <a:pt x="627" y="1459"/>
                  </a:lnTo>
                  <a:lnTo>
                    <a:pt x="609" y="1434"/>
                  </a:lnTo>
                  <a:lnTo>
                    <a:pt x="613" y="1406"/>
                  </a:lnTo>
                  <a:lnTo>
                    <a:pt x="583" y="1390"/>
                  </a:lnTo>
                  <a:lnTo>
                    <a:pt x="565" y="1361"/>
                  </a:lnTo>
                  <a:lnTo>
                    <a:pt x="563" y="1335"/>
                  </a:lnTo>
                  <a:lnTo>
                    <a:pt x="558" y="1307"/>
                  </a:lnTo>
                  <a:lnTo>
                    <a:pt x="583" y="1289"/>
                  </a:lnTo>
                  <a:lnTo>
                    <a:pt x="609" y="1317"/>
                  </a:lnTo>
                  <a:lnTo>
                    <a:pt x="636" y="1343"/>
                  </a:lnTo>
                  <a:lnTo>
                    <a:pt x="659" y="1371"/>
                  </a:lnTo>
                  <a:lnTo>
                    <a:pt x="661" y="1397"/>
                  </a:lnTo>
                  <a:lnTo>
                    <a:pt x="632" y="1408"/>
                  </a:lnTo>
                  <a:lnTo>
                    <a:pt x="636" y="1434"/>
                  </a:lnTo>
                  <a:lnTo>
                    <a:pt x="653" y="1462"/>
                  </a:lnTo>
                  <a:lnTo>
                    <a:pt x="653" y="147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863959" y="1045465"/>
              <a:ext cx="627135" cy="908008"/>
            </a:xfrm>
            <a:custGeom>
              <a:avLst/>
              <a:gdLst>
                <a:gd name="T0" fmla="*/ 2147483647 w 1170"/>
                <a:gd name="T1" fmla="*/ 2147483647 h 1773"/>
                <a:gd name="T2" fmla="*/ 2147483647 w 1170"/>
                <a:gd name="T3" fmla="*/ 2147483647 h 1773"/>
                <a:gd name="T4" fmla="*/ 2147483647 w 1170"/>
                <a:gd name="T5" fmla="*/ 2147483647 h 1773"/>
                <a:gd name="T6" fmla="*/ 2147483647 w 1170"/>
                <a:gd name="T7" fmla="*/ 2147483647 h 1773"/>
                <a:gd name="T8" fmla="*/ 2147483647 w 1170"/>
                <a:gd name="T9" fmla="*/ 2147483647 h 1773"/>
                <a:gd name="T10" fmla="*/ 2147483647 w 1170"/>
                <a:gd name="T11" fmla="*/ 2147483647 h 1773"/>
                <a:gd name="T12" fmla="*/ 2147483647 w 1170"/>
                <a:gd name="T13" fmla="*/ 2147483647 h 1773"/>
                <a:gd name="T14" fmla="*/ 2147483647 w 1170"/>
                <a:gd name="T15" fmla="*/ 2147483647 h 1773"/>
                <a:gd name="T16" fmla="*/ 2147483647 w 1170"/>
                <a:gd name="T17" fmla="*/ 2147483647 h 1773"/>
                <a:gd name="T18" fmla="*/ 2147483647 w 1170"/>
                <a:gd name="T19" fmla="*/ 2147483647 h 1773"/>
                <a:gd name="T20" fmla="*/ 2147483647 w 1170"/>
                <a:gd name="T21" fmla="*/ 2147483647 h 1773"/>
                <a:gd name="T22" fmla="*/ 2147483647 w 1170"/>
                <a:gd name="T23" fmla="*/ 2147483647 h 1773"/>
                <a:gd name="T24" fmla="*/ 2147483647 w 1170"/>
                <a:gd name="T25" fmla="*/ 2147483647 h 1773"/>
                <a:gd name="T26" fmla="*/ 2147483647 w 1170"/>
                <a:gd name="T27" fmla="*/ 2147483647 h 1773"/>
                <a:gd name="T28" fmla="*/ 2147483647 w 1170"/>
                <a:gd name="T29" fmla="*/ 2147483647 h 1773"/>
                <a:gd name="T30" fmla="*/ 2147483647 w 1170"/>
                <a:gd name="T31" fmla="*/ 2147483647 h 1773"/>
                <a:gd name="T32" fmla="*/ 2147483647 w 1170"/>
                <a:gd name="T33" fmla="*/ 2147483647 h 1773"/>
                <a:gd name="T34" fmla="*/ 2147483647 w 1170"/>
                <a:gd name="T35" fmla="*/ 2147483647 h 1773"/>
                <a:gd name="T36" fmla="*/ 2147483647 w 1170"/>
                <a:gd name="T37" fmla="*/ 2147483647 h 1773"/>
                <a:gd name="T38" fmla="*/ 2147483647 w 1170"/>
                <a:gd name="T39" fmla="*/ 2147483647 h 1773"/>
                <a:gd name="T40" fmla="*/ 2147483647 w 1170"/>
                <a:gd name="T41" fmla="*/ 2147483647 h 1773"/>
                <a:gd name="T42" fmla="*/ 2147483647 w 1170"/>
                <a:gd name="T43" fmla="*/ 2147483647 h 1773"/>
                <a:gd name="T44" fmla="*/ 2147483647 w 1170"/>
                <a:gd name="T45" fmla="*/ 2147483647 h 1773"/>
                <a:gd name="T46" fmla="*/ 2147483647 w 1170"/>
                <a:gd name="T47" fmla="*/ 2147483647 h 1773"/>
                <a:gd name="T48" fmla="*/ 2147483647 w 1170"/>
                <a:gd name="T49" fmla="*/ 2147483647 h 1773"/>
                <a:gd name="T50" fmla="*/ 2147483647 w 1170"/>
                <a:gd name="T51" fmla="*/ 2147483647 h 1773"/>
                <a:gd name="T52" fmla="*/ 2147483647 w 1170"/>
                <a:gd name="T53" fmla="*/ 2147483647 h 1773"/>
                <a:gd name="T54" fmla="*/ 2147483647 w 1170"/>
                <a:gd name="T55" fmla="*/ 2147483647 h 1773"/>
                <a:gd name="T56" fmla="*/ 2147483647 w 1170"/>
                <a:gd name="T57" fmla="*/ 2147483647 h 1773"/>
                <a:gd name="T58" fmla="*/ 2147483647 w 1170"/>
                <a:gd name="T59" fmla="*/ 2147483647 h 1773"/>
                <a:gd name="T60" fmla="*/ 2147483647 w 1170"/>
                <a:gd name="T61" fmla="*/ 2147483647 h 1773"/>
                <a:gd name="T62" fmla="*/ 2147483647 w 1170"/>
                <a:gd name="T63" fmla="*/ 2147483647 h 1773"/>
                <a:gd name="T64" fmla="*/ 2147483647 w 1170"/>
                <a:gd name="T65" fmla="*/ 2147483647 h 1773"/>
                <a:gd name="T66" fmla="*/ 2147483647 w 1170"/>
                <a:gd name="T67" fmla="*/ 2147483647 h 1773"/>
                <a:gd name="T68" fmla="*/ 2147483647 w 1170"/>
                <a:gd name="T69" fmla="*/ 2147483647 h 1773"/>
                <a:gd name="T70" fmla="*/ 2147483647 w 1170"/>
                <a:gd name="T71" fmla="*/ 2147483647 h 1773"/>
                <a:gd name="T72" fmla="*/ 2147483647 w 1170"/>
                <a:gd name="T73" fmla="*/ 2147483647 h 1773"/>
                <a:gd name="T74" fmla="*/ 2147483647 w 1170"/>
                <a:gd name="T75" fmla="*/ 2147483647 h 1773"/>
                <a:gd name="T76" fmla="*/ 2147483647 w 1170"/>
                <a:gd name="T77" fmla="*/ 2147483647 h 1773"/>
                <a:gd name="T78" fmla="*/ 2147483647 w 1170"/>
                <a:gd name="T79" fmla="*/ 2147483647 h 1773"/>
                <a:gd name="T80" fmla="*/ 2147483647 w 1170"/>
                <a:gd name="T81" fmla="*/ 2147483647 h 1773"/>
                <a:gd name="T82" fmla="*/ 2147483647 w 1170"/>
                <a:gd name="T83" fmla="*/ 2147483647 h 1773"/>
                <a:gd name="T84" fmla="*/ 2147483647 w 1170"/>
                <a:gd name="T85" fmla="*/ 2147483647 h 1773"/>
                <a:gd name="T86" fmla="*/ 2147483647 w 1170"/>
                <a:gd name="T87" fmla="*/ 2147483647 h 1773"/>
                <a:gd name="T88" fmla="*/ 2147483647 w 1170"/>
                <a:gd name="T89" fmla="*/ 2147483647 h 1773"/>
                <a:gd name="T90" fmla="*/ 2147483647 w 1170"/>
                <a:gd name="T91" fmla="*/ 2147483647 h 1773"/>
                <a:gd name="T92" fmla="*/ 2147483647 w 1170"/>
                <a:gd name="T93" fmla="*/ 2147483647 h 1773"/>
                <a:gd name="T94" fmla="*/ 2147483647 w 1170"/>
                <a:gd name="T95" fmla="*/ 2147483647 h 1773"/>
                <a:gd name="T96" fmla="*/ 2147483647 w 1170"/>
                <a:gd name="T97" fmla="*/ 2147483647 h 1773"/>
                <a:gd name="T98" fmla="*/ 2147483647 w 1170"/>
                <a:gd name="T99" fmla="*/ 2147483647 h 1773"/>
                <a:gd name="T100" fmla="*/ 2147483647 w 1170"/>
                <a:gd name="T101" fmla="*/ 2147483647 h 1773"/>
                <a:gd name="T102" fmla="*/ 2147483647 w 1170"/>
                <a:gd name="T103" fmla="*/ 2147483647 h 1773"/>
                <a:gd name="T104" fmla="*/ 2147483647 w 1170"/>
                <a:gd name="T105" fmla="*/ 2147483647 h 1773"/>
                <a:gd name="T106" fmla="*/ 2147483647 w 1170"/>
                <a:gd name="T107" fmla="*/ 2147483647 h 1773"/>
                <a:gd name="T108" fmla="*/ 2147483647 w 1170"/>
                <a:gd name="T109" fmla="*/ 2147483647 h 1773"/>
                <a:gd name="T110" fmla="*/ 2147483647 w 1170"/>
                <a:gd name="T111" fmla="*/ 2147483647 h 1773"/>
                <a:gd name="T112" fmla="*/ 2147483647 w 1170"/>
                <a:gd name="T113" fmla="*/ 2147483647 h 1773"/>
                <a:gd name="T114" fmla="*/ 2147483647 w 1170"/>
                <a:gd name="T115" fmla="*/ 2147483647 h 1773"/>
                <a:gd name="T116" fmla="*/ 2147483647 w 1170"/>
                <a:gd name="T117" fmla="*/ 2147483647 h 1773"/>
                <a:gd name="T118" fmla="*/ 2147483647 w 1170"/>
                <a:gd name="T119" fmla="*/ 2147483647 h 1773"/>
                <a:gd name="T120" fmla="*/ 2147483647 w 1170"/>
                <a:gd name="T121" fmla="*/ 2147483647 h 177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170" h="1773">
                  <a:moveTo>
                    <a:pt x="732" y="1490"/>
                  </a:moveTo>
                  <a:lnTo>
                    <a:pt x="732" y="1463"/>
                  </a:lnTo>
                  <a:lnTo>
                    <a:pt x="726" y="1437"/>
                  </a:lnTo>
                  <a:lnTo>
                    <a:pt x="722" y="1411"/>
                  </a:lnTo>
                  <a:lnTo>
                    <a:pt x="714" y="1386"/>
                  </a:lnTo>
                  <a:lnTo>
                    <a:pt x="709" y="1356"/>
                  </a:lnTo>
                  <a:lnTo>
                    <a:pt x="693" y="1331"/>
                  </a:lnTo>
                  <a:lnTo>
                    <a:pt x="691" y="1305"/>
                  </a:lnTo>
                  <a:lnTo>
                    <a:pt x="668" y="1276"/>
                  </a:lnTo>
                  <a:lnTo>
                    <a:pt x="668" y="1250"/>
                  </a:lnTo>
                  <a:lnTo>
                    <a:pt x="657" y="1222"/>
                  </a:lnTo>
                  <a:lnTo>
                    <a:pt x="652" y="1193"/>
                  </a:lnTo>
                  <a:lnTo>
                    <a:pt x="639" y="1168"/>
                  </a:lnTo>
                  <a:lnTo>
                    <a:pt x="629" y="1139"/>
                  </a:lnTo>
                  <a:lnTo>
                    <a:pt x="624" y="1114"/>
                  </a:lnTo>
                  <a:lnTo>
                    <a:pt x="608" y="1085"/>
                  </a:lnTo>
                  <a:lnTo>
                    <a:pt x="597" y="1059"/>
                  </a:lnTo>
                  <a:lnTo>
                    <a:pt x="577" y="1033"/>
                  </a:lnTo>
                  <a:lnTo>
                    <a:pt x="603" y="1022"/>
                  </a:lnTo>
                  <a:lnTo>
                    <a:pt x="616" y="997"/>
                  </a:lnTo>
                  <a:lnTo>
                    <a:pt x="600" y="969"/>
                  </a:lnTo>
                  <a:lnTo>
                    <a:pt x="574" y="971"/>
                  </a:lnTo>
                  <a:lnTo>
                    <a:pt x="551" y="945"/>
                  </a:lnTo>
                  <a:lnTo>
                    <a:pt x="530" y="919"/>
                  </a:lnTo>
                  <a:lnTo>
                    <a:pt x="505" y="893"/>
                  </a:lnTo>
                  <a:lnTo>
                    <a:pt x="479" y="875"/>
                  </a:lnTo>
                  <a:lnTo>
                    <a:pt x="450" y="872"/>
                  </a:lnTo>
                  <a:lnTo>
                    <a:pt x="424" y="860"/>
                  </a:lnTo>
                  <a:lnTo>
                    <a:pt x="399" y="833"/>
                  </a:lnTo>
                  <a:lnTo>
                    <a:pt x="371" y="813"/>
                  </a:lnTo>
                  <a:lnTo>
                    <a:pt x="344" y="798"/>
                  </a:lnTo>
                  <a:lnTo>
                    <a:pt x="332" y="792"/>
                  </a:lnTo>
                  <a:lnTo>
                    <a:pt x="314" y="783"/>
                  </a:lnTo>
                  <a:lnTo>
                    <a:pt x="313" y="777"/>
                  </a:lnTo>
                  <a:lnTo>
                    <a:pt x="314" y="771"/>
                  </a:lnTo>
                  <a:lnTo>
                    <a:pt x="314" y="756"/>
                  </a:lnTo>
                  <a:lnTo>
                    <a:pt x="316" y="732"/>
                  </a:lnTo>
                  <a:lnTo>
                    <a:pt x="318" y="704"/>
                  </a:lnTo>
                  <a:lnTo>
                    <a:pt x="321" y="673"/>
                  </a:lnTo>
                  <a:lnTo>
                    <a:pt x="324" y="640"/>
                  </a:lnTo>
                  <a:lnTo>
                    <a:pt x="330" y="610"/>
                  </a:lnTo>
                  <a:lnTo>
                    <a:pt x="335" y="582"/>
                  </a:lnTo>
                  <a:lnTo>
                    <a:pt x="337" y="571"/>
                  </a:lnTo>
                  <a:lnTo>
                    <a:pt x="339" y="561"/>
                  </a:lnTo>
                  <a:lnTo>
                    <a:pt x="339" y="554"/>
                  </a:lnTo>
                  <a:lnTo>
                    <a:pt x="339" y="547"/>
                  </a:lnTo>
                  <a:lnTo>
                    <a:pt x="338" y="541"/>
                  </a:lnTo>
                  <a:lnTo>
                    <a:pt x="337" y="536"/>
                  </a:lnTo>
                  <a:lnTo>
                    <a:pt x="335" y="532"/>
                  </a:lnTo>
                  <a:lnTo>
                    <a:pt x="332" y="528"/>
                  </a:lnTo>
                  <a:lnTo>
                    <a:pt x="325" y="520"/>
                  </a:lnTo>
                  <a:lnTo>
                    <a:pt x="319" y="512"/>
                  </a:lnTo>
                  <a:lnTo>
                    <a:pt x="315" y="507"/>
                  </a:lnTo>
                  <a:lnTo>
                    <a:pt x="311" y="500"/>
                  </a:lnTo>
                  <a:lnTo>
                    <a:pt x="308" y="492"/>
                  </a:lnTo>
                  <a:lnTo>
                    <a:pt x="303" y="484"/>
                  </a:lnTo>
                  <a:lnTo>
                    <a:pt x="298" y="466"/>
                  </a:lnTo>
                  <a:lnTo>
                    <a:pt x="294" y="452"/>
                  </a:lnTo>
                  <a:lnTo>
                    <a:pt x="292" y="441"/>
                  </a:lnTo>
                  <a:lnTo>
                    <a:pt x="291" y="431"/>
                  </a:lnTo>
                  <a:lnTo>
                    <a:pt x="291" y="413"/>
                  </a:lnTo>
                  <a:lnTo>
                    <a:pt x="292" y="391"/>
                  </a:lnTo>
                  <a:lnTo>
                    <a:pt x="291" y="378"/>
                  </a:lnTo>
                  <a:lnTo>
                    <a:pt x="289" y="364"/>
                  </a:lnTo>
                  <a:lnTo>
                    <a:pt x="285" y="350"/>
                  </a:lnTo>
                  <a:lnTo>
                    <a:pt x="280" y="336"/>
                  </a:lnTo>
                  <a:lnTo>
                    <a:pt x="270" y="307"/>
                  </a:lnTo>
                  <a:lnTo>
                    <a:pt x="257" y="277"/>
                  </a:lnTo>
                  <a:lnTo>
                    <a:pt x="255" y="268"/>
                  </a:lnTo>
                  <a:lnTo>
                    <a:pt x="254" y="262"/>
                  </a:lnTo>
                  <a:lnTo>
                    <a:pt x="254" y="255"/>
                  </a:lnTo>
                  <a:lnTo>
                    <a:pt x="255" y="248"/>
                  </a:lnTo>
                  <a:lnTo>
                    <a:pt x="257" y="243"/>
                  </a:lnTo>
                  <a:lnTo>
                    <a:pt x="259" y="238"/>
                  </a:lnTo>
                  <a:lnTo>
                    <a:pt x="264" y="234"/>
                  </a:lnTo>
                  <a:lnTo>
                    <a:pt x="267" y="228"/>
                  </a:lnTo>
                  <a:lnTo>
                    <a:pt x="286" y="213"/>
                  </a:lnTo>
                  <a:lnTo>
                    <a:pt x="303" y="199"/>
                  </a:lnTo>
                  <a:lnTo>
                    <a:pt x="311" y="193"/>
                  </a:lnTo>
                  <a:lnTo>
                    <a:pt x="315" y="184"/>
                  </a:lnTo>
                  <a:lnTo>
                    <a:pt x="318" y="176"/>
                  </a:lnTo>
                  <a:lnTo>
                    <a:pt x="321" y="166"/>
                  </a:lnTo>
                  <a:lnTo>
                    <a:pt x="323" y="157"/>
                  </a:lnTo>
                  <a:lnTo>
                    <a:pt x="327" y="144"/>
                  </a:lnTo>
                  <a:lnTo>
                    <a:pt x="331" y="131"/>
                  </a:lnTo>
                  <a:lnTo>
                    <a:pt x="338" y="116"/>
                  </a:lnTo>
                  <a:lnTo>
                    <a:pt x="344" y="103"/>
                  </a:lnTo>
                  <a:lnTo>
                    <a:pt x="349" y="95"/>
                  </a:lnTo>
                  <a:lnTo>
                    <a:pt x="352" y="90"/>
                  </a:lnTo>
                  <a:lnTo>
                    <a:pt x="356" y="87"/>
                  </a:lnTo>
                  <a:lnTo>
                    <a:pt x="375" y="75"/>
                  </a:lnTo>
                  <a:lnTo>
                    <a:pt x="417" y="45"/>
                  </a:lnTo>
                  <a:lnTo>
                    <a:pt x="426" y="28"/>
                  </a:lnTo>
                  <a:lnTo>
                    <a:pt x="404" y="0"/>
                  </a:lnTo>
                  <a:lnTo>
                    <a:pt x="427" y="29"/>
                  </a:lnTo>
                  <a:lnTo>
                    <a:pt x="419" y="54"/>
                  </a:lnTo>
                  <a:lnTo>
                    <a:pt x="419" y="73"/>
                  </a:lnTo>
                  <a:lnTo>
                    <a:pt x="417" y="98"/>
                  </a:lnTo>
                  <a:lnTo>
                    <a:pt x="391" y="112"/>
                  </a:lnTo>
                  <a:lnTo>
                    <a:pt x="417" y="107"/>
                  </a:lnTo>
                  <a:lnTo>
                    <a:pt x="429" y="132"/>
                  </a:lnTo>
                  <a:lnTo>
                    <a:pt x="458" y="135"/>
                  </a:lnTo>
                  <a:lnTo>
                    <a:pt x="484" y="148"/>
                  </a:lnTo>
                  <a:lnTo>
                    <a:pt x="510" y="163"/>
                  </a:lnTo>
                  <a:lnTo>
                    <a:pt x="539" y="190"/>
                  </a:lnTo>
                  <a:lnTo>
                    <a:pt x="564" y="197"/>
                  </a:lnTo>
                  <a:lnTo>
                    <a:pt x="572" y="223"/>
                  </a:lnTo>
                  <a:lnTo>
                    <a:pt x="595" y="251"/>
                  </a:lnTo>
                  <a:lnTo>
                    <a:pt x="620" y="267"/>
                  </a:lnTo>
                  <a:lnTo>
                    <a:pt x="647" y="277"/>
                  </a:lnTo>
                  <a:lnTo>
                    <a:pt x="673" y="285"/>
                  </a:lnTo>
                  <a:lnTo>
                    <a:pt x="698" y="296"/>
                  </a:lnTo>
                  <a:lnTo>
                    <a:pt x="726" y="313"/>
                  </a:lnTo>
                  <a:lnTo>
                    <a:pt x="753" y="326"/>
                  </a:lnTo>
                  <a:lnTo>
                    <a:pt x="779" y="349"/>
                  </a:lnTo>
                  <a:lnTo>
                    <a:pt x="807" y="375"/>
                  </a:lnTo>
                  <a:lnTo>
                    <a:pt x="833" y="386"/>
                  </a:lnTo>
                  <a:lnTo>
                    <a:pt x="857" y="412"/>
                  </a:lnTo>
                  <a:lnTo>
                    <a:pt x="882" y="437"/>
                  </a:lnTo>
                  <a:lnTo>
                    <a:pt x="910" y="448"/>
                  </a:lnTo>
                  <a:lnTo>
                    <a:pt x="936" y="453"/>
                  </a:lnTo>
                  <a:lnTo>
                    <a:pt x="957" y="479"/>
                  </a:lnTo>
                  <a:lnTo>
                    <a:pt x="977" y="508"/>
                  </a:lnTo>
                  <a:lnTo>
                    <a:pt x="980" y="518"/>
                  </a:lnTo>
                  <a:lnTo>
                    <a:pt x="1007" y="531"/>
                  </a:lnTo>
                  <a:lnTo>
                    <a:pt x="1027" y="557"/>
                  </a:lnTo>
                  <a:lnTo>
                    <a:pt x="1030" y="582"/>
                  </a:lnTo>
                  <a:lnTo>
                    <a:pt x="1021" y="609"/>
                  </a:lnTo>
                  <a:lnTo>
                    <a:pt x="1027" y="635"/>
                  </a:lnTo>
                  <a:lnTo>
                    <a:pt x="1032" y="649"/>
                  </a:lnTo>
                  <a:lnTo>
                    <a:pt x="1032" y="616"/>
                  </a:lnTo>
                  <a:lnTo>
                    <a:pt x="1058" y="626"/>
                  </a:lnTo>
                  <a:lnTo>
                    <a:pt x="1058" y="653"/>
                  </a:lnTo>
                  <a:lnTo>
                    <a:pt x="1071" y="681"/>
                  </a:lnTo>
                  <a:lnTo>
                    <a:pt x="1079" y="686"/>
                  </a:lnTo>
                  <a:lnTo>
                    <a:pt x="1071" y="658"/>
                  </a:lnTo>
                  <a:lnTo>
                    <a:pt x="1079" y="632"/>
                  </a:lnTo>
                  <a:lnTo>
                    <a:pt x="1104" y="624"/>
                  </a:lnTo>
                  <a:lnTo>
                    <a:pt x="1120" y="649"/>
                  </a:lnTo>
                  <a:lnTo>
                    <a:pt x="1118" y="647"/>
                  </a:lnTo>
                  <a:lnTo>
                    <a:pt x="1117" y="651"/>
                  </a:lnTo>
                  <a:lnTo>
                    <a:pt x="1115" y="654"/>
                  </a:lnTo>
                  <a:lnTo>
                    <a:pt x="1121" y="661"/>
                  </a:lnTo>
                  <a:lnTo>
                    <a:pt x="1117" y="787"/>
                  </a:lnTo>
                  <a:lnTo>
                    <a:pt x="1120" y="789"/>
                  </a:lnTo>
                  <a:lnTo>
                    <a:pt x="1126" y="797"/>
                  </a:lnTo>
                  <a:lnTo>
                    <a:pt x="1128" y="803"/>
                  </a:lnTo>
                  <a:lnTo>
                    <a:pt x="1131" y="810"/>
                  </a:lnTo>
                  <a:lnTo>
                    <a:pt x="1129" y="821"/>
                  </a:lnTo>
                  <a:lnTo>
                    <a:pt x="1127" y="834"/>
                  </a:lnTo>
                  <a:lnTo>
                    <a:pt x="1119" y="858"/>
                  </a:lnTo>
                  <a:lnTo>
                    <a:pt x="1114" y="877"/>
                  </a:lnTo>
                  <a:lnTo>
                    <a:pt x="1113" y="885"/>
                  </a:lnTo>
                  <a:lnTo>
                    <a:pt x="1113" y="891"/>
                  </a:lnTo>
                  <a:lnTo>
                    <a:pt x="1115" y="897"/>
                  </a:lnTo>
                  <a:lnTo>
                    <a:pt x="1119" y="905"/>
                  </a:lnTo>
                  <a:lnTo>
                    <a:pt x="1127" y="914"/>
                  </a:lnTo>
                  <a:lnTo>
                    <a:pt x="1139" y="929"/>
                  </a:lnTo>
                  <a:lnTo>
                    <a:pt x="1150" y="947"/>
                  </a:lnTo>
                  <a:lnTo>
                    <a:pt x="1161" y="966"/>
                  </a:lnTo>
                  <a:lnTo>
                    <a:pt x="1165" y="976"/>
                  </a:lnTo>
                  <a:lnTo>
                    <a:pt x="1168" y="986"/>
                  </a:lnTo>
                  <a:lnTo>
                    <a:pt x="1170" y="995"/>
                  </a:lnTo>
                  <a:lnTo>
                    <a:pt x="1170" y="1004"/>
                  </a:lnTo>
                  <a:lnTo>
                    <a:pt x="1170" y="1009"/>
                  </a:lnTo>
                  <a:lnTo>
                    <a:pt x="1169" y="1013"/>
                  </a:lnTo>
                  <a:lnTo>
                    <a:pt x="1167" y="1016"/>
                  </a:lnTo>
                  <a:lnTo>
                    <a:pt x="1165" y="1020"/>
                  </a:lnTo>
                  <a:lnTo>
                    <a:pt x="1163" y="1023"/>
                  </a:lnTo>
                  <a:lnTo>
                    <a:pt x="1159" y="1027"/>
                  </a:lnTo>
                  <a:lnTo>
                    <a:pt x="1156" y="1029"/>
                  </a:lnTo>
                  <a:lnTo>
                    <a:pt x="1150" y="1031"/>
                  </a:lnTo>
                  <a:lnTo>
                    <a:pt x="1129" y="1040"/>
                  </a:lnTo>
                  <a:lnTo>
                    <a:pt x="1107" y="1050"/>
                  </a:lnTo>
                  <a:lnTo>
                    <a:pt x="1086" y="1060"/>
                  </a:lnTo>
                  <a:lnTo>
                    <a:pt x="1068" y="1071"/>
                  </a:lnTo>
                  <a:lnTo>
                    <a:pt x="1060" y="1077"/>
                  </a:lnTo>
                  <a:lnTo>
                    <a:pt x="1054" y="1083"/>
                  </a:lnTo>
                  <a:lnTo>
                    <a:pt x="1049" y="1090"/>
                  </a:lnTo>
                  <a:lnTo>
                    <a:pt x="1046" y="1096"/>
                  </a:lnTo>
                  <a:lnTo>
                    <a:pt x="1044" y="1099"/>
                  </a:lnTo>
                  <a:lnTo>
                    <a:pt x="1044" y="1102"/>
                  </a:lnTo>
                  <a:lnTo>
                    <a:pt x="1044" y="1106"/>
                  </a:lnTo>
                  <a:lnTo>
                    <a:pt x="1046" y="1109"/>
                  </a:lnTo>
                  <a:lnTo>
                    <a:pt x="1049" y="1117"/>
                  </a:lnTo>
                  <a:lnTo>
                    <a:pt x="1055" y="1124"/>
                  </a:lnTo>
                  <a:lnTo>
                    <a:pt x="1068" y="1138"/>
                  </a:lnTo>
                  <a:lnTo>
                    <a:pt x="1076" y="1148"/>
                  </a:lnTo>
                  <a:lnTo>
                    <a:pt x="1082" y="1157"/>
                  </a:lnTo>
                  <a:lnTo>
                    <a:pt x="1085" y="1164"/>
                  </a:lnTo>
                  <a:lnTo>
                    <a:pt x="1088" y="1172"/>
                  </a:lnTo>
                  <a:lnTo>
                    <a:pt x="1088" y="1182"/>
                  </a:lnTo>
                  <a:lnTo>
                    <a:pt x="1086" y="1193"/>
                  </a:lnTo>
                  <a:lnTo>
                    <a:pt x="1085" y="1210"/>
                  </a:lnTo>
                  <a:lnTo>
                    <a:pt x="1084" y="1232"/>
                  </a:lnTo>
                  <a:lnTo>
                    <a:pt x="1083" y="1259"/>
                  </a:lnTo>
                  <a:lnTo>
                    <a:pt x="1081" y="1286"/>
                  </a:lnTo>
                  <a:lnTo>
                    <a:pt x="1079" y="1312"/>
                  </a:lnTo>
                  <a:lnTo>
                    <a:pt x="1079" y="1316"/>
                  </a:lnTo>
                  <a:lnTo>
                    <a:pt x="1074" y="1316"/>
                  </a:lnTo>
                  <a:lnTo>
                    <a:pt x="1071" y="1315"/>
                  </a:lnTo>
                  <a:lnTo>
                    <a:pt x="977" y="1280"/>
                  </a:lnTo>
                  <a:lnTo>
                    <a:pt x="973" y="1279"/>
                  </a:lnTo>
                  <a:lnTo>
                    <a:pt x="965" y="1277"/>
                  </a:lnTo>
                  <a:lnTo>
                    <a:pt x="953" y="1279"/>
                  </a:lnTo>
                  <a:lnTo>
                    <a:pt x="941" y="1280"/>
                  </a:lnTo>
                  <a:lnTo>
                    <a:pt x="935" y="1282"/>
                  </a:lnTo>
                  <a:lnTo>
                    <a:pt x="931" y="1284"/>
                  </a:lnTo>
                  <a:lnTo>
                    <a:pt x="928" y="1288"/>
                  </a:lnTo>
                  <a:lnTo>
                    <a:pt x="927" y="1292"/>
                  </a:lnTo>
                  <a:lnTo>
                    <a:pt x="927" y="1297"/>
                  </a:lnTo>
                  <a:lnTo>
                    <a:pt x="930" y="1305"/>
                  </a:lnTo>
                  <a:lnTo>
                    <a:pt x="935" y="1313"/>
                  </a:lnTo>
                  <a:lnTo>
                    <a:pt x="944" y="1324"/>
                  </a:lnTo>
                  <a:lnTo>
                    <a:pt x="952" y="1333"/>
                  </a:lnTo>
                  <a:lnTo>
                    <a:pt x="959" y="1344"/>
                  </a:lnTo>
                  <a:lnTo>
                    <a:pt x="966" y="1353"/>
                  </a:lnTo>
                  <a:lnTo>
                    <a:pt x="970" y="1362"/>
                  </a:lnTo>
                  <a:lnTo>
                    <a:pt x="973" y="1370"/>
                  </a:lnTo>
                  <a:lnTo>
                    <a:pt x="975" y="1377"/>
                  </a:lnTo>
                  <a:lnTo>
                    <a:pt x="975" y="1384"/>
                  </a:lnTo>
                  <a:lnTo>
                    <a:pt x="974" y="1390"/>
                  </a:lnTo>
                  <a:lnTo>
                    <a:pt x="972" y="1395"/>
                  </a:lnTo>
                  <a:lnTo>
                    <a:pt x="969" y="1399"/>
                  </a:lnTo>
                  <a:lnTo>
                    <a:pt x="965" y="1402"/>
                  </a:lnTo>
                  <a:lnTo>
                    <a:pt x="959" y="1406"/>
                  </a:lnTo>
                  <a:lnTo>
                    <a:pt x="953" y="1408"/>
                  </a:lnTo>
                  <a:lnTo>
                    <a:pt x="946" y="1408"/>
                  </a:lnTo>
                  <a:lnTo>
                    <a:pt x="937" y="1408"/>
                  </a:lnTo>
                  <a:lnTo>
                    <a:pt x="928" y="1406"/>
                  </a:lnTo>
                  <a:lnTo>
                    <a:pt x="910" y="1401"/>
                  </a:lnTo>
                  <a:lnTo>
                    <a:pt x="893" y="1396"/>
                  </a:lnTo>
                  <a:lnTo>
                    <a:pt x="880" y="1390"/>
                  </a:lnTo>
                  <a:lnTo>
                    <a:pt x="866" y="1386"/>
                  </a:lnTo>
                  <a:lnTo>
                    <a:pt x="860" y="1384"/>
                  </a:lnTo>
                  <a:lnTo>
                    <a:pt x="853" y="1383"/>
                  </a:lnTo>
                  <a:lnTo>
                    <a:pt x="848" y="1383"/>
                  </a:lnTo>
                  <a:lnTo>
                    <a:pt x="842" y="1383"/>
                  </a:lnTo>
                  <a:lnTo>
                    <a:pt x="836" y="1385"/>
                  </a:lnTo>
                  <a:lnTo>
                    <a:pt x="829" y="1387"/>
                  </a:lnTo>
                  <a:lnTo>
                    <a:pt x="823" y="1391"/>
                  </a:lnTo>
                  <a:lnTo>
                    <a:pt x="817" y="1396"/>
                  </a:lnTo>
                  <a:lnTo>
                    <a:pt x="803" y="1409"/>
                  </a:lnTo>
                  <a:lnTo>
                    <a:pt x="788" y="1423"/>
                  </a:lnTo>
                  <a:lnTo>
                    <a:pt x="775" y="1439"/>
                  </a:lnTo>
                  <a:lnTo>
                    <a:pt x="763" y="1454"/>
                  </a:lnTo>
                  <a:lnTo>
                    <a:pt x="743" y="1479"/>
                  </a:lnTo>
                  <a:lnTo>
                    <a:pt x="736" y="1489"/>
                  </a:lnTo>
                  <a:lnTo>
                    <a:pt x="732" y="1490"/>
                  </a:lnTo>
                  <a:close/>
                  <a:moveTo>
                    <a:pt x="466" y="1579"/>
                  </a:moveTo>
                  <a:lnTo>
                    <a:pt x="486" y="1605"/>
                  </a:lnTo>
                  <a:lnTo>
                    <a:pt x="494" y="1631"/>
                  </a:lnTo>
                  <a:lnTo>
                    <a:pt x="507" y="1657"/>
                  </a:lnTo>
                  <a:lnTo>
                    <a:pt x="523" y="1683"/>
                  </a:lnTo>
                  <a:lnTo>
                    <a:pt x="514" y="1711"/>
                  </a:lnTo>
                  <a:lnTo>
                    <a:pt x="502" y="1685"/>
                  </a:lnTo>
                  <a:lnTo>
                    <a:pt x="484" y="1657"/>
                  </a:lnTo>
                  <a:lnTo>
                    <a:pt x="463" y="1631"/>
                  </a:lnTo>
                  <a:lnTo>
                    <a:pt x="456" y="1605"/>
                  </a:lnTo>
                  <a:lnTo>
                    <a:pt x="443" y="1579"/>
                  </a:lnTo>
                  <a:lnTo>
                    <a:pt x="466" y="1579"/>
                  </a:lnTo>
                  <a:close/>
                  <a:moveTo>
                    <a:pt x="217" y="1362"/>
                  </a:moveTo>
                  <a:lnTo>
                    <a:pt x="244" y="1377"/>
                  </a:lnTo>
                  <a:lnTo>
                    <a:pt x="269" y="1375"/>
                  </a:lnTo>
                  <a:lnTo>
                    <a:pt x="288" y="1347"/>
                  </a:lnTo>
                  <a:lnTo>
                    <a:pt x="288" y="1317"/>
                  </a:lnTo>
                  <a:lnTo>
                    <a:pt x="293" y="1292"/>
                  </a:lnTo>
                  <a:lnTo>
                    <a:pt x="290" y="1264"/>
                  </a:lnTo>
                  <a:lnTo>
                    <a:pt x="303" y="1238"/>
                  </a:lnTo>
                  <a:lnTo>
                    <a:pt x="293" y="1211"/>
                  </a:lnTo>
                  <a:lnTo>
                    <a:pt x="267" y="1202"/>
                  </a:lnTo>
                  <a:lnTo>
                    <a:pt x="251" y="1172"/>
                  </a:lnTo>
                  <a:lnTo>
                    <a:pt x="223" y="1165"/>
                  </a:lnTo>
                  <a:lnTo>
                    <a:pt x="197" y="1137"/>
                  </a:lnTo>
                  <a:lnTo>
                    <a:pt x="184" y="1111"/>
                  </a:lnTo>
                  <a:lnTo>
                    <a:pt x="161" y="1085"/>
                  </a:lnTo>
                  <a:lnTo>
                    <a:pt x="134" y="1059"/>
                  </a:lnTo>
                  <a:lnTo>
                    <a:pt x="109" y="1046"/>
                  </a:lnTo>
                  <a:lnTo>
                    <a:pt x="83" y="1064"/>
                  </a:lnTo>
                  <a:lnTo>
                    <a:pt x="55" y="1082"/>
                  </a:lnTo>
                  <a:lnTo>
                    <a:pt x="28" y="1080"/>
                  </a:lnTo>
                  <a:lnTo>
                    <a:pt x="0" y="1077"/>
                  </a:lnTo>
                  <a:lnTo>
                    <a:pt x="26" y="1100"/>
                  </a:lnTo>
                  <a:lnTo>
                    <a:pt x="47" y="1126"/>
                  </a:lnTo>
                  <a:lnTo>
                    <a:pt x="70" y="1155"/>
                  </a:lnTo>
                  <a:lnTo>
                    <a:pt x="88" y="1181"/>
                  </a:lnTo>
                  <a:lnTo>
                    <a:pt x="106" y="1209"/>
                  </a:lnTo>
                  <a:lnTo>
                    <a:pt x="111" y="1235"/>
                  </a:lnTo>
                  <a:lnTo>
                    <a:pt x="140" y="1245"/>
                  </a:lnTo>
                  <a:lnTo>
                    <a:pt x="166" y="1269"/>
                  </a:lnTo>
                  <a:lnTo>
                    <a:pt x="192" y="1294"/>
                  </a:lnTo>
                  <a:lnTo>
                    <a:pt x="205" y="1323"/>
                  </a:lnTo>
                  <a:lnTo>
                    <a:pt x="210" y="1349"/>
                  </a:lnTo>
                  <a:lnTo>
                    <a:pt x="217" y="1362"/>
                  </a:lnTo>
                  <a:close/>
                  <a:moveTo>
                    <a:pt x="502" y="1743"/>
                  </a:moveTo>
                  <a:lnTo>
                    <a:pt x="505" y="1771"/>
                  </a:lnTo>
                  <a:lnTo>
                    <a:pt x="477" y="1768"/>
                  </a:lnTo>
                  <a:lnTo>
                    <a:pt x="450" y="1773"/>
                  </a:lnTo>
                  <a:lnTo>
                    <a:pt x="447" y="1748"/>
                  </a:lnTo>
                  <a:lnTo>
                    <a:pt x="452" y="1720"/>
                  </a:lnTo>
                  <a:lnTo>
                    <a:pt x="463" y="1693"/>
                  </a:lnTo>
                  <a:lnTo>
                    <a:pt x="477" y="1667"/>
                  </a:lnTo>
                  <a:lnTo>
                    <a:pt x="497" y="1693"/>
                  </a:lnTo>
                  <a:lnTo>
                    <a:pt x="505" y="1722"/>
                  </a:lnTo>
                  <a:lnTo>
                    <a:pt x="502" y="174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1611698" y="2262287"/>
              <a:ext cx="508140" cy="585366"/>
            </a:xfrm>
            <a:custGeom>
              <a:avLst/>
              <a:gdLst>
                <a:gd name="T0" fmla="*/ 2147483647 w 947"/>
                <a:gd name="T1" fmla="*/ 2147483647 h 1141"/>
                <a:gd name="T2" fmla="*/ 2147483647 w 947"/>
                <a:gd name="T3" fmla="*/ 2147483647 h 1141"/>
                <a:gd name="T4" fmla="*/ 2147483647 w 947"/>
                <a:gd name="T5" fmla="*/ 2147483647 h 1141"/>
                <a:gd name="T6" fmla="*/ 2147483647 w 947"/>
                <a:gd name="T7" fmla="*/ 2147483647 h 1141"/>
                <a:gd name="T8" fmla="*/ 2147483647 w 947"/>
                <a:gd name="T9" fmla="*/ 2147483647 h 1141"/>
                <a:gd name="T10" fmla="*/ 2147483647 w 947"/>
                <a:gd name="T11" fmla="*/ 2147483647 h 1141"/>
                <a:gd name="T12" fmla="*/ 2147483647 w 947"/>
                <a:gd name="T13" fmla="*/ 2147483647 h 1141"/>
                <a:gd name="T14" fmla="*/ 2147483647 w 947"/>
                <a:gd name="T15" fmla="*/ 2147483647 h 1141"/>
                <a:gd name="T16" fmla="*/ 2147483647 w 947"/>
                <a:gd name="T17" fmla="*/ 2147483647 h 1141"/>
                <a:gd name="T18" fmla="*/ 2147483647 w 947"/>
                <a:gd name="T19" fmla="*/ 2147483647 h 1141"/>
                <a:gd name="T20" fmla="*/ 2147483647 w 947"/>
                <a:gd name="T21" fmla="*/ 2147483647 h 1141"/>
                <a:gd name="T22" fmla="*/ 2147483647 w 947"/>
                <a:gd name="T23" fmla="*/ 2147483647 h 1141"/>
                <a:gd name="T24" fmla="*/ 2147483647 w 947"/>
                <a:gd name="T25" fmla="*/ 2147483647 h 1141"/>
                <a:gd name="T26" fmla="*/ 2147483647 w 947"/>
                <a:gd name="T27" fmla="*/ 2147483647 h 1141"/>
                <a:gd name="T28" fmla="*/ 2147483647 w 947"/>
                <a:gd name="T29" fmla="*/ 2147483647 h 1141"/>
                <a:gd name="T30" fmla="*/ 2147483647 w 947"/>
                <a:gd name="T31" fmla="*/ 2147483647 h 1141"/>
                <a:gd name="T32" fmla="*/ 2147483647 w 947"/>
                <a:gd name="T33" fmla="*/ 2147483647 h 1141"/>
                <a:gd name="T34" fmla="*/ 2147483647 w 947"/>
                <a:gd name="T35" fmla="*/ 2147483647 h 1141"/>
                <a:gd name="T36" fmla="*/ 2147483647 w 947"/>
                <a:gd name="T37" fmla="*/ 2147483647 h 1141"/>
                <a:gd name="T38" fmla="*/ 2147483647 w 947"/>
                <a:gd name="T39" fmla="*/ 2147483647 h 1141"/>
                <a:gd name="T40" fmla="*/ 2147483647 w 947"/>
                <a:gd name="T41" fmla="*/ 2147483647 h 1141"/>
                <a:gd name="T42" fmla="*/ 2147483647 w 947"/>
                <a:gd name="T43" fmla="*/ 2147483647 h 1141"/>
                <a:gd name="T44" fmla="*/ 2147483647 w 947"/>
                <a:gd name="T45" fmla="*/ 2147483647 h 1141"/>
                <a:gd name="T46" fmla="*/ 2147483647 w 947"/>
                <a:gd name="T47" fmla="*/ 2147483647 h 1141"/>
                <a:gd name="T48" fmla="*/ 2147483647 w 947"/>
                <a:gd name="T49" fmla="*/ 2147483647 h 1141"/>
                <a:gd name="T50" fmla="*/ 2147483647 w 947"/>
                <a:gd name="T51" fmla="*/ 2147483647 h 1141"/>
                <a:gd name="T52" fmla="*/ 2147483647 w 947"/>
                <a:gd name="T53" fmla="*/ 2147483647 h 1141"/>
                <a:gd name="T54" fmla="*/ 2147483647 w 947"/>
                <a:gd name="T55" fmla="*/ 2147483647 h 1141"/>
                <a:gd name="T56" fmla="*/ 2147483647 w 947"/>
                <a:gd name="T57" fmla="*/ 2147483647 h 1141"/>
                <a:gd name="T58" fmla="*/ 2147483647 w 947"/>
                <a:gd name="T59" fmla="*/ 2147483647 h 1141"/>
                <a:gd name="T60" fmla="*/ 2147483647 w 947"/>
                <a:gd name="T61" fmla="*/ 2147483647 h 1141"/>
                <a:gd name="T62" fmla="*/ 2147483647 w 947"/>
                <a:gd name="T63" fmla="*/ 2147483647 h 1141"/>
                <a:gd name="T64" fmla="*/ 2147483647 w 947"/>
                <a:gd name="T65" fmla="*/ 2147483647 h 1141"/>
                <a:gd name="T66" fmla="*/ 2147483647 w 947"/>
                <a:gd name="T67" fmla="*/ 2147483647 h 1141"/>
                <a:gd name="T68" fmla="*/ 2147483647 w 947"/>
                <a:gd name="T69" fmla="*/ 2147483647 h 1141"/>
                <a:gd name="T70" fmla="*/ 2147483647 w 947"/>
                <a:gd name="T71" fmla="*/ 2147483647 h 1141"/>
                <a:gd name="T72" fmla="*/ 2147483647 w 947"/>
                <a:gd name="T73" fmla="*/ 2147483647 h 1141"/>
                <a:gd name="T74" fmla="*/ 2147483647 w 947"/>
                <a:gd name="T75" fmla="*/ 2147483647 h 1141"/>
                <a:gd name="T76" fmla="*/ 2147483647 w 947"/>
                <a:gd name="T77" fmla="*/ 2147483647 h 1141"/>
                <a:gd name="T78" fmla="*/ 2147483647 w 947"/>
                <a:gd name="T79" fmla="*/ 2147483647 h 1141"/>
                <a:gd name="T80" fmla="*/ 2147483647 w 947"/>
                <a:gd name="T81" fmla="*/ 2147483647 h 1141"/>
                <a:gd name="T82" fmla="*/ 0 w 947"/>
                <a:gd name="T83" fmla="*/ 2147483647 h 1141"/>
                <a:gd name="T84" fmla="*/ 2147483647 w 947"/>
                <a:gd name="T85" fmla="*/ 2147483647 h 1141"/>
                <a:gd name="T86" fmla="*/ 2147483647 w 947"/>
                <a:gd name="T87" fmla="*/ 2147483647 h 1141"/>
                <a:gd name="T88" fmla="*/ 2147483647 w 947"/>
                <a:gd name="T89" fmla="*/ 2147483647 h 1141"/>
                <a:gd name="T90" fmla="*/ 2147483647 w 947"/>
                <a:gd name="T91" fmla="*/ 2147483647 h 1141"/>
                <a:gd name="T92" fmla="*/ 2147483647 w 947"/>
                <a:gd name="T93" fmla="*/ 2147483647 h 1141"/>
                <a:gd name="T94" fmla="*/ 2147483647 w 947"/>
                <a:gd name="T95" fmla="*/ 2147483647 h 1141"/>
                <a:gd name="T96" fmla="*/ 2147483647 w 947"/>
                <a:gd name="T97" fmla="*/ 2147483647 h 1141"/>
                <a:gd name="T98" fmla="*/ 2147483647 w 947"/>
                <a:gd name="T99" fmla="*/ 2147483647 h 1141"/>
                <a:gd name="T100" fmla="*/ 2147483647 w 947"/>
                <a:gd name="T101" fmla="*/ 2147483647 h 1141"/>
                <a:gd name="T102" fmla="*/ 2147483647 w 947"/>
                <a:gd name="T103" fmla="*/ 2147483647 h 1141"/>
                <a:gd name="T104" fmla="*/ 2147483647 w 947"/>
                <a:gd name="T105" fmla="*/ 2147483647 h 1141"/>
                <a:gd name="T106" fmla="*/ 2147483647 w 947"/>
                <a:gd name="T107" fmla="*/ 2147483647 h 114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47" h="1141">
                  <a:moveTo>
                    <a:pt x="326" y="182"/>
                  </a:moveTo>
                  <a:lnTo>
                    <a:pt x="334" y="185"/>
                  </a:lnTo>
                  <a:lnTo>
                    <a:pt x="340" y="188"/>
                  </a:lnTo>
                  <a:lnTo>
                    <a:pt x="345" y="192"/>
                  </a:lnTo>
                  <a:lnTo>
                    <a:pt x="349" y="195"/>
                  </a:lnTo>
                  <a:lnTo>
                    <a:pt x="359" y="206"/>
                  </a:lnTo>
                  <a:lnTo>
                    <a:pt x="371" y="216"/>
                  </a:lnTo>
                  <a:lnTo>
                    <a:pt x="377" y="223"/>
                  </a:lnTo>
                  <a:lnTo>
                    <a:pt x="382" y="230"/>
                  </a:lnTo>
                  <a:lnTo>
                    <a:pt x="387" y="239"/>
                  </a:lnTo>
                  <a:lnTo>
                    <a:pt x="393" y="250"/>
                  </a:lnTo>
                  <a:lnTo>
                    <a:pt x="400" y="269"/>
                  </a:lnTo>
                  <a:lnTo>
                    <a:pt x="406" y="281"/>
                  </a:lnTo>
                  <a:lnTo>
                    <a:pt x="409" y="285"/>
                  </a:lnTo>
                  <a:lnTo>
                    <a:pt x="415" y="288"/>
                  </a:lnTo>
                  <a:lnTo>
                    <a:pt x="421" y="290"/>
                  </a:lnTo>
                  <a:lnTo>
                    <a:pt x="429" y="291"/>
                  </a:lnTo>
                  <a:lnTo>
                    <a:pt x="440" y="292"/>
                  </a:lnTo>
                  <a:lnTo>
                    <a:pt x="450" y="294"/>
                  </a:lnTo>
                  <a:lnTo>
                    <a:pt x="461" y="297"/>
                  </a:lnTo>
                  <a:lnTo>
                    <a:pt x="471" y="300"/>
                  </a:lnTo>
                  <a:lnTo>
                    <a:pt x="477" y="304"/>
                  </a:lnTo>
                  <a:lnTo>
                    <a:pt x="481" y="307"/>
                  </a:lnTo>
                  <a:lnTo>
                    <a:pt x="485" y="310"/>
                  </a:lnTo>
                  <a:lnTo>
                    <a:pt x="488" y="314"/>
                  </a:lnTo>
                  <a:lnTo>
                    <a:pt x="491" y="319"/>
                  </a:lnTo>
                  <a:lnTo>
                    <a:pt x="494" y="325"/>
                  </a:lnTo>
                  <a:lnTo>
                    <a:pt x="495" y="331"/>
                  </a:lnTo>
                  <a:lnTo>
                    <a:pt x="497" y="338"/>
                  </a:lnTo>
                  <a:lnTo>
                    <a:pt x="498" y="345"/>
                  </a:lnTo>
                  <a:lnTo>
                    <a:pt x="499" y="351"/>
                  </a:lnTo>
                  <a:lnTo>
                    <a:pt x="501" y="357"/>
                  </a:lnTo>
                  <a:lnTo>
                    <a:pt x="503" y="361"/>
                  </a:lnTo>
                  <a:lnTo>
                    <a:pt x="506" y="366"/>
                  </a:lnTo>
                  <a:lnTo>
                    <a:pt x="509" y="370"/>
                  </a:lnTo>
                  <a:lnTo>
                    <a:pt x="512" y="373"/>
                  </a:lnTo>
                  <a:lnTo>
                    <a:pt x="516" y="376"/>
                  </a:lnTo>
                  <a:lnTo>
                    <a:pt x="525" y="380"/>
                  </a:lnTo>
                  <a:lnTo>
                    <a:pt x="534" y="382"/>
                  </a:lnTo>
                  <a:lnTo>
                    <a:pt x="544" y="384"/>
                  </a:lnTo>
                  <a:lnTo>
                    <a:pt x="553" y="384"/>
                  </a:lnTo>
                  <a:lnTo>
                    <a:pt x="571" y="382"/>
                  </a:lnTo>
                  <a:lnTo>
                    <a:pt x="586" y="378"/>
                  </a:lnTo>
                  <a:lnTo>
                    <a:pt x="592" y="377"/>
                  </a:lnTo>
                  <a:lnTo>
                    <a:pt x="598" y="378"/>
                  </a:lnTo>
                  <a:lnTo>
                    <a:pt x="601" y="379"/>
                  </a:lnTo>
                  <a:lnTo>
                    <a:pt x="605" y="381"/>
                  </a:lnTo>
                  <a:lnTo>
                    <a:pt x="608" y="383"/>
                  </a:lnTo>
                  <a:lnTo>
                    <a:pt x="611" y="388"/>
                  </a:lnTo>
                  <a:lnTo>
                    <a:pt x="614" y="391"/>
                  </a:lnTo>
                  <a:lnTo>
                    <a:pt x="620" y="395"/>
                  </a:lnTo>
                  <a:lnTo>
                    <a:pt x="628" y="399"/>
                  </a:lnTo>
                  <a:lnTo>
                    <a:pt x="637" y="403"/>
                  </a:lnTo>
                  <a:lnTo>
                    <a:pt x="656" y="412"/>
                  </a:lnTo>
                  <a:lnTo>
                    <a:pt x="674" y="421"/>
                  </a:lnTo>
                  <a:lnTo>
                    <a:pt x="681" y="426"/>
                  </a:lnTo>
                  <a:lnTo>
                    <a:pt x="688" y="432"/>
                  </a:lnTo>
                  <a:lnTo>
                    <a:pt x="690" y="434"/>
                  </a:lnTo>
                  <a:lnTo>
                    <a:pt x="692" y="437"/>
                  </a:lnTo>
                  <a:lnTo>
                    <a:pt x="693" y="440"/>
                  </a:lnTo>
                  <a:lnTo>
                    <a:pt x="694" y="442"/>
                  </a:lnTo>
                  <a:lnTo>
                    <a:pt x="694" y="445"/>
                  </a:lnTo>
                  <a:lnTo>
                    <a:pt x="693" y="448"/>
                  </a:lnTo>
                  <a:lnTo>
                    <a:pt x="691" y="452"/>
                  </a:lnTo>
                  <a:lnTo>
                    <a:pt x="688" y="455"/>
                  </a:lnTo>
                  <a:lnTo>
                    <a:pt x="680" y="461"/>
                  </a:lnTo>
                  <a:lnTo>
                    <a:pt x="668" y="467"/>
                  </a:lnTo>
                  <a:lnTo>
                    <a:pt x="642" y="480"/>
                  </a:lnTo>
                  <a:lnTo>
                    <a:pt x="624" y="492"/>
                  </a:lnTo>
                  <a:lnTo>
                    <a:pt x="611" y="501"/>
                  </a:lnTo>
                  <a:lnTo>
                    <a:pt x="603" y="508"/>
                  </a:lnTo>
                  <a:lnTo>
                    <a:pt x="594" y="522"/>
                  </a:lnTo>
                  <a:lnTo>
                    <a:pt x="590" y="532"/>
                  </a:lnTo>
                  <a:lnTo>
                    <a:pt x="578" y="539"/>
                  </a:lnTo>
                  <a:lnTo>
                    <a:pt x="564" y="546"/>
                  </a:lnTo>
                  <a:lnTo>
                    <a:pt x="562" y="548"/>
                  </a:lnTo>
                  <a:lnTo>
                    <a:pt x="561" y="551"/>
                  </a:lnTo>
                  <a:lnTo>
                    <a:pt x="559" y="555"/>
                  </a:lnTo>
                  <a:lnTo>
                    <a:pt x="561" y="559"/>
                  </a:lnTo>
                  <a:lnTo>
                    <a:pt x="563" y="564"/>
                  </a:lnTo>
                  <a:lnTo>
                    <a:pt x="566" y="570"/>
                  </a:lnTo>
                  <a:lnTo>
                    <a:pt x="572" y="578"/>
                  </a:lnTo>
                  <a:lnTo>
                    <a:pt x="579" y="587"/>
                  </a:lnTo>
                  <a:lnTo>
                    <a:pt x="614" y="622"/>
                  </a:lnTo>
                  <a:lnTo>
                    <a:pt x="646" y="652"/>
                  </a:lnTo>
                  <a:lnTo>
                    <a:pt x="658" y="665"/>
                  </a:lnTo>
                  <a:lnTo>
                    <a:pt x="668" y="675"/>
                  </a:lnTo>
                  <a:lnTo>
                    <a:pt x="675" y="684"/>
                  </a:lnTo>
                  <a:lnTo>
                    <a:pt x="678" y="690"/>
                  </a:lnTo>
                  <a:lnTo>
                    <a:pt x="679" y="695"/>
                  </a:lnTo>
                  <a:lnTo>
                    <a:pt x="683" y="699"/>
                  </a:lnTo>
                  <a:lnTo>
                    <a:pt x="689" y="705"/>
                  </a:lnTo>
                  <a:lnTo>
                    <a:pt x="695" y="709"/>
                  </a:lnTo>
                  <a:lnTo>
                    <a:pt x="703" y="712"/>
                  </a:lnTo>
                  <a:lnTo>
                    <a:pt x="713" y="715"/>
                  </a:lnTo>
                  <a:lnTo>
                    <a:pt x="724" y="717"/>
                  </a:lnTo>
                  <a:lnTo>
                    <a:pt x="738" y="718"/>
                  </a:lnTo>
                  <a:lnTo>
                    <a:pt x="751" y="720"/>
                  </a:lnTo>
                  <a:lnTo>
                    <a:pt x="761" y="722"/>
                  </a:lnTo>
                  <a:lnTo>
                    <a:pt x="772" y="724"/>
                  </a:lnTo>
                  <a:lnTo>
                    <a:pt x="782" y="727"/>
                  </a:lnTo>
                  <a:lnTo>
                    <a:pt x="803" y="734"/>
                  </a:lnTo>
                  <a:lnTo>
                    <a:pt x="828" y="745"/>
                  </a:lnTo>
                  <a:lnTo>
                    <a:pt x="842" y="751"/>
                  </a:lnTo>
                  <a:lnTo>
                    <a:pt x="855" y="758"/>
                  </a:lnTo>
                  <a:lnTo>
                    <a:pt x="868" y="767"/>
                  </a:lnTo>
                  <a:lnTo>
                    <a:pt x="879" y="776"/>
                  </a:lnTo>
                  <a:lnTo>
                    <a:pt x="888" y="786"/>
                  </a:lnTo>
                  <a:lnTo>
                    <a:pt x="895" y="796"/>
                  </a:lnTo>
                  <a:lnTo>
                    <a:pt x="902" y="807"/>
                  </a:lnTo>
                  <a:lnTo>
                    <a:pt x="906" y="817"/>
                  </a:lnTo>
                  <a:lnTo>
                    <a:pt x="910" y="829"/>
                  </a:lnTo>
                  <a:lnTo>
                    <a:pt x="915" y="840"/>
                  </a:lnTo>
                  <a:lnTo>
                    <a:pt x="923" y="852"/>
                  </a:lnTo>
                  <a:lnTo>
                    <a:pt x="929" y="863"/>
                  </a:lnTo>
                  <a:lnTo>
                    <a:pt x="936" y="875"/>
                  </a:lnTo>
                  <a:lnTo>
                    <a:pt x="942" y="884"/>
                  </a:lnTo>
                  <a:lnTo>
                    <a:pt x="946" y="894"/>
                  </a:lnTo>
                  <a:lnTo>
                    <a:pt x="947" y="900"/>
                  </a:lnTo>
                  <a:lnTo>
                    <a:pt x="947" y="903"/>
                  </a:lnTo>
                  <a:lnTo>
                    <a:pt x="946" y="905"/>
                  </a:lnTo>
                  <a:lnTo>
                    <a:pt x="944" y="908"/>
                  </a:lnTo>
                  <a:lnTo>
                    <a:pt x="941" y="911"/>
                  </a:lnTo>
                  <a:lnTo>
                    <a:pt x="933" y="917"/>
                  </a:lnTo>
                  <a:lnTo>
                    <a:pt x="925" y="921"/>
                  </a:lnTo>
                  <a:lnTo>
                    <a:pt x="908" y="930"/>
                  </a:lnTo>
                  <a:lnTo>
                    <a:pt x="895" y="936"/>
                  </a:lnTo>
                  <a:lnTo>
                    <a:pt x="886" y="934"/>
                  </a:lnTo>
                  <a:lnTo>
                    <a:pt x="858" y="918"/>
                  </a:lnTo>
                  <a:lnTo>
                    <a:pt x="831" y="900"/>
                  </a:lnTo>
                  <a:lnTo>
                    <a:pt x="806" y="892"/>
                  </a:lnTo>
                  <a:lnTo>
                    <a:pt x="787" y="863"/>
                  </a:lnTo>
                  <a:lnTo>
                    <a:pt x="762" y="842"/>
                  </a:lnTo>
                  <a:lnTo>
                    <a:pt x="734" y="822"/>
                  </a:lnTo>
                  <a:lnTo>
                    <a:pt x="707" y="803"/>
                  </a:lnTo>
                  <a:lnTo>
                    <a:pt x="681" y="794"/>
                  </a:lnTo>
                  <a:lnTo>
                    <a:pt x="653" y="770"/>
                  </a:lnTo>
                  <a:lnTo>
                    <a:pt x="630" y="745"/>
                  </a:lnTo>
                  <a:lnTo>
                    <a:pt x="601" y="724"/>
                  </a:lnTo>
                  <a:lnTo>
                    <a:pt x="575" y="701"/>
                  </a:lnTo>
                  <a:lnTo>
                    <a:pt x="550" y="683"/>
                  </a:lnTo>
                  <a:lnTo>
                    <a:pt x="522" y="662"/>
                  </a:lnTo>
                  <a:lnTo>
                    <a:pt x="495" y="644"/>
                  </a:lnTo>
                  <a:lnTo>
                    <a:pt x="469" y="625"/>
                  </a:lnTo>
                  <a:lnTo>
                    <a:pt x="441" y="597"/>
                  </a:lnTo>
                  <a:lnTo>
                    <a:pt x="449" y="571"/>
                  </a:lnTo>
                  <a:lnTo>
                    <a:pt x="434" y="545"/>
                  </a:lnTo>
                  <a:lnTo>
                    <a:pt x="426" y="519"/>
                  </a:lnTo>
                  <a:lnTo>
                    <a:pt x="421" y="494"/>
                  </a:lnTo>
                  <a:lnTo>
                    <a:pt x="395" y="473"/>
                  </a:lnTo>
                  <a:lnTo>
                    <a:pt x="366" y="455"/>
                  </a:lnTo>
                  <a:lnTo>
                    <a:pt x="340" y="439"/>
                  </a:lnTo>
                  <a:lnTo>
                    <a:pt x="315" y="423"/>
                  </a:lnTo>
                  <a:lnTo>
                    <a:pt x="287" y="402"/>
                  </a:lnTo>
                  <a:lnTo>
                    <a:pt x="260" y="382"/>
                  </a:lnTo>
                  <a:lnTo>
                    <a:pt x="234" y="363"/>
                  </a:lnTo>
                  <a:lnTo>
                    <a:pt x="206" y="343"/>
                  </a:lnTo>
                  <a:lnTo>
                    <a:pt x="201" y="335"/>
                  </a:lnTo>
                  <a:lnTo>
                    <a:pt x="188" y="317"/>
                  </a:lnTo>
                  <a:lnTo>
                    <a:pt x="172" y="291"/>
                  </a:lnTo>
                  <a:lnTo>
                    <a:pt x="151" y="266"/>
                  </a:lnTo>
                  <a:lnTo>
                    <a:pt x="139" y="237"/>
                  </a:lnTo>
                  <a:lnTo>
                    <a:pt x="112" y="185"/>
                  </a:lnTo>
                  <a:lnTo>
                    <a:pt x="98" y="160"/>
                  </a:lnTo>
                  <a:lnTo>
                    <a:pt x="71" y="144"/>
                  </a:lnTo>
                  <a:lnTo>
                    <a:pt x="43" y="128"/>
                  </a:lnTo>
                  <a:lnTo>
                    <a:pt x="17" y="105"/>
                  </a:lnTo>
                  <a:lnTo>
                    <a:pt x="0" y="83"/>
                  </a:lnTo>
                  <a:lnTo>
                    <a:pt x="1" y="81"/>
                  </a:lnTo>
                  <a:lnTo>
                    <a:pt x="2" y="79"/>
                  </a:lnTo>
                  <a:lnTo>
                    <a:pt x="4" y="75"/>
                  </a:lnTo>
                  <a:lnTo>
                    <a:pt x="12" y="64"/>
                  </a:lnTo>
                  <a:lnTo>
                    <a:pt x="22" y="50"/>
                  </a:lnTo>
                  <a:lnTo>
                    <a:pt x="38" y="35"/>
                  </a:lnTo>
                  <a:lnTo>
                    <a:pt x="48" y="27"/>
                  </a:lnTo>
                  <a:lnTo>
                    <a:pt x="60" y="21"/>
                  </a:lnTo>
                  <a:lnTo>
                    <a:pt x="74" y="15"/>
                  </a:lnTo>
                  <a:lnTo>
                    <a:pt x="86" y="10"/>
                  </a:lnTo>
                  <a:lnTo>
                    <a:pt x="108" y="3"/>
                  </a:lnTo>
                  <a:lnTo>
                    <a:pt x="118" y="1"/>
                  </a:lnTo>
                  <a:lnTo>
                    <a:pt x="119" y="0"/>
                  </a:lnTo>
                  <a:lnTo>
                    <a:pt x="120" y="0"/>
                  </a:lnTo>
                  <a:lnTo>
                    <a:pt x="121" y="1"/>
                  </a:lnTo>
                  <a:lnTo>
                    <a:pt x="130" y="5"/>
                  </a:lnTo>
                  <a:lnTo>
                    <a:pt x="138" y="11"/>
                  </a:lnTo>
                  <a:lnTo>
                    <a:pt x="144" y="15"/>
                  </a:lnTo>
                  <a:lnTo>
                    <a:pt x="148" y="20"/>
                  </a:lnTo>
                  <a:lnTo>
                    <a:pt x="151" y="24"/>
                  </a:lnTo>
                  <a:lnTo>
                    <a:pt x="152" y="29"/>
                  </a:lnTo>
                  <a:lnTo>
                    <a:pt x="153" y="34"/>
                  </a:lnTo>
                  <a:lnTo>
                    <a:pt x="154" y="39"/>
                  </a:lnTo>
                  <a:lnTo>
                    <a:pt x="153" y="47"/>
                  </a:lnTo>
                  <a:lnTo>
                    <a:pt x="153" y="57"/>
                  </a:lnTo>
                  <a:lnTo>
                    <a:pt x="153" y="62"/>
                  </a:lnTo>
                  <a:lnTo>
                    <a:pt x="154" y="66"/>
                  </a:lnTo>
                  <a:lnTo>
                    <a:pt x="156" y="71"/>
                  </a:lnTo>
                  <a:lnTo>
                    <a:pt x="160" y="76"/>
                  </a:lnTo>
                  <a:lnTo>
                    <a:pt x="174" y="96"/>
                  </a:lnTo>
                  <a:lnTo>
                    <a:pt x="190" y="116"/>
                  </a:lnTo>
                  <a:lnTo>
                    <a:pt x="198" y="125"/>
                  </a:lnTo>
                  <a:lnTo>
                    <a:pt x="209" y="133"/>
                  </a:lnTo>
                  <a:lnTo>
                    <a:pt x="219" y="141"/>
                  </a:lnTo>
                  <a:lnTo>
                    <a:pt x="232" y="146"/>
                  </a:lnTo>
                  <a:lnTo>
                    <a:pt x="254" y="153"/>
                  </a:lnTo>
                  <a:lnTo>
                    <a:pt x="279" y="163"/>
                  </a:lnTo>
                  <a:lnTo>
                    <a:pt x="304" y="172"/>
                  </a:lnTo>
                  <a:lnTo>
                    <a:pt x="326" y="182"/>
                  </a:lnTo>
                  <a:close/>
                  <a:moveTo>
                    <a:pt x="474" y="1141"/>
                  </a:moveTo>
                  <a:lnTo>
                    <a:pt x="446" y="1135"/>
                  </a:lnTo>
                  <a:lnTo>
                    <a:pt x="421" y="1116"/>
                  </a:lnTo>
                  <a:lnTo>
                    <a:pt x="395" y="1096"/>
                  </a:lnTo>
                  <a:lnTo>
                    <a:pt x="395" y="1070"/>
                  </a:lnTo>
                  <a:lnTo>
                    <a:pt x="421" y="1075"/>
                  </a:lnTo>
                  <a:lnTo>
                    <a:pt x="446" y="1088"/>
                  </a:lnTo>
                  <a:lnTo>
                    <a:pt x="474" y="1099"/>
                  </a:lnTo>
                  <a:lnTo>
                    <a:pt x="467" y="1127"/>
                  </a:lnTo>
                  <a:lnTo>
                    <a:pt x="474" y="114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/>
            <p:cNvSpPr>
              <a:spLocks noEditPoints="1"/>
            </p:cNvSpPr>
            <p:nvPr/>
          </p:nvSpPr>
          <p:spPr bwMode="auto">
            <a:xfrm>
              <a:off x="1423557" y="1375789"/>
              <a:ext cx="713970" cy="672940"/>
            </a:xfrm>
            <a:custGeom>
              <a:avLst/>
              <a:gdLst>
                <a:gd name="T0" fmla="*/ 2147483647 w 1330"/>
                <a:gd name="T1" fmla="*/ 2147483647 h 1313"/>
                <a:gd name="T2" fmla="*/ 2147483647 w 1330"/>
                <a:gd name="T3" fmla="*/ 2147483647 h 1313"/>
                <a:gd name="T4" fmla="*/ 2147483647 w 1330"/>
                <a:gd name="T5" fmla="*/ 2147483647 h 1313"/>
                <a:gd name="T6" fmla="*/ 2147483647 w 1330"/>
                <a:gd name="T7" fmla="*/ 2147483647 h 1313"/>
                <a:gd name="T8" fmla="*/ 2147483647 w 1330"/>
                <a:gd name="T9" fmla="*/ 2147483647 h 1313"/>
                <a:gd name="T10" fmla="*/ 2147483647 w 1330"/>
                <a:gd name="T11" fmla="*/ 2147483647 h 1313"/>
                <a:gd name="T12" fmla="*/ 2147483647 w 1330"/>
                <a:gd name="T13" fmla="*/ 2147483647 h 1313"/>
                <a:gd name="T14" fmla="*/ 2147483647 w 1330"/>
                <a:gd name="T15" fmla="*/ 2147483647 h 1313"/>
                <a:gd name="T16" fmla="*/ 2147483647 w 1330"/>
                <a:gd name="T17" fmla="*/ 2147483647 h 1313"/>
                <a:gd name="T18" fmla="*/ 2147483647 w 1330"/>
                <a:gd name="T19" fmla="*/ 2147483647 h 1313"/>
                <a:gd name="T20" fmla="*/ 2147483647 w 1330"/>
                <a:gd name="T21" fmla="*/ 2147483647 h 1313"/>
                <a:gd name="T22" fmla="*/ 2147483647 w 1330"/>
                <a:gd name="T23" fmla="*/ 2147483647 h 1313"/>
                <a:gd name="T24" fmla="*/ 2147483647 w 1330"/>
                <a:gd name="T25" fmla="*/ 2147483647 h 1313"/>
                <a:gd name="T26" fmla="*/ 2147483647 w 1330"/>
                <a:gd name="T27" fmla="*/ 2147483647 h 1313"/>
                <a:gd name="T28" fmla="*/ 2147483647 w 1330"/>
                <a:gd name="T29" fmla="*/ 2147483647 h 1313"/>
                <a:gd name="T30" fmla="*/ 2147483647 w 1330"/>
                <a:gd name="T31" fmla="*/ 2147483647 h 1313"/>
                <a:gd name="T32" fmla="*/ 2147483647 w 1330"/>
                <a:gd name="T33" fmla="*/ 2147483647 h 1313"/>
                <a:gd name="T34" fmla="*/ 2147483647 w 1330"/>
                <a:gd name="T35" fmla="*/ 2147483647 h 1313"/>
                <a:gd name="T36" fmla="*/ 2147483647 w 1330"/>
                <a:gd name="T37" fmla="*/ 2147483647 h 1313"/>
                <a:gd name="T38" fmla="*/ 2147483647 w 1330"/>
                <a:gd name="T39" fmla="*/ 2147483647 h 1313"/>
                <a:gd name="T40" fmla="*/ 2147483647 w 1330"/>
                <a:gd name="T41" fmla="*/ 2147483647 h 1313"/>
                <a:gd name="T42" fmla="*/ 2147483647 w 1330"/>
                <a:gd name="T43" fmla="*/ 2147483647 h 1313"/>
                <a:gd name="T44" fmla="*/ 2147483647 w 1330"/>
                <a:gd name="T45" fmla="*/ 2147483647 h 1313"/>
                <a:gd name="T46" fmla="*/ 2147483647 w 1330"/>
                <a:gd name="T47" fmla="*/ 2147483647 h 1313"/>
                <a:gd name="T48" fmla="*/ 2147483647 w 1330"/>
                <a:gd name="T49" fmla="*/ 2147483647 h 1313"/>
                <a:gd name="T50" fmla="*/ 2147483647 w 1330"/>
                <a:gd name="T51" fmla="*/ 2147483647 h 1313"/>
                <a:gd name="T52" fmla="*/ 2147483647 w 1330"/>
                <a:gd name="T53" fmla="*/ 2147483647 h 1313"/>
                <a:gd name="T54" fmla="*/ 2147483647 w 1330"/>
                <a:gd name="T55" fmla="*/ 2147483647 h 1313"/>
                <a:gd name="T56" fmla="*/ 2147483647 w 1330"/>
                <a:gd name="T57" fmla="*/ 2147483647 h 1313"/>
                <a:gd name="T58" fmla="*/ 2147483647 w 1330"/>
                <a:gd name="T59" fmla="*/ 2147483647 h 1313"/>
                <a:gd name="T60" fmla="*/ 2147483647 w 1330"/>
                <a:gd name="T61" fmla="*/ 2147483647 h 1313"/>
                <a:gd name="T62" fmla="*/ 2147483647 w 1330"/>
                <a:gd name="T63" fmla="*/ 2147483647 h 1313"/>
                <a:gd name="T64" fmla="*/ 2147483647 w 1330"/>
                <a:gd name="T65" fmla="*/ 2147483647 h 1313"/>
                <a:gd name="T66" fmla="*/ 2147483647 w 1330"/>
                <a:gd name="T67" fmla="*/ 2147483647 h 1313"/>
                <a:gd name="T68" fmla="*/ 2147483647 w 1330"/>
                <a:gd name="T69" fmla="*/ 2147483647 h 1313"/>
                <a:gd name="T70" fmla="*/ 2147483647 w 1330"/>
                <a:gd name="T71" fmla="*/ 2147483647 h 1313"/>
                <a:gd name="T72" fmla="*/ 2147483647 w 1330"/>
                <a:gd name="T73" fmla="*/ 2147483647 h 1313"/>
                <a:gd name="T74" fmla="*/ 2147483647 w 1330"/>
                <a:gd name="T75" fmla="*/ 2147483647 h 1313"/>
                <a:gd name="T76" fmla="*/ 2147483647 w 1330"/>
                <a:gd name="T77" fmla="*/ 2147483647 h 1313"/>
                <a:gd name="T78" fmla="*/ 2147483647 w 1330"/>
                <a:gd name="T79" fmla="*/ 2147483647 h 1313"/>
                <a:gd name="T80" fmla="*/ 2147483647 w 1330"/>
                <a:gd name="T81" fmla="*/ 2147483647 h 1313"/>
                <a:gd name="T82" fmla="*/ 2147483647 w 1330"/>
                <a:gd name="T83" fmla="*/ 2147483647 h 1313"/>
                <a:gd name="T84" fmla="*/ 2147483647 w 1330"/>
                <a:gd name="T85" fmla="*/ 2147483647 h 1313"/>
                <a:gd name="T86" fmla="*/ 2147483647 w 1330"/>
                <a:gd name="T87" fmla="*/ 2147483647 h 1313"/>
                <a:gd name="T88" fmla="*/ 2147483647 w 1330"/>
                <a:gd name="T89" fmla="*/ 2147483647 h 1313"/>
                <a:gd name="T90" fmla="*/ 2147483647 w 1330"/>
                <a:gd name="T91" fmla="*/ 2147483647 h 1313"/>
                <a:gd name="T92" fmla="*/ 2147483647 w 1330"/>
                <a:gd name="T93" fmla="*/ 2147483647 h 1313"/>
                <a:gd name="T94" fmla="*/ 2147483647 w 1330"/>
                <a:gd name="T95" fmla="*/ 2147483647 h 1313"/>
                <a:gd name="T96" fmla="*/ 2147483647 w 1330"/>
                <a:gd name="T97" fmla="*/ 2147483647 h 1313"/>
                <a:gd name="T98" fmla="*/ 2147483647 w 1330"/>
                <a:gd name="T99" fmla="*/ 2147483647 h 1313"/>
                <a:gd name="T100" fmla="*/ 2147483647 w 1330"/>
                <a:gd name="T101" fmla="*/ 2147483647 h 1313"/>
                <a:gd name="T102" fmla="*/ 2147483647 w 1330"/>
                <a:gd name="T103" fmla="*/ 2147483647 h 1313"/>
                <a:gd name="T104" fmla="*/ 2147483647 w 1330"/>
                <a:gd name="T105" fmla="*/ 2147483647 h 1313"/>
                <a:gd name="T106" fmla="*/ 2147483647 w 1330"/>
                <a:gd name="T107" fmla="*/ 2147483647 h 1313"/>
                <a:gd name="T108" fmla="*/ 2147483647 w 1330"/>
                <a:gd name="T109" fmla="*/ 2147483647 h 1313"/>
                <a:gd name="T110" fmla="*/ 2147483647 w 1330"/>
                <a:gd name="T111" fmla="*/ 2147483647 h 1313"/>
                <a:gd name="T112" fmla="*/ 2147483647 w 1330"/>
                <a:gd name="T113" fmla="*/ 2147483647 h 1313"/>
                <a:gd name="T114" fmla="*/ 2147483647 w 1330"/>
                <a:gd name="T115" fmla="*/ 2147483647 h 1313"/>
                <a:gd name="T116" fmla="*/ 2147483647 w 1330"/>
                <a:gd name="T117" fmla="*/ 2147483647 h 13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30" h="1313">
                  <a:moveTo>
                    <a:pt x="1196" y="1197"/>
                  </a:moveTo>
                  <a:lnTo>
                    <a:pt x="1211" y="1218"/>
                  </a:lnTo>
                  <a:lnTo>
                    <a:pt x="1199" y="1202"/>
                  </a:lnTo>
                  <a:lnTo>
                    <a:pt x="1195" y="1203"/>
                  </a:lnTo>
                  <a:lnTo>
                    <a:pt x="969" y="1201"/>
                  </a:lnTo>
                  <a:lnTo>
                    <a:pt x="961" y="1207"/>
                  </a:lnTo>
                  <a:lnTo>
                    <a:pt x="941" y="1223"/>
                  </a:lnTo>
                  <a:lnTo>
                    <a:pt x="930" y="1232"/>
                  </a:lnTo>
                  <a:lnTo>
                    <a:pt x="921" y="1242"/>
                  </a:lnTo>
                  <a:lnTo>
                    <a:pt x="914" y="1251"/>
                  </a:lnTo>
                  <a:lnTo>
                    <a:pt x="909" y="1257"/>
                  </a:lnTo>
                  <a:lnTo>
                    <a:pt x="908" y="1265"/>
                  </a:lnTo>
                  <a:lnTo>
                    <a:pt x="906" y="1275"/>
                  </a:lnTo>
                  <a:lnTo>
                    <a:pt x="904" y="1287"/>
                  </a:lnTo>
                  <a:lnTo>
                    <a:pt x="900" y="1297"/>
                  </a:lnTo>
                  <a:lnTo>
                    <a:pt x="897" y="1303"/>
                  </a:lnTo>
                  <a:lnTo>
                    <a:pt x="893" y="1307"/>
                  </a:lnTo>
                  <a:lnTo>
                    <a:pt x="887" y="1310"/>
                  </a:lnTo>
                  <a:lnTo>
                    <a:pt x="881" y="1312"/>
                  </a:lnTo>
                  <a:lnTo>
                    <a:pt x="875" y="1313"/>
                  </a:lnTo>
                  <a:lnTo>
                    <a:pt x="866" y="1313"/>
                  </a:lnTo>
                  <a:lnTo>
                    <a:pt x="856" y="1311"/>
                  </a:lnTo>
                  <a:lnTo>
                    <a:pt x="845" y="1307"/>
                  </a:lnTo>
                  <a:lnTo>
                    <a:pt x="834" y="1302"/>
                  </a:lnTo>
                  <a:lnTo>
                    <a:pt x="823" y="1296"/>
                  </a:lnTo>
                  <a:lnTo>
                    <a:pt x="815" y="1290"/>
                  </a:lnTo>
                  <a:lnTo>
                    <a:pt x="808" y="1285"/>
                  </a:lnTo>
                  <a:lnTo>
                    <a:pt x="796" y="1272"/>
                  </a:lnTo>
                  <a:lnTo>
                    <a:pt x="786" y="1261"/>
                  </a:lnTo>
                  <a:lnTo>
                    <a:pt x="780" y="1255"/>
                  </a:lnTo>
                  <a:lnTo>
                    <a:pt x="775" y="1251"/>
                  </a:lnTo>
                  <a:lnTo>
                    <a:pt x="769" y="1247"/>
                  </a:lnTo>
                  <a:lnTo>
                    <a:pt x="762" y="1244"/>
                  </a:lnTo>
                  <a:lnTo>
                    <a:pt x="755" y="1242"/>
                  </a:lnTo>
                  <a:lnTo>
                    <a:pt x="747" y="1241"/>
                  </a:lnTo>
                  <a:lnTo>
                    <a:pt x="737" y="1241"/>
                  </a:lnTo>
                  <a:lnTo>
                    <a:pt x="726" y="1242"/>
                  </a:lnTo>
                  <a:lnTo>
                    <a:pt x="687" y="1248"/>
                  </a:lnTo>
                  <a:lnTo>
                    <a:pt x="664" y="1253"/>
                  </a:lnTo>
                  <a:lnTo>
                    <a:pt x="655" y="1255"/>
                  </a:lnTo>
                  <a:lnTo>
                    <a:pt x="649" y="1260"/>
                  </a:lnTo>
                  <a:lnTo>
                    <a:pt x="642" y="1266"/>
                  </a:lnTo>
                  <a:lnTo>
                    <a:pt x="635" y="1273"/>
                  </a:lnTo>
                  <a:lnTo>
                    <a:pt x="625" y="1285"/>
                  </a:lnTo>
                  <a:lnTo>
                    <a:pt x="617" y="1295"/>
                  </a:lnTo>
                  <a:lnTo>
                    <a:pt x="610" y="1304"/>
                  </a:lnTo>
                  <a:lnTo>
                    <a:pt x="606" y="1309"/>
                  </a:lnTo>
                  <a:lnTo>
                    <a:pt x="602" y="1305"/>
                  </a:lnTo>
                  <a:lnTo>
                    <a:pt x="595" y="1298"/>
                  </a:lnTo>
                  <a:lnTo>
                    <a:pt x="585" y="1289"/>
                  </a:lnTo>
                  <a:lnTo>
                    <a:pt x="573" y="1278"/>
                  </a:lnTo>
                  <a:lnTo>
                    <a:pt x="565" y="1273"/>
                  </a:lnTo>
                  <a:lnTo>
                    <a:pt x="557" y="1269"/>
                  </a:lnTo>
                  <a:lnTo>
                    <a:pt x="546" y="1265"/>
                  </a:lnTo>
                  <a:lnTo>
                    <a:pt x="535" y="1262"/>
                  </a:lnTo>
                  <a:lnTo>
                    <a:pt x="510" y="1254"/>
                  </a:lnTo>
                  <a:lnTo>
                    <a:pt x="480" y="1245"/>
                  </a:lnTo>
                  <a:lnTo>
                    <a:pt x="472" y="1242"/>
                  </a:lnTo>
                  <a:lnTo>
                    <a:pt x="465" y="1237"/>
                  </a:lnTo>
                  <a:lnTo>
                    <a:pt x="459" y="1233"/>
                  </a:lnTo>
                  <a:lnTo>
                    <a:pt x="453" y="1229"/>
                  </a:lnTo>
                  <a:lnTo>
                    <a:pt x="443" y="1219"/>
                  </a:lnTo>
                  <a:lnTo>
                    <a:pt x="434" y="1208"/>
                  </a:lnTo>
                  <a:lnTo>
                    <a:pt x="426" y="1198"/>
                  </a:lnTo>
                  <a:lnTo>
                    <a:pt x="418" y="1187"/>
                  </a:lnTo>
                  <a:lnTo>
                    <a:pt x="410" y="1178"/>
                  </a:lnTo>
                  <a:lnTo>
                    <a:pt x="401" y="1169"/>
                  </a:lnTo>
                  <a:lnTo>
                    <a:pt x="391" y="1160"/>
                  </a:lnTo>
                  <a:lnTo>
                    <a:pt x="375" y="1144"/>
                  </a:lnTo>
                  <a:lnTo>
                    <a:pt x="356" y="1124"/>
                  </a:lnTo>
                  <a:lnTo>
                    <a:pt x="335" y="1101"/>
                  </a:lnTo>
                  <a:lnTo>
                    <a:pt x="315" y="1078"/>
                  </a:lnTo>
                  <a:lnTo>
                    <a:pt x="295" y="1055"/>
                  </a:lnTo>
                  <a:lnTo>
                    <a:pt x="280" y="1033"/>
                  </a:lnTo>
                  <a:lnTo>
                    <a:pt x="267" y="1014"/>
                  </a:lnTo>
                  <a:lnTo>
                    <a:pt x="259" y="999"/>
                  </a:lnTo>
                  <a:lnTo>
                    <a:pt x="253" y="986"/>
                  </a:lnTo>
                  <a:lnTo>
                    <a:pt x="251" y="976"/>
                  </a:lnTo>
                  <a:lnTo>
                    <a:pt x="250" y="967"/>
                  </a:lnTo>
                  <a:lnTo>
                    <a:pt x="251" y="957"/>
                  </a:lnTo>
                  <a:lnTo>
                    <a:pt x="254" y="947"/>
                  </a:lnTo>
                  <a:lnTo>
                    <a:pt x="260" y="935"/>
                  </a:lnTo>
                  <a:lnTo>
                    <a:pt x="265" y="920"/>
                  </a:lnTo>
                  <a:lnTo>
                    <a:pt x="267" y="913"/>
                  </a:lnTo>
                  <a:lnTo>
                    <a:pt x="268" y="906"/>
                  </a:lnTo>
                  <a:lnTo>
                    <a:pt x="269" y="899"/>
                  </a:lnTo>
                  <a:lnTo>
                    <a:pt x="269" y="893"/>
                  </a:lnTo>
                  <a:lnTo>
                    <a:pt x="266" y="881"/>
                  </a:lnTo>
                  <a:lnTo>
                    <a:pt x="263" y="871"/>
                  </a:lnTo>
                  <a:lnTo>
                    <a:pt x="253" y="858"/>
                  </a:lnTo>
                  <a:lnTo>
                    <a:pt x="249" y="853"/>
                  </a:lnTo>
                  <a:lnTo>
                    <a:pt x="242" y="847"/>
                  </a:lnTo>
                  <a:lnTo>
                    <a:pt x="223" y="830"/>
                  </a:lnTo>
                  <a:lnTo>
                    <a:pt x="197" y="808"/>
                  </a:lnTo>
                  <a:lnTo>
                    <a:pt x="166" y="786"/>
                  </a:lnTo>
                  <a:lnTo>
                    <a:pt x="154" y="778"/>
                  </a:lnTo>
                  <a:lnTo>
                    <a:pt x="144" y="774"/>
                  </a:lnTo>
                  <a:lnTo>
                    <a:pt x="141" y="774"/>
                  </a:lnTo>
                  <a:lnTo>
                    <a:pt x="139" y="774"/>
                  </a:lnTo>
                  <a:lnTo>
                    <a:pt x="136" y="775"/>
                  </a:lnTo>
                  <a:lnTo>
                    <a:pt x="134" y="776"/>
                  </a:lnTo>
                  <a:lnTo>
                    <a:pt x="127" y="779"/>
                  </a:lnTo>
                  <a:lnTo>
                    <a:pt x="120" y="781"/>
                  </a:lnTo>
                  <a:lnTo>
                    <a:pt x="115" y="782"/>
                  </a:lnTo>
                  <a:lnTo>
                    <a:pt x="109" y="781"/>
                  </a:lnTo>
                  <a:lnTo>
                    <a:pt x="100" y="780"/>
                  </a:lnTo>
                  <a:lnTo>
                    <a:pt x="91" y="779"/>
                  </a:lnTo>
                  <a:lnTo>
                    <a:pt x="81" y="775"/>
                  </a:lnTo>
                  <a:lnTo>
                    <a:pt x="73" y="772"/>
                  </a:lnTo>
                  <a:lnTo>
                    <a:pt x="66" y="768"/>
                  </a:lnTo>
                  <a:lnTo>
                    <a:pt x="59" y="763"/>
                  </a:lnTo>
                  <a:lnTo>
                    <a:pt x="53" y="758"/>
                  </a:lnTo>
                  <a:lnTo>
                    <a:pt x="49" y="752"/>
                  </a:lnTo>
                  <a:lnTo>
                    <a:pt x="45" y="747"/>
                  </a:lnTo>
                  <a:lnTo>
                    <a:pt x="40" y="742"/>
                  </a:lnTo>
                  <a:lnTo>
                    <a:pt x="36" y="732"/>
                  </a:lnTo>
                  <a:lnTo>
                    <a:pt x="33" y="724"/>
                  </a:lnTo>
                  <a:lnTo>
                    <a:pt x="32" y="718"/>
                  </a:lnTo>
                  <a:lnTo>
                    <a:pt x="32" y="716"/>
                  </a:lnTo>
                  <a:lnTo>
                    <a:pt x="33" y="699"/>
                  </a:lnTo>
                  <a:lnTo>
                    <a:pt x="36" y="658"/>
                  </a:lnTo>
                  <a:lnTo>
                    <a:pt x="39" y="607"/>
                  </a:lnTo>
                  <a:lnTo>
                    <a:pt x="41" y="563"/>
                  </a:lnTo>
                  <a:lnTo>
                    <a:pt x="42" y="546"/>
                  </a:lnTo>
                  <a:lnTo>
                    <a:pt x="44" y="535"/>
                  </a:lnTo>
                  <a:lnTo>
                    <a:pt x="44" y="525"/>
                  </a:lnTo>
                  <a:lnTo>
                    <a:pt x="41" y="517"/>
                  </a:lnTo>
                  <a:lnTo>
                    <a:pt x="38" y="510"/>
                  </a:lnTo>
                  <a:lnTo>
                    <a:pt x="32" y="501"/>
                  </a:lnTo>
                  <a:lnTo>
                    <a:pt x="24" y="491"/>
                  </a:lnTo>
                  <a:lnTo>
                    <a:pt x="11" y="477"/>
                  </a:lnTo>
                  <a:lnTo>
                    <a:pt x="5" y="470"/>
                  </a:lnTo>
                  <a:lnTo>
                    <a:pt x="2" y="462"/>
                  </a:lnTo>
                  <a:lnTo>
                    <a:pt x="0" y="459"/>
                  </a:lnTo>
                  <a:lnTo>
                    <a:pt x="0" y="455"/>
                  </a:lnTo>
                  <a:lnTo>
                    <a:pt x="0" y="452"/>
                  </a:lnTo>
                  <a:lnTo>
                    <a:pt x="2" y="449"/>
                  </a:lnTo>
                  <a:lnTo>
                    <a:pt x="5" y="443"/>
                  </a:lnTo>
                  <a:lnTo>
                    <a:pt x="10" y="436"/>
                  </a:lnTo>
                  <a:lnTo>
                    <a:pt x="16" y="430"/>
                  </a:lnTo>
                  <a:lnTo>
                    <a:pt x="24" y="424"/>
                  </a:lnTo>
                  <a:lnTo>
                    <a:pt x="42" y="413"/>
                  </a:lnTo>
                  <a:lnTo>
                    <a:pt x="63" y="403"/>
                  </a:lnTo>
                  <a:lnTo>
                    <a:pt x="85" y="393"/>
                  </a:lnTo>
                  <a:lnTo>
                    <a:pt x="106" y="384"/>
                  </a:lnTo>
                  <a:lnTo>
                    <a:pt x="112" y="382"/>
                  </a:lnTo>
                  <a:lnTo>
                    <a:pt x="115" y="380"/>
                  </a:lnTo>
                  <a:lnTo>
                    <a:pt x="119" y="376"/>
                  </a:lnTo>
                  <a:lnTo>
                    <a:pt x="121" y="373"/>
                  </a:lnTo>
                  <a:lnTo>
                    <a:pt x="123" y="369"/>
                  </a:lnTo>
                  <a:lnTo>
                    <a:pt x="125" y="366"/>
                  </a:lnTo>
                  <a:lnTo>
                    <a:pt x="126" y="362"/>
                  </a:lnTo>
                  <a:lnTo>
                    <a:pt x="126" y="357"/>
                  </a:lnTo>
                  <a:lnTo>
                    <a:pt x="126" y="348"/>
                  </a:lnTo>
                  <a:lnTo>
                    <a:pt x="124" y="339"/>
                  </a:lnTo>
                  <a:lnTo>
                    <a:pt x="121" y="329"/>
                  </a:lnTo>
                  <a:lnTo>
                    <a:pt x="117" y="319"/>
                  </a:lnTo>
                  <a:lnTo>
                    <a:pt x="106" y="300"/>
                  </a:lnTo>
                  <a:lnTo>
                    <a:pt x="95" y="282"/>
                  </a:lnTo>
                  <a:lnTo>
                    <a:pt x="83" y="267"/>
                  </a:lnTo>
                  <a:lnTo>
                    <a:pt x="75" y="258"/>
                  </a:lnTo>
                  <a:lnTo>
                    <a:pt x="71" y="250"/>
                  </a:lnTo>
                  <a:lnTo>
                    <a:pt x="69" y="244"/>
                  </a:lnTo>
                  <a:lnTo>
                    <a:pt x="69" y="238"/>
                  </a:lnTo>
                  <a:lnTo>
                    <a:pt x="70" y="230"/>
                  </a:lnTo>
                  <a:lnTo>
                    <a:pt x="75" y="211"/>
                  </a:lnTo>
                  <a:lnTo>
                    <a:pt x="83" y="187"/>
                  </a:lnTo>
                  <a:lnTo>
                    <a:pt x="85" y="174"/>
                  </a:lnTo>
                  <a:lnTo>
                    <a:pt x="87" y="163"/>
                  </a:lnTo>
                  <a:lnTo>
                    <a:pt x="84" y="156"/>
                  </a:lnTo>
                  <a:lnTo>
                    <a:pt x="82" y="150"/>
                  </a:lnTo>
                  <a:lnTo>
                    <a:pt x="76" y="142"/>
                  </a:lnTo>
                  <a:lnTo>
                    <a:pt x="73" y="140"/>
                  </a:lnTo>
                  <a:lnTo>
                    <a:pt x="77" y="14"/>
                  </a:lnTo>
                  <a:lnTo>
                    <a:pt x="71" y="7"/>
                  </a:lnTo>
                  <a:lnTo>
                    <a:pt x="73" y="4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97" y="32"/>
                  </a:lnTo>
                  <a:lnTo>
                    <a:pt x="108" y="57"/>
                  </a:lnTo>
                  <a:lnTo>
                    <a:pt x="115" y="83"/>
                  </a:lnTo>
                  <a:lnTo>
                    <a:pt x="125" y="112"/>
                  </a:lnTo>
                  <a:lnTo>
                    <a:pt x="145" y="138"/>
                  </a:lnTo>
                  <a:lnTo>
                    <a:pt x="175" y="161"/>
                  </a:lnTo>
                  <a:lnTo>
                    <a:pt x="200" y="182"/>
                  </a:lnTo>
                  <a:lnTo>
                    <a:pt x="228" y="184"/>
                  </a:lnTo>
                  <a:lnTo>
                    <a:pt x="254" y="202"/>
                  </a:lnTo>
                  <a:lnTo>
                    <a:pt x="281" y="220"/>
                  </a:lnTo>
                  <a:lnTo>
                    <a:pt x="299" y="246"/>
                  </a:lnTo>
                  <a:lnTo>
                    <a:pt x="304" y="272"/>
                  </a:lnTo>
                  <a:lnTo>
                    <a:pt x="320" y="290"/>
                  </a:lnTo>
                  <a:lnTo>
                    <a:pt x="320" y="264"/>
                  </a:lnTo>
                  <a:lnTo>
                    <a:pt x="306" y="236"/>
                  </a:lnTo>
                  <a:lnTo>
                    <a:pt x="299" y="210"/>
                  </a:lnTo>
                  <a:lnTo>
                    <a:pt x="272" y="184"/>
                  </a:lnTo>
                  <a:lnTo>
                    <a:pt x="267" y="156"/>
                  </a:lnTo>
                  <a:lnTo>
                    <a:pt x="281" y="130"/>
                  </a:lnTo>
                  <a:lnTo>
                    <a:pt x="306" y="122"/>
                  </a:lnTo>
                  <a:lnTo>
                    <a:pt x="334" y="127"/>
                  </a:lnTo>
                  <a:lnTo>
                    <a:pt x="360" y="124"/>
                  </a:lnTo>
                  <a:lnTo>
                    <a:pt x="366" y="153"/>
                  </a:lnTo>
                  <a:lnTo>
                    <a:pt x="391" y="168"/>
                  </a:lnTo>
                  <a:lnTo>
                    <a:pt x="420" y="192"/>
                  </a:lnTo>
                  <a:lnTo>
                    <a:pt x="446" y="210"/>
                  </a:lnTo>
                  <a:lnTo>
                    <a:pt x="456" y="236"/>
                  </a:lnTo>
                  <a:lnTo>
                    <a:pt x="456" y="264"/>
                  </a:lnTo>
                  <a:lnTo>
                    <a:pt x="467" y="290"/>
                  </a:lnTo>
                  <a:lnTo>
                    <a:pt x="477" y="319"/>
                  </a:lnTo>
                  <a:lnTo>
                    <a:pt x="505" y="334"/>
                  </a:lnTo>
                  <a:lnTo>
                    <a:pt x="531" y="347"/>
                  </a:lnTo>
                  <a:lnTo>
                    <a:pt x="557" y="347"/>
                  </a:lnTo>
                  <a:lnTo>
                    <a:pt x="585" y="342"/>
                  </a:lnTo>
                  <a:lnTo>
                    <a:pt x="611" y="350"/>
                  </a:lnTo>
                  <a:lnTo>
                    <a:pt x="638" y="373"/>
                  </a:lnTo>
                  <a:lnTo>
                    <a:pt x="666" y="396"/>
                  </a:lnTo>
                  <a:lnTo>
                    <a:pt x="691" y="419"/>
                  </a:lnTo>
                  <a:lnTo>
                    <a:pt x="719" y="435"/>
                  </a:lnTo>
                  <a:lnTo>
                    <a:pt x="746" y="464"/>
                  </a:lnTo>
                  <a:lnTo>
                    <a:pt x="743" y="490"/>
                  </a:lnTo>
                  <a:lnTo>
                    <a:pt x="751" y="500"/>
                  </a:lnTo>
                  <a:lnTo>
                    <a:pt x="761" y="525"/>
                  </a:lnTo>
                  <a:lnTo>
                    <a:pt x="758" y="554"/>
                  </a:lnTo>
                  <a:lnTo>
                    <a:pt x="761" y="559"/>
                  </a:lnTo>
                  <a:lnTo>
                    <a:pt x="774" y="588"/>
                  </a:lnTo>
                  <a:lnTo>
                    <a:pt x="802" y="606"/>
                  </a:lnTo>
                  <a:lnTo>
                    <a:pt x="825" y="632"/>
                  </a:lnTo>
                  <a:lnTo>
                    <a:pt x="854" y="658"/>
                  </a:lnTo>
                  <a:lnTo>
                    <a:pt x="880" y="674"/>
                  </a:lnTo>
                  <a:lnTo>
                    <a:pt x="906" y="674"/>
                  </a:lnTo>
                  <a:lnTo>
                    <a:pt x="935" y="668"/>
                  </a:lnTo>
                  <a:lnTo>
                    <a:pt x="960" y="674"/>
                  </a:lnTo>
                  <a:lnTo>
                    <a:pt x="986" y="674"/>
                  </a:lnTo>
                  <a:lnTo>
                    <a:pt x="1014" y="681"/>
                  </a:lnTo>
                  <a:lnTo>
                    <a:pt x="1037" y="707"/>
                  </a:lnTo>
                  <a:lnTo>
                    <a:pt x="1062" y="736"/>
                  </a:lnTo>
                  <a:lnTo>
                    <a:pt x="1076" y="764"/>
                  </a:lnTo>
                  <a:lnTo>
                    <a:pt x="1048" y="787"/>
                  </a:lnTo>
                  <a:lnTo>
                    <a:pt x="1023" y="803"/>
                  </a:lnTo>
                  <a:lnTo>
                    <a:pt x="993" y="816"/>
                  </a:lnTo>
                  <a:lnTo>
                    <a:pt x="968" y="829"/>
                  </a:lnTo>
                  <a:lnTo>
                    <a:pt x="940" y="842"/>
                  </a:lnTo>
                  <a:lnTo>
                    <a:pt x="914" y="850"/>
                  </a:lnTo>
                  <a:lnTo>
                    <a:pt x="887" y="868"/>
                  </a:lnTo>
                  <a:lnTo>
                    <a:pt x="859" y="845"/>
                  </a:lnTo>
                  <a:lnTo>
                    <a:pt x="844" y="845"/>
                  </a:lnTo>
                  <a:lnTo>
                    <a:pt x="870" y="863"/>
                  </a:lnTo>
                  <a:lnTo>
                    <a:pt x="898" y="878"/>
                  </a:lnTo>
                  <a:lnTo>
                    <a:pt x="926" y="855"/>
                  </a:lnTo>
                  <a:lnTo>
                    <a:pt x="952" y="855"/>
                  </a:lnTo>
                  <a:lnTo>
                    <a:pt x="979" y="845"/>
                  </a:lnTo>
                  <a:lnTo>
                    <a:pt x="1004" y="842"/>
                  </a:lnTo>
                  <a:lnTo>
                    <a:pt x="1032" y="824"/>
                  </a:lnTo>
                  <a:lnTo>
                    <a:pt x="1058" y="806"/>
                  </a:lnTo>
                  <a:lnTo>
                    <a:pt x="1087" y="795"/>
                  </a:lnTo>
                  <a:lnTo>
                    <a:pt x="1113" y="774"/>
                  </a:lnTo>
                  <a:lnTo>
                    <a:pt x="1141" y="757"/>
                  </a:lnTo>
                  <a:lnTo>
                    <a:pt x="1168" y="744"/>
                  </a:lnTo>
                  <a:lnTo>
                    <a:pt x="1196" y="751"/>
                  </a:lnTo>
                  <a:lnTo>
                    <a:pt x="1221" y="772"/>
                  </a:lnTo>
                  <a:lnTo>
                    <a:pt x="1247" y="795"/>
                  </a:lnTo>
                  <a:lnTo>
                    <a:pt x="1258" y="824"/>
                  </a:lnTo>
                  <a:lnTo>
                    <a:pt x="1283" y="818"/>
                  </a:lnTo>
                  <a:lnTo>
                    <a:pt x="1309" y="845"/>
                  </a:lnTo>
                  <a:lnTo>
                    <a:pt x="1315" y="870"/>
                  </a:lnTo>
                  <a:lnTo>
                    <a:pt x="1320" y="898"/>
                  </a:lnTo>
                  <a:lnTo>
                    <a:pt x="1327" y="925"/>
                  </a:lnTo>
                  <a:lnTo>
                    <a:pt x="1330" y="933"/>
                  </a:lnTo>
                  <a:lnTo>
                    <a:pt x="1302" y="937"/>
                  </a:lnTo>
                  <a:lnTo>
                    <a:pt x="1276" y="948"/>
                  </a:lnTo>
                  <a:lnTo>
                    <a:pt x="1250" y="948"/>
                  </a:lnTo>
                  <a:lnTo>
                    <a:pt x="1237" y="974"/>
                  </a:lnTo>
                  <a:lnTo>
                    <a:pt x="1209" y="995"/>
                  </a:lnTo>
                  <a:lnTo>
                    <a:pt x="1182" y="1010"/>
                  </a:lnTo>
                  <a:lnTo>
                    <a:pt x="1157" y="1025"/>
                  </a:lnTo>
                  <a:lnTo>
                    <a:pt x="1182" y="1018"/>
                  </a:lnTo>
                  <a:lnTo>
                    <a:pt x="1209" y="1029"/>
                  </a:lnTo>
                  <a:lnTo>
                    <a:pt x="1193" y="1054"/>
                  </a:lnTo>
                  <a:lnTo>
                    <a:pt x="1165" y="1059"/>
                  </a:lnTo>
                  <a:lnTo>
                    <a:pt x="1175" y="1067"/>
                  </a:lnTo>
                  <a:lnTo>
                    <a:pt x="1201" y="1067"/>
                  </a:lnTo>
                  <a:lnTo>
                    <a:pt x="1230" y="1073"/>
                  </a:lnTo>
                  <a:lnTo>
                    <a:pt x="1255" y="1090"/>
                  </a:lnTo>
                  <a:lnTo>
                    <a:pt x="1230" y="1108"/>
                  </a:lnTo>
                  <a:lnTo>
                    <a:pt x="1201" y="1114"/>
                  </a:lnTo>
                  <a:lnTo>
                    <a:pt x="1175" y="1090"/>
                  </a:lnTo>
                  <a:lnTo>
                    <a:pt x="1175" y="1101"/>
                  </a:lnTo>
                  <a:lnTo>
                    <a:pt x="1191" y="1129"/>
                  </a:lnTo>
                  <a:lnTo>
                    <a:pt x="1182" y="1158"/>
                  </a:lnTo>
                  <a:lnTo>
                    <a:pt x="1170" y="1184"/>
                  </a:lnTo>
                  <a:lnTo>
                    <a:pt x="1196" y="1197"/>
                  </a:lnTo>
                  <a:close/>
                  <a:moveTo>
                    <a:pt x="1299" y="1029"/>
                  </a:moveTo>
                  <a:lnTo>
                    <a:pt x="1311" y="1054"/>
                  </a:lnTo>
                  <a:lnTo>
                    <a:pt x="1286" y="1057"/>
                  </a:lnTo>
                  <a:lnTo>
                    <a:pt x="1260" y="1069"/>
                  </a:lnTo>
                  <a:lnTo>
                    <a:pt x="1232" y="1067"/>
                  </a:lnTo>
                  <a:lnTo>
                    <a:pt x="1205" y="1062"/>
                  </a:lnTo>
                  <a:lnTo>
                    <a:pt x="1216" y="1033"/>
                  </a:lnTo>
                  <a:lnTo>
                    <a:pt x="1242" y="1013"/>
                  </a:lnTo>
                  <a:lnTo>
                    <a:pt x="1268" y="1018"/>
                  </a:lnTo>
                  <a:lnTo>
                    <a:pt x="1297" y="1025"/>
                  </a:lnTo>
                  <a:lnTo>
                    <a:pt x="1299" y="1029"/>
                  </a:lnTo>
                  <a:close/>
                  <a:moveTo>
                    <a:pt x="867" y="425"/>
                  </a:moveTo>
                  <a:lnTo>
                    <a:pt x="857" y="399"/>
                  </a:lnTo>
                  <a:lnTo>
                    <a:pt x="829" y="389"/>
                  </a:lnTo>
                  <a:lnTo>
                    <a:pt x="802" y="384"/>
                  </a:lnTo>
                  <a:lnTo>
                    <a:pt x="774" y="378"/>
                  </a:lnTo>
                  <a:lnTo>
                    <a:pt x="746" y="373"/>
                  </a:lnTo>
                  <a:lnTo>
                    <a:pt x="719" y="363"/>
                  </a:lnTo>
                  <a:lnTo>
                    <a:pt x="691" y="371"/>
                  </a:lnTo>
                  <a:lnTo>
                    <a:pt x="709" y="399"/>
                  </a:lnTo>
                  <a:lnTo>
                    <a:pt x="738" y="419"/>
                  </a:lnTo>
                  <a:lnTo>
                    <a:pt x="764" y="425"/>
                  </a:lnTo>
                  <a:lnTo>
                    <a:pt x="790" y="428"/>
                  </a:lnTo>
                  <a:lnTo>
                    <a:pt x="815" y="443"/>
                  </a:lnTo>
                  <a:lnTo>
                    <a:pt x="841" y="472"/>
                  </a:lnTo>
                  <a:lnTo>
                    <a:pt x="870" y="477"/>
                  </a:lnTo>
                  <a:lnTo>
                    <a:pt x="867" y="451"/>
                  </a:lnTo>
                  <a:lnTo>
                    <a:pt x="867" y="425"/>
                  </a:lnTo>
                  <a:close/>
                  <a:moveTo>
                    <a:pt x="859" y="506"/>
                  </a:moveTo>
                  <a:lnTo>
                    <a:pt x="852" y="534"/>
                  </a:lnTo>
                  <a:lnTo>
                    <a:pt x="850" y="559"/>
                  </a:lnTo>
                  <a:lnTo>
                    <a:pt x="857" y="585"/>
                  </a:lnTo>
                  <a:lnTo>
                    <a:pt x="829" y="606"/>
                  </a:lnTo>
                  <a:lnTo>
                    <a:pt x="802" y="585"/>
                  </a:lnTo>
                  <a:lnTo>
                    <a:pt x="779" y="557"/>
                  </a:lnTo>
                  <a:lnTo>
                    <a:pt x="774" y="531"/>
                  </a:lnTo>
                  <a:lnTo>
                    <a:pt x="777" y="506"/>
                  </a:lnTo>
                  <a:lnTo>
                    <a:pt x="764" y="479"/>
                  </a:lnTo>
                  <a:lnTo>
                    <a:pt x="767" y="451"/>
                  </a:lnTo>
                  <a:lnTo>
                    <a:pt x="792" y="435"/>
                  </a:lnTo>
                  <a:lnTo>
                    <a:pt x="818" y="461"/>
                  </a:lnTo>
                  <a:lnTo>
                    <a:pt x="846" y="485"/>
                  </a:lnTo>
                  <a:lnTo>
                    <a:pt x="859" y="506"/>
                  </a:lnTo>
                  <a:close/>
                  <a:moveTo>
                    <a:pt x="1198" y="570"/>
                  </a:moveTo>
                  <a:lnTo>
                    <a:pt x="1170" y="578"/>
                  </a:lnTo>
                  <a:lnTo>
                    <a:pt x="1157" y="552"/>
                  </a:lnTo>
                  <a:lnTo>
                    <a:pt x="1182" y="552"/>
                  </a:lnTo>
                  <a:lnTo>
                    <a:pt x="1198" y="570"/>
                  </a:lnTo>
                  <a:close/>
                  <a:moveTo>
                    <a:pt x="611" y="246"/>
                  </a:moveTo>
                  <a:lnTo>
                    <a:pt x="596" y="274"/>
                  </a:lnTo>
                  <a:lnTo>
                    <a:pt x="596" y="301"/>
                  </a:lnTo>
                  <a:lnTo>
                    <a:pt x="567" y="324"/>
                  </a:lnTo>
                  <a:lnTo>
                    <a:pt x="541" y="329"/>
                  </a:lnTo>
                  <a:lnTo>
                    <a:pt x="516" y="322"/>
                  </a:lnTo>
                  <a:lnTo>
                    <a:pt x="493" y="295"/>
                  </a:lnTo>
                  <a:lnTo>
                    <a:pt x="487" y="269"/>
                  </a:lnTo>
                  <a:lnTo>
                    <a:pt x="479" y="241"/>
                  </a:lnTo>
                  <a:lnTo>
                    <a:pt x="484" y="216"/>
                  </a:lnTo>
                  <a:lnTo>
                    <a:pt x="511" y="202"/>
                  </a:lnTo>
                  <a:lnTo>
                    <a:pt x="536" y="205"/>
                  </a:lnTo>
                  <a:lnTo>
                    <a:pt x="565" y="184"/>
                  </a:lnTo>
                  <a:lnTo>
                    <a:pt x="590" y="202"/>
                  </a:lnTo>
                  <a:lnTo>
                    <a:pt x="611" y="228"/>
                  </a:lnTo>
                  <a:lnTo>
                    <a:pt x="611" y="246"/>
                  </a:lnTo>
                  <a:close/>
                  <a:moveTo>
                    <a:pt x="1149" y="725"/>
                  </a:moveTo>
                  <a:lnTo>
                    <a:pt x="1124" y="746"/>
                  </a:lnTo>
                  <a:lnTo>
                    <a:pt x="1097" y="748"/>
                  </a:lnTo>
                  <a:lnTo>
                    <a:pt x="1092" y="723"/>
                  </a:lnTo>
                  <a:lnTo>
                    <a:pt x="1103" y="695"/>
                  </a:lnTo>
                  <a:lnTo>
                    <a:pt x="1129" y="689"/>
                  </a:lnTo>
                  <a:lnTo>
                    <a:pt x="1149" y="718"/>
                  </a:lnTo>
                  <a:lnTo>
                    <a:pt x="1149" y="725"/>
                  </a:lnTo>
                  <a:close/>
                  <a:moveTo>
                    <a:pt x="1069" y="730"/>
                  </a:moveTo>
                  <a:lnTo>
                    <a:pt x="1056" y="705"/>
                  </a:lnTo>
                  <a:lnTo>
                    <a:pt x="1069" y="730"/>
                  </a:lnTo>
                  <a:close/>
                  <a:moveTo>
                    <a:pt x="1224" y="670"/>
                  </a:moveTo>
                  <a:lnTo>
                    <a:pt x="1209" y="697"/>
                  </a:lnTo>
                  <a:lnTo>
                    <a:pt x="1182" y="689"/>
                  </a:lnTo>
                  <a:lnTo>
                    <a:pt x="1165" y="661"/>
                  </a:lnTo>
                  <a:lnTo>
                    <a:pt x="1168" y="635"/>
                  </a:lnTo>
                  <a:lnTo>
                    <a:pt x="1193" y="637"/>
                  </a:lnTo>
                  <a:lnTo>
                    <a:pt x="1219" y="663"/>
                  </a:lnTo>
                  <a:lnTo>
                    <a:pt x="1224" y="670"/>
                  </a:lnTo>
                  <a:close/>
                  <a:moveTo>
                    <a:pt x="1064" y="656"/>
                  </a:moveTo>
                  <a:lnTo>
                    <a:pt x="1058" y="681"/>
                  </a:lnTo>
                  <a:lnTo>
                    <a:pt x="1030" y="674"/>
                  </a:lnTo>
                  <a:lnTo>
                    <a:pt x="1004" y="653"/>
                  </a:lnTo>
                  <a:lnTo>
                    <a:pt x="976" y="656"/>
                  </a:lnTo>
                  <a:lnTo>
                    <a:pt x="950" y="653"/>
                  </a:lnTo>
                  <a:lnTo>
                    <a:pt x="921" y="650"/>
                  </a:lnTo>
                  <a:lnTo>
                    <a:pt x="896" y="658"/>
                  </a:lnTo>
                  <a:lnTo>
                    <a:pt x="870" y="653"/>
                  </a:lnTo>
                  <a:lnTo>
                    <a:pt x="844" y="632"/>
                  </a:lnTo>
                  <a:lnTo>
                    <a:pt x="850" y="603"/>
                  </a:lnTo>
                  <a:lnTo>
                    <a:pt x="864" y="578"/>
                  </a:lnTo>
                  <a:lnTo>
                    <a:pt x="857" y="552"/>
                  </a:lnTo>
                  <a:lnTo>
                    <a:pt x="883" y="534"/>
                  </a:lnTo>
                  <a:lnTo>
                    <a:pt x="908" y="559"/>
                  </a:lnTo>
                  <a:lnTo>
                    <a:pt x="919" y="567"/>
                  </a:lnTo>
                  <a:lnTo>
                    <a:pt x="950" y="523"/>
                  </a:lnTo>
                  <a:lnTo>
                    <a:pt x="976" y="523"/>
                  </a:lnTo>
                  <a:lnTo>
                    <a:pt x="1002" y="534"/>
                  </a:lnTo>
                  <a:lnTo>
                    <a:pt x="1030" y="546"/>
                  </a:lnTo>
                  <a:lnTo>
                    <a:pt x="1056" y="564"/>
                  </a:lnTo>
                  <a:lnTo>
                    <a:pt x="1079" y="591"/>
                  </a:lnTo>
                  <a:lnTo>
                    <a:pt x="1103" y="617"/>
                  </a:lnTo>
                  <a:lnTo>
                    <a:pt x="1103" y="629"/>
                  </a:lnTo>
                  <a:lnTo>
                    <a:pt x="1076" y="637"/>
                  </a:lnTo>
                  <a:lnTo>
                    <a:pt x="1048" y="622"/>
                  </a:lnTo>
                  <a:lnTo>
                    <a:pt x="1023" y="598"/>
                  </a:lnTo>
                  <a:lnTo>
                    <a:pt x="993" y="585"/>
                  </a:lnTo>
                  <a:lnTo>
                    <a:pt x="968" y="567"/>
                  </a:lnTo>
                  <a:lnTo>
                    <a:pt x="942" y="567"/>
                  </a:lnTo>
                  <a:lnTo>
                    <a:pt x="926" y="572"/>
                  </a:lnTo>
                  <a:lnTo>
                    <a:pt x="935" y="578"/>
                  </a:lnTo>
                  <a:lnTo>
                    <a:pt x="960" y="575"/>
                  </a:lnTo>
                  <a:lnTo>
                    <a:pt x="989" y="594"/>
                  </a:lnTo>
                  <a:lnTo>
                    <a:pt x="1014" y="606"/>
                  </a:lnTo>
                  <a:lnTo>
                    <a:pt x="1041" y="629"/>
                  </a:lnTo>
                  <a:lnTo>
                    <a:pt x="1064" y="656"/>
                  </a:lnTo>
                  <a:close/>
                  <a:moveTo>
                    <a:pt x="1230" y="650"/>
                  </a:moveTo>
                  <a:lnTo>
                    <a:pt x="1203" y="637"/>
                  </a:lnTo>
                  <a:lnTo>
                    <a:pt x="1230" y="647"/>
                  </a:lnTo>
                  <a:lnTo>
                    <a:pt x="1230" y="65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2092501" y="2131694"/>
              <a:ext cx="1016281" cy="795852"/>
            </a:xfrm>
            <a:custGeom>
              <a:avLst/>
              <a:gdLst>
                <a:gd name="T0" fmla="*/ 2147483647 w 1897"/>
                <a:gd name="T1" fmla="*/ 2147483647 h 1553"/>
                <a:gd name="T2" fmla="*/ 2147483647 w 1897"/>
                <a:gd name="T3" fmla="*/ 2147483647 h 1553"/>
                <a:gd name="T4" fmla="*/ 2147483647 w 1897"/>
                <a:gd name="T5" fmla="*/ 2147483647 h 1553"/>
                <a:gd name="T6" fmla="*/ 2147483647 w 1897"/>
                <a:gd name="T7" fmla="*/ 2147483647 h 1553"/>
                <a:gd name="T8" fmla="*/ 2147483647 w 1897"/>
                <a:gd name="T9" fmla="*/ 2147483647 h 1553"/>
                <a:gd name="T10" fmla="*/ 2147483647 w 1897"/>
                <a:gd name="T11" fmla="*/ 2147483647 h 1553"/>
                <a:gd name="T12" fmla="*/ 2147483647 w 1897"/>
                <a:gd name="T13" fmla="*/ 2147483647 h 1553"/>
                <a:gd name="T14" fmla="*/ 2147483647 w 1897"/>
                <a:gd name="T15" fmla="*/ 2147483647 h 1553"/>
                <a:gd name="T16" fmla="*/ 2147483647 w 1897"/>
                <a:gd name="T17" fmla="*/ 2147483647 h 1553"/>
                <a:gd name="T18" fmla="*/ 2147483647 w 1897"/>
                <a:gd name="T19" fmla="*/ 2147483647 h 1553"/>
                <a:gd name="T20" fmla="*/ 2147483647 w 1897"/>
                <a:gd name="T21" fmla="*/ 2147483647 h 1553"/>
                <a:gd name="T22" fmla="*/ 2147483647 w 1897"/>
                <a:gd name="T23" fmla="*/ 2147483647 h 1553"/>
                <a:gd name="T24" fmla="*/ 2147483647 w 1897"/>
                <a:gd name="T25" fmla="*/ 2147483647 h 1553"/>
                <a:gd name="T26" fmla="*/ 2147483647 w 1897"/>
                <a:gd name="T27" fmla="*/ 2147483647 h 1553"/>
                <a:gd name="T28" fmla="*/ 2147483647 w 1897"/>
                <a:gd name="T29" fmla="*/ 2147483647 h 1553"/>
                <a:gd name="T30" fmla="*/ 2147483647 w 1897"/>
                <a:gd name="T31" fmla="*/ 2147483647 h 1553"/>
                <a:gd name="T32" fmla="*/ 2147483647 w 1897"/>
                <a:gd name="T33" fmla="*/ 2147483647 h 1553"/>
                <a:gd name="T34" fmla="*/ 2147483647 w 1897"/>
                <a:gd name="T35" fmla="*/ 2147483647 h 1553"/>
                <a:gd name="T36" fmla="*/ 2147483647 w 1897"/>
                <a:gd name="T37" fmla="*/ 2147483647 h 1553"/>
                <a:gd name="T38" fmla="*/ 2147483647 w 1897"/>
                <a:gd name="T39" fmla="*/ 2147483647 h 1553"/>
                <a:gd name="T40" fmla="*/ 2147483647 w 1897"/>
                <a:gd name="T41" fmla="*/ 2147483647 h 1553"/>
                <a:gd name="T42" fmla="*/ 2147483647 w 1897"/>
                <a:gd name="T43" fmla="*/ 2147483647 h 1553"/>
                <a:gd name="T44" fmla="*/ 2147483647 w 1897"/>
                <a:gd name="T45" fmla="*/ 2147483647 h 1553"/>
                <a:gd name="T46" fmla="*/ 2147483647 w 1897"/>
                <a:gd name="T47" fmla="*/ 2147483647 h 1553"/>
                <a:gd name="T48" fmla="*/ 2147483647 w 1897"/>
                <a:gd name="T49" fmla="*/ 2147483647 h 1553"/>
                <a:gd name="T50" fmla="*/ 2147483647 w 1897"/>
                <a:gd name="T51" fmla="*/ 2147483647 h 1553"/>
                <a:gd name="T52" fmla="*/ 2147483647 w 1897"/>
                <a:gd name="T53" fmla="*/ 2147483647 h 1553"/>
                <a:gd name="T54" fmla="*/ 2147483647 w 1897"/>
                <a:gd name="T55" fmla="*/ 2147483647 h 1553"/>
                <a:gd name="T56" fmla="*/ 2147483647 w 1897"/>
                <a:gd name="T57" fmla="*/ 2147483647 h 1553"/>
                <a:gd name="T58" fmla="*/ 2147483647 w 1897"/>
                <a:gd name="T59" fmla="*/ 2147483647 h 1553"/>
                <a:gd name="T60" fmla="*/ 2147483647 w 1897"/>
                <a:gd name="T61" fmla="*/ 2147483647 h 1553"/>
                <a:gd name="T62" fmla="*/ 2147483647 w 1897"/>
                <a:gd name="T63" fmla="*/ 2147483647 h 1553"/>
                <a:gd name="T64" fmla="*/ 2147483647 w 1897"/>
                <a:gd name="T65" fmla="*/ 2147483647 h 1553"/>
                <a:gd name="T66" fmla="*/ 2147483647 w 1897"/>
                <a:gd name="T67" fmla="*/ 2147483647 h 1553"/>
                <a:gd name="T68" fmla="*/ 2147483647 w 1897"/>
                <a:gd name="T69" fmla="*/ 2147483647 h 1553"/>
                <a:gd name="T70" fmla="*/ 2147483647 w 1897"/>
                <a:gd name="T71" fmla="*/ 2147483647 h 1553"/>
                <a:gd name="T72" fmla="*/ 2147483647 w 1897"/>
                <a:gd name="T73" fmla="*/ 2147483647 h 1553"/>
                <a:gd name="T74" fmla="*/ 2147483647 w 1897"/>
                <a:gd name="T75" fmla="*/ 2147483647 h 1553"/>
                <a:gd name="T76" fmla="*/ 2147483647 w 1897"/>
                <a:gd name="T77" fmla="*/ 2147483647 h 1553"/>
                <a:gd name="T78" fmla="*/ 2147483647 w 1897"/>
                <a:gd name="T79" fmla="*/ 2147483647 h 1553"/>
                <a:gd name="T80" fmla="*/ 2147483647 w 1897"/>
                <a:gd name="T81" fmla="*/ 2147483647 h 1553"/>
                <a:gd name="T82" fmla="*/ 2147483647 w 1897"/>
                <a:gd name="T83" fmla="*/ 2147483647 h 1553"/>
                <a:gd name="T84" fmla="*/ 2147483647 w 1897"/>
                <a:gd name="T85" fmla="*/ 2147483647 h 1553"/>
                <a:gd name="T86" fmla="*/ 2147483647 w 1897"/>
                <a:gd name="T87" fmla="*/ 2147483647 h 1553"/>
                <a:gd name="T88" fmla="*/ 2147483647 w 1897"/>
                <a:gd name="T89" fmla="*/ 2147483647 h 1553"/>
                <a:gd name="T90" fmla="*/ 2147483647 w 1897"/>
                <a:gd name="T91" fmla="*/ 2147483647 h 1553"/>
                <a:gd name="T92" fmla="*/ 2147483647 w 1897"/>
                <a:gd name="T93" fmla="*/ 2147483647 h 1553"/>
                <a:gd name="T94" fmla="*/ 2147483647 w 1897"/>
                <a:gd name="T95" fmla="*/ 2147483647 h 1553"/>
                <a:gd name="T96" fmla="*/ 2147483647 w 1897"/>
                <a:gd name="T97" fmla="*/ 2147483647 h 1553"/>
                <a:gd name="T98" fmla="*/ 2147483647 w 1897"/>
                <a:gd name="T99" fmla="*/ 2147483647 h 1553"/>
                <a:gd name="T100" fmla="*/ 2147483647 w 1897"/>
                <a:gd name="T101" fmla="*/ 2147483647 h 1553"/>
                <a:gd name="T102" fmla="*/ 2147483647 w 1897"/>
                <a:gd name="T103" fmla="*/ 2147483647 h 1553"/>
                <a:gd name="T104" fmla="*/ 2147483647 w 1897"/>
                <a:gd name="T105" fmla="*/ 2147483647 h 1553"/>
                <a:gd name="T106" fmla="*/ 2147483647 w 1897"/>
                <a:gd name="T107" fmla="*/ 2147483647 h 1553"/>
                <a:gd name="T108" fmla="*/ 2147483647 w 1897"/>
                <a:gd name="T109" fmla="*/ 2147483647 h 1553"/>
                <a:gd name="T110" fmla="*/ 2147483647 w 1897"/>
                <a:gd name="T111" fmla="*/ 2147483647 h 1553"/>
                <a:gd name="T112" fmla="*/ 2147483647 w 1897"/>
                <a:gd name="T113" fmla="*/ 2147483647 h 155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897" h="1553">
                  <a:moveTo>
                    <a:pt x="794" y="931"/>
                  </a:moveTo>
                  <a:lnTo>
                    <a:pt x="790" y="945"/>
                  </a:lnTo>
                  <a:lnTo>
                    <a:pt x="790" y="973"/>
                  </a:lnTo>
                  <a:lnTo>
                    <a:pt x="803" y="1000"/>
                  </a:lnTo>
                  <a:lnTo>
                    <a:pt x="816" y="1028"/>
                  </a:lnTo>
                  <a:lnTo>
                    <a:pt x="821" y="1053"/>
                  </a:lnTo>
                  <a:lnTo>
                    <a:pt x="816" y="1079"/>
                  </a:lnTo>
                  <a:lnTo>
                    <a:pt x="821" y="1108"/>
                  </a:lnTo>
                  <a:lnTo>
                    <a:pt x="811" y="1134"/>
                  </a:lnTo>
                  <a:lnTo>
                    <a:pt x="808" y="1160"/>
                  </a:lnTo>
                  <a:lnTo>
                    <a:pt x="821" y="1189"/>
                  </a:lnTo>
                  <a:lnTo>
                    <a:pt x="816" y="1214"/>
                  </a:lnTo>
                  <a:lnTo>
                    <a:pt x="808" y="1242"/>
                  </a:lnTo>
                  <a:lnTo>
                    <a:pt x="805" y="1268"/>
                  </a:lnTo>
                  <a:lnTo>
                    <a:pt x="808" y="1297"/>
                  </a:lnTo>
                  <a:lnTo>
                    <a:pt x="803" y="1323"/>
                  </a:lnTo>
                  <a:lnTo>
                    <a:pt x="795" y="1349"/>
                  </a:lnTo>
                  <a:lnTo>
                    <a:pt x="798" y="1378"/>
                  </a:lnTo>
                  <a:lnTo>
                    <a:pt x="793" y="1406"/>
                  </a:lnTo>
                  <a:lnTo>
                    <a:pt x="798" y="1431"/>
                  </a:lnTo>
                  <a:lnTo>
                    <a:pt x="793" y="1457"/>
                  </a:lnTo>
                  <a:lnTo>
                    <a:pt x="784" y="1486"/>
                  </a:lnTo>
                  <a:lnTo>
                    <a:pt x="779" y="1512"/>
                  </a:lnTo>
                  <a:lnTo>
                    <a:pt x="756" y="1538"/>
                  </a:lnTo>
                  <a:lnTo>
                    <a:pt x="733" y="1512"/>
                  </a:lnTo>
                  <a:lnTo>
                    <a:pt x="707" y="1491"/>
                  </a:lnTo>
                  <a:lnTo>
                    <a:pt x="689" y="1465"/>
                  </a:lnTo>
                  <a:lnTo>
                    <a:pt x="661" y="1447"/>
                  </a:lnTo>
                  <a:lnTo>
                    <a:pt x="634" y="1422"/>
                  </a:lnTo>
                  <a:lnTo>
                    <a:pt x="617" y="1396"/>
                  </a:lnTo>
                  <a:lnTo>
                    <a:pt x="588" y="1390"/>
                  </a:lnTo>
                  <a:lnTo>
                    <a:pt x="591" y="1417"/>
                  </a:lnTo>
                  <a:lnTo>
                    <a:pt x="570" y="1445"/>
                  </a:lnTo>
                  <a:lnTo>
                    <a:pt x="578" y="1470"/>
                  </a:lnTo>
                  <a:lnTo>
                    <a:pt x="576" y="1496"/>
                  </a:lnTo>
                  <a:lnTo>
                    <a:pt x="549" y="1502"/>
                  </a:lnTo>
                  <a:lnTo>
                    <a:pt x="521" y="1489"/>
                  </a:lnTo>
                  <a:lnTo>
                    <a:pt x="495" y="1473"/>
                  </a:lnTo>
                  <a:lnTo>
                    <a:pt x="470" y="1463"/>
                  </a:lnTo>
                  <a:lnTo>
                    <a:pt x="443" y="1445"/>
                  </a:lnTo>
                  <a:lnTo>
                    <a:pt x="417" y="1429"/>
                  </a:lnTo>
                  <a:lnTo>
                    <a:pt x="392" y="1403"/>
                  </a:lnTo>
                  <a:lnTo>
                    <a:pt x="364" y="1401"/>
                  </a:lnTo>
                  <a:lnTo>
                    <a:pt x="337" y="1419"/>
                  </a:lnTo>
                  <a:lnTo>
                    <a:pt x="353" y="1447"/>
                  </a:lnTo>
                  <a:lnTo>
                    <a:pt x="371" y="1473"/>
                  </a:lnTo>
                  <a:lnTo>
                    <a:pt x="387" y="1499"/>
                  </a:lnTo>
                  <a:lnTo>
                    <a:pt x="394" y="1525"/>
                  </a:lnTo>
                  <a:lnTo>
                    <a:pt x="381" y="1553"/>
                  </a:lnTo>
                  <a:lnTo>
                    <a:pt x="353" y="1553"/>
                  </a:lnTo>
                  <a:lnTo>
                    <a:pt x="346" y="1543"/>
                  </a:lnTo>
                  <a:lnTo>
                    <a:pt x="346" y="1540"/>
                  </a:lnTo>
                  <a:lnTo>
                    <a:pt x="335" y="1514"/>
                  </a:lnTo>
                  <a:lnTo>
                    <a:pt x="307" y="1491"/>
                  </a:lnTo>
                  <a:lnTo>
                    <a:pt x="281" y="1466"/>
                  </a:lnTo>
                  <a:lnTo>
                    <a:pt x="254" y="1452"/>
                  </a:lnTo>
                  <a:lnTo>
                    <a:pt x="249" y="1447"/>
                  </a:lnTo>
                  <a:lnTo>
                    <a:pt x="254" y="1429"/>
                  </a:lnTo>
                  <a:lnTo>
                    <a:pt x="229" y="1408"/>
                  </a:lnTo>
                  <a:lnTo>
                    <a:pt x="201" y="1388"/>
                  </a:lnTo>
                  <a:lnTo>
                    <a:pt x="175" y="1362"/>
                  </a:lnTo>
                  <a:lnTo>
                    <a:pt x="148" y="1336"/>
                  </a:lnTo>
                  <a:lnTo>
                    <a:pt x="143" y="1307"/>
                  </a:lnTo>
                  <a:lnTo>
                    <a:pt x="118" y="1289"/>
                  </a:lnTo>
                  <a:lnTo>
                    <a:pt x="113" y="1263"/>
                  </a:lnTo>
                  <a:lnTo>
                    <a:pt x="86" y="1243"/>
                  </a:lnTo>
                  <a:lnTo>
                    <a:pt x="58" y="1233"/>
                  </a:lnTo>
                  <a:lnTo>
                    <a:pt x="37" y="1206"/>
                  </a:lnTo>
                  <a:lnTo>
                    <a:pt x="12" y="1194"/>
                  </a:lnTo>
                  <a:lnTo>
                    <a:pt x="0" y="1191"/>
                  </a:lnTo>
                  <a:lnTo>
                    <a:pt x="13" y="1185"/>
                  </a:lnTo>
                  <a:lnTo>
                    <a:pt x="30" y="1176"/>
                  </a:lnTo>
                  <a:lnTo>
                    <a:pt x="38" y="1172"/>
                  </a:lnTo>
                  <a:lnTo>
                    <a:pt x="46" y="1166"/>
                  </a:lnTo>
                  <a:lnTo>
                    <a:pt x="49" y="1163"/>
                  </a:lnTo>
                  <a:lnTo>
                    <a:pt x="51" y="1160"/>
                  </a:lnTo>
                  <a:lnTo>
                    <a:pt x="52" y="1158"/>
                  </a:lnTo>
                  <a:lnTo>
                    <a:pt x="52" y="1155"/>
                  </a:lnTo>
                  <a:lnTo>
                    <a:pt x="55" y="1160"/>
                  </a:lnTo>
                  <a:lnTo>
                    <a:pt x="57" y="1168"/>
                  </a:lnTo>
                  <a:lnTo>
                    <a:pt x="59" y="1177"/>
                  </a:lnTo>
                  <a:lnTo>
                    <a:pt x="60" y="1187"/>
                  </a:lnTo>
                  <a:lnTo>
                    <a:pt x="62" y="1191"/>
                  </a:lnTo>
                  <a:lnTo>
                    <a:pt x="63" y="1195"/>
                  </a:lnTo>
                  <a:lnTo>
                    <a:pt x="67" y="1200"/>
                  </a:lnTo>
                  <a:lnTo>
                    <a:pt x="69" y="1203"/>
                  </a:lnTo>
                  <a:lnTo>
                    <a:pt x="73" y="1208"/>
                  </a:lnTo>
                  <a:lnTo>
                    <a:pt x="77" y="1211"/>
                  </a:lnTo>
                  <a:lnTo>
                    <a:pt x="82" y="1213"/>
                  </a:lnTo>
                  <a:lnTo>
                    <a:pt x="89" y="1215"/>
                  </a:lnTo>
                  <a:lnTo>
                    <a:pt x="103" y="1217"/>
                  </a:lnTo>
                  <a:lnTo>
                    <a:pt x="119" y="1217"/>
                  </a:lnTo>
                  <a:lnTo>
                    <a:pt x="136" y="1217"/>
                  </a:lnTo>
                  <a:lnTo>
                    <a:pt x="152" y="1215"/>
                  </a:lnTo>
                  <a:lnTo>
                    <a:pt x="177" y="1212"/>
                  </a:lnTo>
                  <a:lnTo>
                    <a:pt x="187" y="1210"/>
                  </a:lnTo>
                  <a:lnTo>
                    <a:pt x="188" y="1210"/>
                  </a:lnTo>
                  <a:lnTo>
                    <a:pt x="191" y="1205"/>
                  </a:lnTo>
                  <a:lnTo>
                    <a:pt x="198" y="1197"/>
                  </a:lnTo>
                  <a:lnTo>
                    <a:pt x="208" y="1178"/>
                  </a:lnTo>
                  <a:lnTo>
                    <a:pt x="213" y="1162"/>
                  </a:lnTo>
                  <a:lnTo>
                    <a:pt x="220" y="1140"/>
                  </a:lnTo>
                  <a:lnTo>
                    <a:pt x="223" y="1127"/>
                  </a:lnTo>
                  <a:lnTo>
                    <a:pt x="227" y="1113"/>
                  </a:lnTo>
                  <a:lnTo>
                    <a:pt x="232" y="1098"/>
                  </a:lnTo>
                  <a:lnTo>
                    <a:pt x="238" y="1084"/>
                  </a:lnTo>
                  <a:lnTo>
                    <a:pt x="245" y="1068"/>
                  </a:lnTo>
                  <a:lnTo>
                    <a:pt x="253" y="1053"/>
                  </a:lnTo>
                  <a:lnTo>
                    <a:pt x="263" y="1040"/>
                  </a:lnTo>
                  <a:lnTo>
                    <a:pt x="274" y="1026"/>
                  </a:lnTo>
                  <a:lnTo>
                    <a:pt x="281" y="1020"/>
                  </a:lnTo>
                  <a:lnTo>
                    <a:pt x="288" y="1013"/>
                  </a:lnTo>
                  <a:lnTo>
                    <a:pt x="295" y="1007"/>
                  </a:lnTo>
                  <a:lnTo>
                    <a:pt x="303" y="1002"/>
                  </a:lnTo>
                  <a:lnTo>
                    <a:pt x="311" y="996"/>
                  </a:lnTo>
                  <a:lnTo>
                    <a:pt x="321" y="992"/>
                  </a:lnTo>
                  <a:lnTo>
                    <a:pt x="330" y="988"/>
                  </a:lnTo>
                  <a:lnTo>
                    <a:pt x="339" y="984"/>
                  </a:lnTo>
                  <a:lnTo>
                    <a:pt x="379" y="971"/>
                  </a:lnTo>
                  <a:lnTo>
                    <a:pt x="414" y="961"/>
                  </a:lnTo>
                  <a:lnTo>
                    <a:pt x="444" y="950"/>
                  </a:lnTo>
                  <a:lnTo>
                    <a:pt x="470" y="942"/>
                  </a:lnTo>
                  <a:lnTo>
                    <a:pt x="491" y="932"/>
                  </a:lnTo>
                  <a:lnTo>
                    <a:pt x="507" y="924"/>
                  </a:lnTo>
                  <a:lnTo>
                    <a:pt x="514" y="920"/>
                  </a:lnTo>
                  <a:lnTo>
                    <a:pt x="519" y="916"/>
                  </a:lnTo>
                  <a:lnTo>
                    <a:pt x="523" y="911"/>
                  </a:lnTo>
                  <a:lnTo>
                    <a:pt x="526" y="906"/>
                  </a:lnTo>
                  <a:lnTo>
                    <a:pt x="528" y="902"/>
                  </a:lnTo>
                  <a:lnTo>
                    <a:pt x="529" y="897"/>
                  </a:lnTo>
                  <a:lnTo>
                    <a:pt x="530" y="891"/>
                  </a:lnTo>
                  <a:lnTo>
                    <a:pt x="530" y="886"/>
                  </a:lnTo>
                  <a:lnTo>
                    <a:pt x="529" y="877"/>
                  </a:lnTo>
                  <a:lnTo>
                    <a:pt x="529" y="868"/>
                  </a:lnTo>
                  <a:lnTo>
                    <a:pt x="528" y="864"/>
                  </a:lnTo>
                  <a:lnTo>
                    <a:pt x="529" y="860"/>
                  </a:lnTo>
                  <a:lnTo>
                    <a:pt x="530" y="857"/>
                  </a:lnTo>
                  <a:lnTo>
                    <a:pt x="531" y="854"/>
                  </a:lnTo>
                  <a:lnTo>
                    <a:pt x="534" y="852"/>
                  </a:lnTo>
                  <a:lnTo>
                    <a:pt x="537" y="849"/>
                  </a:lnTo>
                  <a:lnTo>
                    <a:pt x="541" y="847"/>
                  </a:lnTo>
                  <a:lnTo>
                    <a:pt x="547" y="847"/>
                  </a:lnTo>
                  <a:lnTo>
                    <a:pt x="567" y="846"/>
                  </a:lnTo>
                  <a:lnTo>
                    <a:pt x="581" y="845"/>
                  </a:lnTo>
                  <a:lnTo>
                    <a:pt x="585" y="844"/>
                  </a:lnTo>
                  <a:lnTo>
                    <a:pt x="589" y="841"/>
                  </a:lnTo>
                  <a:lnTo>
                    <a:pt x="592" y="836"/>
                  </a:lnTo>
                  <a:lnTo>
                    <a:pt x="597" y="828"/>
                  </a:lnTo>
                  <a:lnTo>
                    <a:pt x="601" y="821"/>
                  </a:lnTo>
                  <a:lnTo>
                    <a:pt x="607" y="814"/>
                  </a:lnTo>
                  <a:lnTo>
                    <a:pt x="613" y="808"/>
                  </a:lnTo>
                  <a:lnTo>
                    <a:pt x="621" y="805"/>
                  </a:lnTo>
                  <a:lnTo>
                    <a:pt x="625" y="804"/>
                  </a:lnTo>
                  <a:lnTo>
                    <a:pt x="629" y="804"/>
                  </a:lnTo>
                  <a:lnTo>
                    <a:pt x="633" y="804"/>
                  </a:lnTo>
                  <a:lnTo>
                    <a:pt x="637" y="804"/>
                  </a:lnTo>
                  <a:lnTo>
                    <a:pt x="642" y="805"/>
                  </a:lnTo>
                  <a:lnTo>
                    <a:pt x="645" y="807"/>
                  </a:lnTo>
                  <a:lnTo>
                    <a:pt x="649" y="811"/>
                  </a:lnTo>
                  <a:lnTo>
                    <a:pt x="653" y="813"/>
                  </a:lnTo>
                  <a:lnTo>
                    <a:pt x="661" y="821"/>
                  </a:lnTo>
                  <a:lnTo>
                    <a:pt x="668" y="832"/>
                  </a:lnTo>
                  <a:lnTo>
                    <a:pt x="675" y="844"/>
                  </a:lnTo>
                  <a:lnTo>
                    <a:pt x="683" y="858"/>
                  </a:lnTo>
                  <a:lnTo>
                    <a:pt x="690" y="870"/>
                  </a:lnTo>
                  <a:lnTo>
                    <a:pt x="697" y="883"/>
                  </a:lnTo>
                  <a:lnTo>
                    <a:pt x="706" y="895"/>
                  </a:lnTo>
                  <a:lnTo>
                    <a:pt x="715" y="904"/>
                  </a:lnTo>
                  <a:lnTo>
                    <a:pt x="726" y="910"/>
                  </a:lnTo>
                  <a:lnTo>
                    <a:pt x="737" y="917"/>
                  </a:lnTo>
                  <a:lnTo>
                    <a:pt x="748" y="921"/>
                  </a:lnTo>
                  <a:lnTo>
                    <a:pt x="759" y="923"/>
                  </a:lnTo>
                  <a:lnTo>
                    <a:pt x="776" y="926"/>
                  </a:lnTo>
                  <a:lnTo>
                    <a:pt x="782" y="927"/>
                  </a:lnTo>
                  <a:lnTo>
                    <a:pt x="788" y="929"/>
                  </a:lnTo>
                  <a:lnTo>
                    <a:pt x="794" y="931"/>
                  </a:lnTo>
                  <a:close/>
                  <a:moveTo>
                    <a:pt x="1834" y="60"/>
                  </a:moveTo>
                  <a:lnTo>
                    <a:pt x="1827" y="57"/>
                  </a:lnTo>
                  <a:lnTo>
                    <a:pt x="1800" y="54"/>
                  </a:lnTo>
                  <a:lnTo>
                    <a:pt x="1798" y="62"/>
                  </a:lnTo>
                  <a:lnTo>
                    <a:pt x="1809" y="62"/>
                  </a:lnTo>
                  <a:lnTo>
                    <a:pt x="1834" y="60"/>
                  </a:lnTo>
                  <a:close/>
                  <a:moveTo>
                    <a:pt x="1457" y="360"/>
                  </a:moveTo>
                  <a:lnTo>
                    <a:pt x="1475" y="360"/>
                  </a:lnTo>
                  <a:lnTo>
                    <a:pt x="1503" y="357"/>
                  </a:lnTo>
                  <a:lnTo>
                    <a:pt x="1532" y="365"/>
                  </a:lnTo>
                  <a:lnTo>
                    <a:pt x="1558" y="365"/>
                  </a:lnTo>
                  <a:lnTo>
                    <a:pt x="1560" y="367"/>
                  </a:lnTo>
                  <a:lnTo>
                    <a:pt x="1584" y="373"/>
                  </a:lnTo>
                  <a:lnTo>
                    <a:pt x="1586" y="375"/>
                  </a:lnTo>
                  <a:lnTo>
                    <a:pt x="1594" y="378"/>
                  </a:lnTo>
                  <a:lnTo>
                    <a:pt x="1604" y="388"/>
                  </a:lnTo>
                  <a:lnTo>
                    <a:pt x="1633" y="404"/>
                  </a:lnTo>
                  <a:lnTo>
                    <a:pt x="1654" y="429"/>
                  </a:lnTo>
                  <a:lnTo>
                    <a:pt x="1664" y="458"/>
                  </a:lnTo>
                  <a:lnTo>
                    <a:pt x="1651" y="484"/>
                  </a:lnTo>
                  <a:lnTo>
                    <a:pt x="1636" y="510"/>
                  </a:lnTo>
                  <a:lnTo>
                    <a:pt x="1633" y="539"/>
                  </a:lnTo>
                  <a:lnTo>
                    <a:pt x="1633" y="564"/>
                  </a:lnTo>
                  <a:lnTo>
                    <a:pt x="1607" y="572"/>
                  </a:lnTo>
                  <a:lnTo>
                    <a:pt x="1579" y="598"/>
                  </a:lnTo>
                  <a:lnTo>
                    <a:pt x="1550" y="580"/>
                  </a:lnTo>
                  <a:lnTo>
                    <a:pt x="1532" y="554"/>
                  </a:lnTo>
                  <a:lnTo>
                    <a:pt x="1503" y="554"/>
                  </a:lnTo>
                  <a:lnTo>
                    <a:pt x="1480" y="580"/>
                  </a:lnTo>
                  <a:lnTo>
                    <a:pt x="1452" y="588"/>
                  </a:lnTo>
                  <a:lnTo>
                    <a:pt x="1426" y="572"/>
                  </a:lnTo>
                  <a:lnTo>
                    <a:pt x="1418" y="546"/>
                  </a:lnTo>
                  <a:lnTo>
                    <a:pt x="1413" y="518"/>
                  </a:lnTo>
                  <a:lnTo>
                    <a:pt x="1421" y="491"/>
                  </a:lnTo>
                  <a:lnTo>
                    <a:pt x="1421" y="466"/>
                  </a:lnTo>
                  <a:lnTo>
                    <a:pt x="1424" y="438"/>
                  </a:lnTo>
                  <a:lnTo>
                    <a:pt x="1431" y="412"/>
                  </a:lnTo>
                  <a:lnTo>
                    <a:pt x="1436" y="385"/>
                  </a:lnTo>
                  <a:lnTo>
                    <a:pt x="1457" y="360"/>
                  </a:lnTo>
                  <a:close/>
                  <a:moveTo>
                    <a:pt x="1897" y="10"/>
                  </a:moveTo>
                  <a:lnTo>
                    <a:pt x="1887" y="37"/>
                  </a:lnTo>
                  <a:lnTo>
                    <a:pt x="1860" y="46"/>
                  </a:lnTo>
                  <a:lnTo>
                    <a:pt x="1853" y="18"/>
                  </a:lnTo>
                  <a:lnTo>
                    <a:pt x="1881" y="0"/>
                  </a:lnTo>
                  <a:lnTo>
                    <a:pt x="1897" y="10"/>
                  </a:lnTo>
                  <a:close/>
                  <a:moveTo>
                    <a:pt x="1376" y="452"/>
                  </a:moveTo>
                  <a:lnTo>
                    <a:pt x="1376" y="479"/>
                  </a:lnTo>
                  <a:lnTo>
                    <a:pt x="1351" y="489"/>
                  </a:lnTo>
                  <a:lnTo>
                    <a:pt x="1346" y="463"/>
                  </a:lnTo>
                  <a:lnTo>
                    <a:pt x="1372" y="452"/>
                  </a:lnTo>
                  <a:lnTo>
                    <a:pt x="1376" y="45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798714" y="2122676"/>
              <a:ext cx="921517" cy="633333"/>
            </a:xfrm>
            <a:custGeom>
              <a:avLst/>
              <a:gdLst>
                <a:gd name="T0" fmla="*/ 924 w 1721"/>
                <a:gd name="T1" fmla="*/ 176 h 1235"/>
                <a:gd name="T2" fmla="*/ 927 w 1721"/>
                <a:gd name="T3" fmla="*/ 311 h 1235"/>
                <a:gd name="T4" fmla="*/ 906 w 1721"/>
                <a:gd name="T5" fmla="*/ 419 h 1235"/>
                <a:gd name="T6" fmla="*/ 1025 w 1721"/>
                <a:gd name="T7" fmla="*/ 313 h 1235"/>
                <a:gd name="T8" fmla="*/ 1219 w 1721"/>
                <a:gd name="T9" fmla="*/ 318 h 1235"/>
                <a:gd name="T10" fmla="*/ 1327 w 1721"/>
                <a:gd name="T11" fmla="*/ 463 h 1235"/>
                <a:gd name="T12" fmla="*/ 1408 w 1721"/>
                <a:gd name="T13" fmla="*/ 636 h 1235"/>
                <a:gd name="T14" fmla="*/ 1374 w 1721"/>
                <a:gd name="T15" fmla="*/ 862 h 1235"/>
                <a:gd name="T16" fmla="*/ 1307 w 1721"/>
                <a:gd name="T17" fmla="*/ 941 h 1235"/>
                <a:gd name="T18" fmla="*/ 1231 w 1721"/>
                <a:gd name="T19" fmla="*/ 876 h 1235"/>
                <a:gd name="T20" fmla="*/ 1185 w 1721"/>
                <a:gd name="T21" fmla="*/ 822 h 1235"/>
                <a:gd name="T22" fmla="*/ 1145 w 1721"/>
                <a:gd name="T23" fmla="*/ 846 h 1235"/>
                <a:gd name="T24" fmla="*/ 1085 w 1721"/>
                <a:gd name="T25" fmla="*/ 867 h 1235"/>
                <a:gd name="T26" fmla="*/ 1078 w 1721"/>
                <a:gd name="T27" fmla="*/ 904 h 1235"/>
                <a:gd name="T28" fmla="*/ 1055 w 1721"/>
                <a:gd name="T29" fmla="*/ 942 h 1235"/>
                <a:gd name="T30" fmla="*/ 869 w 1721"/>
                <a:gd name="T31" fmla="*/ 1010 h 1235"/>
                <a:gd name="T32" fmla="*/ 801 w 1721"/>
                <a:gd name="T33" fmla="*/ 1071 h 1235"/>
                <a:gd name="T34" fmla="*/ 756 w 1721"/>
                <a:gd name="T35" fmla="*/ 1196 h 1235"/>
                <a:gd name="T36" fmla="*/ 667 w 1721"/>
                <a:gd name="T37" fmla="*/ 1235 h 1235"/>
                <a:gd name="T38" fmla="*/ 611 w 1721"/>
                <a:gd name="T39" fmla="*/ 1213 h 1235"/>
                <a:gd name="T40" fmla="*/ 595 w 1721"/>
                <a:gd name="T41" fmla="*/ 1157 h 1235"/>
                <a:gd name="T42" fmla="*/ 548 w 1721"/>
                <a:gd name="T43" fmla="*/ 1069 h 1235"/>
                <a:gd name="T44" fmla="*/ 435 w 1721"/>
                <a:gd name="T45" fmla="*/ 1000 h 1235"/>
                <a:gd name="T46" fmla="*/ 348 w 1721"/>
                <a:gd name="T47" fmla="*/ 982 h 1235"/>
                <a:gd name="T48" fmla="*/ 299 w 1721"/>
                <a:gd name="T49" fmla="*/ 925 h 1235"/>
                <a:gd name="T50" fmla="*/ 214 w 1721"/>
                <a:gd name="T51" fmla="*/ 824 h 1235"/>
                <a:gd name="T52" fmla="*/ 277 w 1721"/>
                <a:gd name="T53" fmla="*/ 765 h 1235"/>
                <a:gd name="T54" fmla="*/ 347 w 1721"/>
                <a:gd name="T55" fmla="*/ 715 h 1235"/>
                <a:gd name="T56" fmla="*/ 290 w 1721"/>
                <a:gd name="T57" fmla="*/ 676 h 1235"/>
                <a:gd name="T58" fmla="*/ 251 w 1721"/>
                <a:gd name="T59" fmla="*/ 651 h 1235"/>
                <a:gd name="T60" fmla="*/ 169 w 1721"/>
                <a:gd name="T61" fmla="*/ 649 h 1235"/>
                <a:gd name="T62" fmla="*/ 150 w 1721"/>
                <a:gd name="T63" fmla="*/ 611 h 1235"/>
                <a:gd name="T64" fmla="*/ 124 w 1721"/>
                <a:gd name="T65" fmla="*/ 573 h 1235"/>
                <a:gd name="T66" fmla="*/ 59 w 1721"/>
                <a:gd name="T67" fmla="*/ 554 h 1235"/>
                <a:gd name="T68" fmla="*/ 2 w 1721"/>
                <a:gd name="T69" fmla="*/ 468 h 1235"/>
                <a:gd name="T70" fmla="*/ 89 w 1721"/>
                <a:gd name="T71" fmla="*/ 404 h 1235"/>
                <a:gd name="T72" fmla="*/ 221 w 1721"/>
                <a:gd name="T73" fmla="*/ 351 h 1235"/>
                <a:gd name="T74" fmla="*/ 232 w 1721"/>
                <a:gd name="T75" fmla="*/ 322 h 1235"/>
                <a:gd name="T76" fmla="*/ 243 w 1721"/>
                <a:gd name="T77" fmla="*/ 290 h 1235"/>
                <a:gd name="T78" fmla="*/ 322 w 1721"/>
                <a:gd name="T79" fmla="*/ 271 h 1235"/>
                <a:gd name="T80" fmla="*/ 355 w 1721"/>
                <a:gd name="T81" fmla="*/ 246 h 1235"/>
                <a:gd name="T82" fmla="*/ 379 w 1721"/>
                <a:gd name="T83" fmla="*/ 306 h 1235"/>
                <a:gd name="T84" fmla="*/ 405 w 1721"/>
                <a:gd name="T85" fmla="*/ 322 h 1235"/>
                <a:gd name="T86" fmla="*/ 459 w 1721"/>
                <a:gd name="T87" fmla="*/ 273 h 1235"/>
                <a:gd name="T88" fmla="*/ 490 w 1721"/>
                <a:gd name="T89" fmla="*/ 200 h 1235"/>
                <a:gd name="T90" fmla="*/ 634 w 1721"/>
                <a:gd name="T91" fmla="*/ 110 h 1235"/>
                <a:gd name="T92" fmla="*/ 766 w 1721"/>
                <a:gd name="T93" fmla="*/ 125 h 1235"/>
                <a:gd name="T94" fmla="*/ 813 w 1721"/>
                <a:gd name="T95" fmla="*/ 90 h 1235"/>
                <a:gd name="T96" fmla="*/ 864 w 1721"/>
                <a:gd name="T97" fmla="*/ 65 h 1235"/>
                <a:gd name="T98" fmla="*/ 1095 w 1721"/>
                <a:gd name="T99" fmla="*/ 181 h 1235"/>
                <a:gd name="T100" fmla="*/ 1294 w 1721"/>
                <a:gd name="T101" fmla="*/ 225 h 1235"/>
                <a:gd name="T102" fmla="*/ 1371 w 1721"/>
                <a:gd name="T103" fmla="*/ 417 h 1235"/>
                <a:gd name="T104" fmla="*/ 1555 w 1721"/>
                <a:gd name="T105" fmla="*/ 525 h 1235"/>
                <a:gd name="T106" fmla="*/ 1636 w 1721"/>
                <a:gd name="T107" fmla="*/ 442 h 1235"/>
                <a:gd name="T108" fmla="*/ 1514 w 1721"/>
                <a:gd name="T109" fmla="*/ 331 h 1235"/>
                <a:gd name="T110" fmla="*/ 1447 w 1721"/>
                <a:gd name="T111" fmla="*/ 119 h 1235"/>
                <a:gd name="T112" fmla="*/ 1309 w 1721"/>
                <a:gd name="T113" fmla="*/ 41 h 1235"/>
                <a:gd name="T114" fmla="*/ 1214 w 1721"/>
                <a:gd name="T115" fmla="*/ 25 h 1235"/>
                <a:gd name="T116" fmla="*/ 1664 w 1721"/>
                <a:gd name="T117" fmla="*/ 525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21" h="1235">
                  <a:moveTo>
                    <a:pt x="877" y="64"/>
                  </a:moveTo>
                  <a:lnTo>
                    <a:pt x="885" y="85"/>
                  </a:lnTo>
                  <a:lnTo>
                    <a:pt x="888" y="101"/>
                  </a:lnTo>
                  <a:lnTo>
                    <a:pt x="870" y="129"/>
                  </a:lnTo>
                  <a:lnTo>
                    <a:pt x="878" y="158"/>
                  </a:lnTo>
                  <a:lnTo>
                    <a:pt x="894" y="129"/>
                  </a:lnTo>
                  <a:lnTo>
                    <a:pt x="919" y="150"/>
                  </a:lnTo>
                  <a:lnTo>
                    <a:pt x="924" y="176"/>
                  </a:lnTo>
                  <a:lnTo>
                    <a:pt x="950" y="189"/>
                  </a:lnTo>
                  <a:lnTo>
                    <a:pt x="976" y="179"/>
                  </a:lnTo>
                  <a:lnTo>
                    <a:pt x="1002" y="202"/>
                  </a:lnTo>
                  <a:lnTo>
                    <a:pt x="1007" y="228"/>
                  </a:lnTo>
                  <a:lnTo>
                    <a:pt x="1002" y="253"/>
                  </a:lnTo>
                  <a:lnTo>
                    <a:pt x="981" y="279"/>
                  </a:lnTo>
                  <a:lnTo>
                    <a:pt x="956" y="302"/>
                  </a:lnTo>
                  <a:lnTo>
                    <a:pt x="927" y="311"/>
                  </a:lnTo>
                  <a:lnTo>
                    <a:pt x="927" y="316"/>
                  </a:lnTo>
                  <a:lnTo>
                    <a:pt x="952" y="331"/>
                  </a:lnTo>
                  <a:lnTo>
                    <a:pt x="950" y="360"/>
                  </a:lnTo>
                  <a:lnTo>
                    <a:pt x="942" y="385"/>
                  </a:lnTo>
                  <a:lnTo>
                    <a:pt x="922" y="396"/>
                  </a:lnTo>
                  <a:lnTo>
                    <a:pt x="896" y="419"/>
                  </a:lnTo>
                  <a:lnTo>
                    <a:pt x="894" y="445"/>
                  </a:lnTo>
                  <a:lnTo>
                    <a:pt x="906" y="419"/>
                  </a:lnTo>
                  <a:lnTo>
                    <a:pt x="931" y="401"/>
                  </a:lnTo>
                  <a:lnTo>
                    <a:pt x="961" y="385"/>
                  </a:lnTo>
                  <a:lnTo>
                    <a:pt x="965" y="360"/>
                  </a:lnTo>
                  <a:lnTo>
                    <a:pt x="968" y="331"/>
                  </a:lnTo>
                  <a:lnTo>
                    <a:pt x="989" y="306"/>
                  </a:lnTo>
                  <a:lnTo>
                    <a:pt x="1014" y="285"/>
                  </a:lnTo>
                  <a:lnTo>
                    <a:pt x="1020" y="311"/>
                  </a:lnTo>
                  <a:lnTo>
                    <a:pt x="1025" y="313"/>
                  </a:lnTo>
                  <a:lnTo>
                    <a:pt x="1037" y="295"/>
                  </a:lnTo>
                  <a:lnTo>
                    <a:pt x="1067" y="311"/>
                  </a:lnTo>
                  <a:lnTo>
                    <a:pt x="1082" y="308"/>
                  </a:lnTo>
                  <a:lnTo>
                    <a:pt x="1110" y="308"/>
                  </a:lnTo>
                  <a:lnTo>
                    <a:pt x="1136" y="302"/>
                  </a:lnTo>
                  <a:lnTo>
                    <a:pt x="1165" y="311"/>
                  </a:lnTo>
                  <a:lnTo>
                    <a:pt x="1191" y="313"/>
                  </a:lnTo>
                  <a:lnTo>
                    <a:pt x="1219" y="318"/>
                  </a:lnTo>
                  <a:lnTo>
                    <a:pt x="1245" y="329"/>
                  </a:lnTo>
                  <a:lnTo>
                    <a:pt x="1271" y="323"/>
                  </a:lnTo>
                  <a:lnTo>
                    <a:pt x="1268" y="352"/>
                  </a:lnTo>
                  <a:lnTo>
                    <a:pt x="1265" y="378"/>
                  </a:lnTo>
                  <a:lnTo>
                    <a:pt x="1276" y="403"/>
                  </a:lnTo>
                  <a:lnTo>
                    <a:pt x="1304" y="419"/>
                  </a:lnTo>
                  <a:lnTo>
                    <a:pt x="1330" y="435"/>
                  </a:lnTo>
                  <a:lnTo>
                    <a:pt x="1327" y="463"/>
                  </a:lnTo>
                  <a:lnTo>
                    <a:pt x="1332" y="489"/>
                  </a:lnTo>
                  <a:lnTo>
                    <a:pt x="1359" y="518"/>
                  </a:lnTo>
                  <a:lnTo>
                    <a:pt x="1387" y="515"/>
                  </a:lnTo>
                  <a:lnTo>
                    <a:pt x="1413" y="528"/>
                  </a:lnTo>
                  <a:lnTo>
                    <a:pt x="1424" y="553"/>
                  </a:lnTo>
                  <a:lnTo>
                    <a:pt x="1421" y="580"/>
                  </a:lnTo>
                  <a:lnTo>
                    <a:pt x="1431" y="608"/>
                  </a:lnTo>
                  <a:lnTo>
                    <a:pt x="1408" y="636"/>
                  </a:lnTo>
                  <a:lnTo>
                    <a:pt x="1382" y="657"/>
                  </a:lnTo>
                  <a:lnTo>
                    <a:pt x="1364" y="686"/>
                  </a:lnTo>
                  <a:lnTo>
                    <a:pt x="1348" y="737"/>
                  </a:lnTo>
                  <a:lnTo>
                    <a:pt x="1341" y="767"/>
                  </a:lnTo>
                  <a:lnTo>
                    <a:pt x="1343" y="795"/>
                  </a:lnTo>
                  <a:lnTo>
                    <a:pt x="1371" y="810"/>
                  </a:lnTo>
                  <a:lnTo>
                    <a:pt x="1387" y="836"/>
                  </a:lnTo>
                  <a:lnTo>
                    <a:pt x="1374" y="862"/>
                  </a:lnTo>
                  <a:lnTo>
                    <a:pt x="1359" y="887"/>
                  </a:lnTo>
                  <a:lnTo>
                    <a:pt x="1351" y="917"/>
                  </a:lnTo>
                  <a:lnTo>
                    <a:pt x="1343" y="942"/>
                  </a:lnTo>
                  <a:lnTo>
                    <a:pt x="1342" y="949"/>
                  </a:lnTo>
                  <a:lnTo>
                    <a:pt x="1336" y="947"/>
                  </a:lnTo>
                  <a:lnTo>
                    <a:pt x="1330" y="945"/>
                  </a:lnTo>
                  <a:lnTo>
                    <a:pt x="1324" y="944"/>
                  </a:lnTo>
                  <a:lnTo>
                    <a:pt x="1307" y="941"/>
                  </a:lnTo>
                  <a:lnTo>
                    <a:pt x="1296" y="939"/>
                  </a:lnTo>
                  <a:lnTo>
                    <a:pt x="1285" y="935"/>
                  </a:lnTo>
                  <a:lnTo>
                    <a:pt x="1274" y="928"/>
                  </a:lnTo>
                  <a:lnTo>
                    <a:pt x="1263" y="922"/>
                  </a:lnTo>
                  <a:lnTo>
                    <a:pt x="1254" y="913"/>
                  </a:lnTo>
                  <a:lnTo>
                    <a:pt x="1245" y="901"/>
                  </a:lnTo>
                  <a:lnTo>
                    <a:pt x="1238" y="888"/>
                  </a:lnTo>
                  <a:lnTo>
                    <a:pt x="1231" y="876"/>
                  </a:lnTo>
                  <a:lnTo>
                    <a:pt x="1223" y="862"/>
                  </a:lnTo>
                  <a:lnTo>
                    <a:pt x="1216" y="850"/>
                  </a:lnTo>
                  <a:lnTo>
                    <a:pt x="1209" y="839"/>
                  </a:lnTo>
                  <a:lnTo>
                    <a:pt x="1201" y="831"/>
                  </a:lnTo>
                  <a:lnTo>
                    <a:pt x="1197" y="829"/>
                  </a:lnTo>
                  <a:lnTo>
                    <a:pt x="1193" y="825"/>
                  </a:lnTo>
                  <a:lnTo>
                    <a:pt x="1190" y="823"/>
                  </a:lnTo>
                  <a:lnTo>
                    <a:pt x="1185" y="822"/>
                  </a:lnTo>
                  <a:lnTo>
                    <a:pt x="1181" y="822"/>
                  </a:lnTo>
                  <a:lnTo>
                    <a:pt x="1177" y="822"/>
                  </a:lnTo>
                  <a:lnTo>
                    <a:pt x="1173" y="822"/>
                  </a:lnTo>
                  <a:lnTo>
                    <a:pt x="1169" y="823"/>
                  </a:lnTo>
                  <a:lnTo>
                    <a:pt x="1161" y="826"/>
                  </a:lnTo>
                  <a:lnTo>
                    <a:pt x="1155" y="832"/>
                  </a:lnTo>
                  <a:lnTo>
                    <a:pt x="1149" y="839"/>
                  </a:lnTo>
                  <a:lnTo>
                    <a:pt x="1145" y="846"/>
                  </a:lnTo>
                  <a:lnTo>
                    <a:pt x="1140" y="854"/>
                  </a:lnTo>
                  <a:lnTo>
                    <a:pt x="1137" y="859"/>
                  </a:lnTo>
                  <a:lnTo>
                    <a:pt x="1133" y="862"/>
                  </a:lnTo>
                  <a:lnTo>
                    <a:pt x="1129" y="863"/>
                  </a:lnTo>
                  <a:lnTo>
                    <a:pt x="1115" y="864"/>
                  </a:lnTo>
                  <a:lnTo>
                    <a:pt x="1095" y="865"/>
                  </a:lnTo>
                  <a:lnTo>
                    <a:pt x="1089" y="865"/>
                  </a:lnTo>
                  <a:lnTo>
                    <a:pt x="1085" y="867"/>
                  </a:lnTo>
                  <a:lnTo>
                    <a:pt x="1082" y="870"/>
                  </a:lnTo>
                  <a:lnTo>
                    <a:pt x="1079" y="872"/>
                  </a:lnTo>
                  <a:lnTo>
                    <a:pt x="1078" y="875"/>
                  </a:lnTo>
                  <a:lnTo>
                    <a:pt x="1077" y="878"/>
                  </a:lnTo>
                  <a:lnTo>
                    <a:pt x="1076" y="882"/>
                  </a:lnTo>
                  <a:lnTo>
                    <a:pt x="1077" y="886"/>
                  </a:lnTo>
                  <a:lnTo>
                    <a:pt x="1077" y="895"/>
                  </a:lnTo>
                  <a:lnTo>
                    <a:pt x="1078" y="904"/>
                  </a:lnTo>
                  <a:lnTo>
                    <a:pt x="1078" y="909"/>
                  </a:lnTo>
                  <a:lnTo>
                    <a:pt x="1077" y="915"/>
                  </a:lnTo>
                  <a:lnTo>
                    <a:pt x="1076" y="920"/>
                  </a:lnTo>
                  <a:lnTo>
                    <a:pt x="1074" y="924"/>
                  </a:lnTo>
                  <a:lnTo>
                    <a:pt x="1071" y="929"/>
                  </a:lnTo>
                  <a:lnTo>
                    <a:pt x="1067" y="934"/>
                  </a:lnTo>
                  <a:lnTo>
                    <a:pt x="1062" y="938"/>
                  </a:lnTo>
                  <a:lnTo>
                    <a:pt x="1055" y="942"/>
                  </a:lnTo>
                  <a:lnTo>
                    <a:pt x="1039" y="950"/>
                  </a:lnTo>
                  <a:lnTo>
                    <a:pt x="1018" y="960"/>
                  </a:lnTo>
                  <a:lnTo>
                    <a:pt x="992" y="968"/>
                  </a:lnTo>
                  <a:lnTo>
                    <a:pt x="962" y="979"/>
                  </a:lnTo>
                  <a:lnTo>
                    <a:pt x="927" y="989"/>
                  </a:lnTo>
                  <a:lnTo>
                    <a:pt x="887" y="1002"/>
                  </a:lnTo>
                  <a:lnTo>
                    <a:pt x="878" y="1006"/>
                  </a:lnTo>
                  <a:lnTo>
                    <a:pt x="869" y="1010"/>
                  </a:lnTo>
                  <a:lnTo>
                    <a:pt x="859" y="1014"/>
                  </a:lnTo>
                  <a:lnTo>
                    <a:pt x="851" y="1020"/>
                  </a:lnTo>
                  <a:lnTo>
                    <a:pt x="843" y="1025"/>
                  </a:lnTo>
                  <a:lnTo>
                    <a:pt x="836" y="1031"/>
                  </a:lnTo>
                  <a:lnTo>
                    <a:pt x="829" y="1038"/>
                  </a:lnTo>
                  <a:lnTo>
                    <a:pt x="822" y="1044"/>
                  </a:lnTo>
                  <a:lnTo>
                    <a:pt x="811" y="1058"/>
                  </a:lnTo>
                  <a:lnTo>
                    <a:pt x="801" y="1071"/>
                  </a:lnTo>
                  <a:lnTo>
                    <a:pt x="793" y="1086"/>
                  </a:lnTo>
                  <a:lnTo>
                    <a:pt x="786" y="1102"/>
                  </a:lnTo>
                  <a:lnTo>
                    <a:pt x="780" y="1116"/>
                  </a:lnTo>
                  <a:lnTo>
                    <a:pt x="775" y="1131"/>
                  </a:lnTo>
                  <a:lnTo>
                    <a:pt x="771" y="1145"/>
                  </a:lnTo>
                  <a:lnTo>
                    <a:pt x="768" y="1158"/>
                  </a:lnTo>
                  <a:lnTo>
                    <a:pt x="761" y="1180"/>
                  </a:lnTo>
                  <a:lnTo>
                    <a:pt x="756" y="1196"/>
                  </a:lnTo>
                  <a:lnTo>
                    <a:pt x="746" y="1215"/>
                  </a:lnTo>
                  <a:lnTo>
                    <a:pt x="739" y="1223"/>
                  </a:lnTo>
                  <a:lnTo>
                    <a:pt x="736" y="1228"/>
                  </a:lnTo>
                  <a:lnTo>
                    <a:pt x="735" y="1228"/>
                  </a:lnTo>
                  <a:lnTo>
                    <a:pt x="725" y="1230"/>
                  </a:lnTo>
                  <a:lnTo>
                    <a:pt x="700" y="1233"/>
                  </a:lnTo>
                  <a:lnTo>
                    <a:pt x="684" y="1235"/>
                  </a:lnTo>
                  <a:lnTo>
                    <a:pt x="667" y="1235"/>
                  </a:lnTo>
                  <a:lnTo>
                    <a:pt x="651" y="1235"/>
                  </a:lnTo>
                  <a:lnTo>
                    <a:pt x="637" y="1233"/>
                  </a:lnTo>
                  <a:lnTo>
                    <a:pt x="630" y="1231"/>
                  </a:lnTo>
                  <a:lnTo>
                    <a:pt x="625" y="1229"/>
                  </a:lnTo>
                  <a:lnTo>
                    <a:pt x="621" y="1226"/>
                  </a:lnTo>
                  <a:lnTo>
                    <a:pt x="617" y="1221"/>
                  </a:lnTo>
                  <a:lnTo>
                    <a:pt x="615" y="1218"/>
                  </a:lnTo>
                  <a:lnTo>
                    <a:pt x="611" y="1213"/>
                  </a:lnTo>
                  <a:lnTo>
                    <a:pt x="610" y="1209"/>
                  </a:lnTo>
                  <a:lnTo>
                    <a:pt x="608" y="1205"/>
                  </a:lnTo>
                  <a:lnTo>
                    <a:pt x="607" y="1195"/>
                  </a:lnTo>
                  <a:lnTo>
                    <a:pt x="605" y="1186"/>
                  </a:lnTo>
                  <a:lnTo>
                    <a:pt x="603" y="1178"/>
                  </a:lnTo>
                  <a:lnTo>
                    <a:pt x="600" y="1173"/>
                  </a:lnTo>
                  <a:lnTo>
                    <a:pt x="599" y="1167"/>
                  </a:lnTo>
                  <a:lnTo>
                    <a:pt x="595" y="1157"/>
                  </a:lnTo>
                  <a:lnTo>
                    <a:pt x="589" y="1148"/>
                  </a:lnTo>
                  <a:lnTo>
                    <a:pt x="582" y="1136"/>
                  </a:lnTo>
                  <a:lnTo>
                    <a:pt x="576" y="1125"/>
                  </a:lnTo>
                  <a:lnTo>
                    <a:pt x="568" y="1113"/>
                  </a:lnTo>
                  <a:lnTo>
                    <a:pt x="563" y="1102"/>
                  </a:lnTo>
                  <a:lnTo>
                    <a:pt x="559" y="1090"/>
                  </a:lnTo>
                  <a:lnTo>
                    <a:pt x="555" y="1080"/>
                  </a:lnTo>
                  <a:lnTo>
                    <a:pt x="548" y="1069"/>
                  </a:lnTo>
                  <a:lnTo>
                    <a:pt x="541" y="1059"/>
                  </a:lnTo>
                  <a:lnTo>
                    <a:pt x="532" y="1049"/>
                  </a:lnTo>
                  <a:lnTo>
                    <a:pt x="521" y="1040"/>
                  </a:lnTo>
                  <a:lnTo>
                    <a:pt x="508" y="1031"/>
                  </a:lnTo>
                  <a:lnTo>
                    <a:pt x="495" y="1024"/>
                  </a:lnTo>
                  <a:lnTo>
                    <a:pt x="481" y="1018"/>
                  </a:lnTo>
                  <a:lnTo>
                    <a:pt x="456" y="1007"/>
                  </a:lnTo>
                  <a:lnTo>
                    <a:pt x="435" y="1000"/>
                  </a:lnTo>
                  <a:lnTo>
                    <a:pt x="425" y="997"/>
                  </a:lnTo>
                  <a:lnTo>
                    <a:pt x="414" y="995"/>
                  </a:lnTo>
                  <a:lnTo>
                    <a:pt x="404" y="993"/>
                  </a:lnTo>
                  <a:lnTo>
                    <a:pt x="391" y="991"/>
                  </a:lnTo>
                  <a:lnTo>
                    <a:pt x="377" y="990"/>
                  </a:lnTo>
                  <a:lnTo>
                    <a:pt x="366" y="988"/>
                  </a:lnTo>
                  <a:lnTo>
                    <a:pt x="356" y="985"/>
                  </a:lnTo>
                  <a:lnTo>
                    <a:pt x="348" y="982"/>
                  </a:lnTo>
                  <a:lnTo>
                    <a:pt x="342" y="978"/>
                  </a:lnTo>
                  <a:lnTo>
                    <a:pt x="336" y="972"/>
                  </a:lnTo>
                  <a:lnTo>
                    <a:pt x="332" y="968"/>
                  </a:lnTo>
                  <a:lnTo>
                    <a:pt x="331" y="963"/>
                  </a:lnTo>
                  <a:lnTo>
                    <a:pt x="328" y="957"/>
                  </a:lnTo>
                  <a:lnTo>
                    <a:pt x="321" y="948"/>
                  </a:lnTo>
                  <a:lnTo>
                    <a:pt x="311" y="938"/>
                  </a:lnTo>
                  <a:lnTo>
                    <a:pt x="299" y="925"/>
                  </a:lnTo>
                  <a:lnTo>
                    <a:pt x="267" y="895"/>
                  </a:lnTo>
                  <a:lnTo>
                    <a:pt x="232" y="860"/>
                  </a:lnTo>
                  <a:lnTo>
                    <a:pt x="225" y="851"/>
                  </a:lnTo>
                  <a:lnTo>
                    <a:pt x="219" y="843"/>
                  </a:lnTo>
                  <a:lnTo>
                    <a:pt x="216" y="837"/>
                  </a:lnTo>
                  <a:lnTo>
                    <a:pt x="214" y="832"/>
                  </a:lnTo>
                  <a:lnTo>
                    <a:pt x="212" y="828"/>
                  </a:lnTo>
                  <a:lnTo>
                    <a:pt x="214" y="824"/>
                  </a:lnTo>
                  <a:lnTo>
                    <a:pt x="215" y="821"/>
                  </a:lnTo>
                  <a:lnTo>
                    <a:pt x="217" y="819"/>
                  </a:lnTo>
                  <a:lnTo>
                    <a:pt x="231" y="812"/>
                  </a:lnTo>
                  <a:lnTo>
                    <a:pt x="243" y="805"/>
                  </a:lnTo>
                  <a:lnTo>
                    <a:pt x="247" y="795"/>
                  </a:lnTo>
                  <a:lnTo>
                    <a:pt x="256" y="781"/>
                  </a:lnTo>
                  <a:lnTo>
                    <a:pt x="264" y="774"/>
                  </a:lnTo>
                  <a:lnTo>
                    <a:pt x="277" y="765"/>
                  </a:lnTo>
                  <a:lnTo>
                    <a:pt x="295" y="753"/>
                  </a:lnTo>
                  <a:lnTo>
                    <a:pt x="321" y="740"/>
                  </a:lnTo>
                  <a:lnTo>
                    <a:pt x="333" y="734"/>
                  </a:lnTo>
                  <a:lnTo>
                    <a:pt x="341" y="728"/>
                  </a:lnTo>
                  <a:lnTo>
                    <a:pt x="344" y="725"/>
                  </a:lnTo>
                  <a:lnTo>
                    <a:pt x="346" y="721"/>
                  </a:lnTo>
                  <a:lnTo>
                    <a:pt x="347" y="718"/>
                  </a:lnTo>
                  <a:lnTo>
                    <a:pt x="347" y="715"/>
                  </a:lnTo>
                  <a:lnTo>
                    <a:pt x="346" y="713"/>
                  </a:lnTo>
                  <a:lnTo>
                    <a:pt x="345" y="710"/>
                  </a:lnTo>
                  <a:lnTo>
                    <a:pt x="343" y="707"/>
                  </a:lnTo>
                  <a:lnTo>
                    <a:pt x="341" y="705"/>
                  </a:lnTo>
                  <a:lnTo>
                    <a:pt x="334" y="699"/>
                  </a:lnTo>
                  <a:lnTo>
                    <a:pt x="327" y="694"/>
                  </a:lnTo>
                  <a:lnTo>
                    <a:pt x="309" y="685"/>
                  </a:lnTo>
                  <a:lnTo>
                    <a:pt x="290" y="676"/>
                  </a:lnTo>
                  <a:lnTo>
                    <a:pt x="281" y="672"/>
                  </a:lnTo>
                  <a:lnTo>
                    <a:pt x="273" y="668"/>
                  </a:lnTo>
                  <a:lnTo>
                    <a:pt x="267" y="664"/>
                  </a:lnTo>
                  <a:lnTo>
                    <a:pt x="264" y="661"/>
                  </a:lnTo>
                  <a:lnTo>
                    <a:pt x="261" y="656"/>
                  </a:lnTo>
                  <a:lnTo>
                    <a:pt x="258" y="654"/>
                  </a:lnTo>
                  <a:lnTo>
                    <a:pt x="254" y="652"/>
                  </a:lnTo>
                  <a:lnTo>
                    <a:pt x="251" y="651"/>
                  </a:lnTo>
                  <a:lnTo>
                    <a:pt x="245" y="650"/>
                  </a:lnTo>
                  <a:lnTo>
                    <a:pt x="239" y="651"/>
                  </a:lnTo>
                  <a:lnTo>
                    <a:pt x="224" y="655"/>
                  </a:lnTo>
                  <a:lnTo>
                    <a:pt x="206" y="657"/>
                  </a:lnTo>
                  <a:lnTo>
                    <a:pt x="197" y="657"/>
                  </a:lnTo>
                  <a:lnTo>
                    <a:pt x="187" y="655"/>
                  </a:lnTo>
                  <a:lnTo>
                    <a:pt x="178" y="653"/>
                  </a:lnTo>
                  <a:lnTo>
                    <a:pt x="169" y="649"/>
                  </a:lnTo>
                  <a:lnTo>
                    <a:pt x="165" y="646"/>
                  </a:lnTo>
                  <a:lnTo>
                    <a:pt x="162" y="643"/>
                  </a:lnTo>
                  <a:lnTo>
                    <a:pt x="159" y="639"/>
                  </a:lnTo>
                  <a:lnTo>
                    <a:pt x="156" y="634"/>
                  </a:lnTo>
                  <a:lnTo>
                    <a:pt x="154" y="630"/>
                  </a:lnTo>
                  <a:lnTo>
                    <a:pt x="152" y="624"/>
                  </a:lnTo>
                  <a:lnTo>
                    <a:pt x="151" y="618"/>
                  </a:lnTo>
                  <a:lnTo>
                    <a:pt x="150" y="611"/>
                  </a:lnTo>
                  <a:lnTo>
                    <a:pt x="148" y="604"/>
                  </a:lnTo>
                  <a:lnTo>
                    <a:pt x="147" y="598"/>
                  </a:lnTo>
                  <a:lnTo>
                    <a:pt x="144" y="592"/>
                  </a:lnTo>
                  <a:lnTo>
                    <a:pt x="141" y="587"/>
                  </a:lnTo>
                  <a:lnTo>
                    <a:pt x="138" y="583"/>
                  </a:lnTo>
                  <a:lnTo>
                    <a:pt x="134" y="580"/>
                  </a:lnTo>
                  <a:lnTo>
                    <a:pt x="130" y="577"/>
                  </a:lnTo>
                  <a:lnTo>
                    <a:pt x="124" y="573"/>
                  </a:lnTo>
                  <a:lnTo>
                    <a:pt x="114" y="570"/>
                  </a:lnTo>
                  <a:lnTo>
                    <a:pt x="103" y="567"/>
                  </a:lnTo>
                  <a:lnTo>
                    <a:pt x="93" y="565"/>
                  </a:lnTo>
                  <a:lnTo>
                    <a:pt x="82" y="564"/>
                  </a:lnTo>
                  <a:lnTo>
                    <a:pt x="74" y="563"/>
                  </a:lnTo>
                  <a:lnTo>
                    <a:pt x="68" y="561"/>
                  </a:lnTo>
                  <a:lnTo>
                    <a:pt x="62" y="558"/>
                  </a:lnTo>
                  <a:lnTo>
                    <a:pt x="59" y="554"/>
                  </a:lnTo>
                  <a:lnTo>
                    <a:pt x="53" y="542"/>
                  </a:lnTo>
                  <a:lnTo>
                    <a:pt x="46" y="523"/>
                  </a:lnTo>
                  <a:lnTo>
                    <a:pt x="40" y="512"/>
                  </a:lnTo>
                  <a:lnTo>
                    <a:pt x="35" y="503"/>
                  </a:lnTo>
                  <a:lnTo>
                    <a:pt x="30" y="496"/>
                  </a:lnTo>
                  <a:lnTo>
                    <a:pt x="24" y="489"/>
                  </a:lnTo>
                  <a:lnTo>
                    <a:pt x="12" y="479"/>
                  </a:lnTo>
                  <a:lnTo>
                    <a:pt x="2" y="468"/>
                  </a:lnTo>
                  <a:lnTo>
                    <a:pt x="2" y="467"/>
                  </a:lnTo>
                  <a:lnTo>
                    <a:pt x="0" y="467"/>
                  </a:lnTo>
                  <a:lnTo>
                    <a:pt x="3" y="466"/>
                  </a:lnTo>
                  <a:lnTo>
                    <a:pt x="7" y="463"/>
                  </a:lnTo>
                  <a:lnTo>
                    <a:pt x="19" y="453"/>
                  </a:lnTo>
                  <a:lnTo>
                    <a:pt x="38" y="439"/>
                  </a:lnTo>
                  <a:lnTo>
                    <a:pt x="61" y="422"/>
                  </a:lnTo>
                  <a:lnTo>
                    <a:pt x="89" y="404"/>
                  </a:lnTo>
                  <a:lnTo>
                    <a:pt x="118" y="389"/>
                  </a:lnTo>
                  <a:lnTo>
                    <a:pt x="133" y="381"/>
                  </a:lnTo>
                  <a:lnTo>
                    <a:pt x="147" y="374"/>
                  </a:lnTo>
                  <a:lnTo>
                    <a:pt x="161" y="369"/>
                  </a:lnTo>
                  <a:lnTo>
                    <a:pt x="176" y="364"/>
                  </a:lnTo>
                  <a:lnTo>
                    <a:pt x="199" y="358"/>
                  </a:lnTo>
                  <a:lnTo>
                    <a:pt x="215" y="353"/>
                  </a:lnTo>
                  <a:lnTo>
                    <a:pt x="221" y="351"/>
                  </a:lnTo>
                  <a:lnTo>
                    <a:pt x="225" y="348"/>
                  </a:lnTo>
                  <a:lnTo>
                    <a:pt x="228" y="346"/>
                  </a:lnTo>
                  <a:lnTo>
                    <a:pt x="231" y="342"/>
                  </a:lnTo>
                  <a:lnTo>
                    <a:pt x="232" y="340"/>
                  </a:lnTo>
                  <a:lnTo>
                    <a:pt x="233" y="337"/>
                  </a:lnTo>
                  <a:lnTo>
                    <a:pt x="233" y="334"/>
                  </a:lnTo>
                  <a:lnTo>
                    <a:pt x="233" y="331"/>
                  </a:lnTo>
                  <a:lnTo>
                    <a:pt x="232" y="322"/>
                  </a:lnTo>
                  <a:lnTo>
                    <a:pt x="232" y="313"/>
                  </a:lnTo>
                  <a:lnTo>
                    <a:pt x="232" y="308"/>
                  </a:lnTo>
                  <a:lnTo>
                    <a:pt x="233" y="304"/>
                  </a:lnTo>
                  <a:lnTo>
                    <a:pt x="235" y="299"/>
                  </a:lnTo>
                  <a:lnTo>
                    <a:pt x="236" y="296"/>
                  </a:lnTo>
                  <a:lnTo>
                    <a:pt x="238" y="294"/>
                  </a:lnTo>
                  <a:lnTo>
                    <a:pt x="241" y="292"/>
                  </a:lnTo>
                  <a:lnTo>
                    <a:pt x="243" y="290"/>
                  </a:lnTo>
                  <a:lnTo>
                    <a:pt x="247" y="289"/>
                  </a:lnTo>
                  <a:lnTo>
                    <a:pt x="265" y="285"/>
                  </a:lnTo>
                  <a:lnTo>
                    <a:pt x="292" y="281"/>
                  </a:lnTo>
                  <a:lnTo>
                    <a:pt x="305" y="279"/>
                  </a:lnTo>
                  <a:lnTo>
                    <a:pt x="313" y="278"/>
                  </a:lnTo>
                  <a:lnTo>
                    <a:pt x="317" y="276"/>
                  </a:lnTo>
                  <a:lnTo>
                    <a:pt x="321" y="274"/>
                  </a:lnTo>
                  <a:lnTo>
                    <a:pt x="322" y="271"/>
                  </a:lnTo>
                  <a:lnTo>
                    <a:pt x="324" y="267"/>
                  </a:lnTo>
                  <a:lnTo>
                    <a:pt x="327" y="262"/>
                  </a:lnTo>
                  <a:lnTo>
                    <a:pt x="333" y="256"/>
                  </a:lnTo>
                  <a:lnTo>
                    <a:pt x="341" y="250"/>
                  </a:lnTo>
                  <a:lnTo>
                    <a:pt x="347" y="246"/>
                  </a:lnTo>
                  <a:lnTo>
                    <a:pt x="350" y="246"/>
                  </a:lnTo>
                  <a:lnTo>
                    <a:pt x="352" y="246"/>
                  </a:lnTo>
                  <a:lnTo>
                    <a:pt x="355" y="246"/>
                  </a:lnTo>
                  <a:lnTo>
                    <a:pt x="357" y="248"/>
                  </a:lnTo>
                  <a:lnTo>
                    <a:pt x="359" y="250"/>
                  </a:lnTo>
                  <a:lnTo>
                    <a:pt x="363" y="254"/>
                  </a:lnTo>
                  <a:lnTo>
                    <a:pt x="365" y="258"/>
                  </a:lnTo>
                  <a:lnTo>
                    <a:pt x="367" y="265"/>
                  </a:lnTo>
                  <a:lnTo>
                    <a:pt x="372" y="279"/>
                  </a:lnTo>
                  <a:lnTo>
                    <a:pt x="377" y="300"/>
                  </a:lnTo>
                  <a:lnTo>
                    <a:pt x="379" y="306"/>
                  </a:lnTo>
                  <a:lnTo>
                    <a:pt x="381" y="310"/>
                  </a:lnTo>
                  <a:lnTo>
                    <a:pt x="384" y="314"/>
                  </a:lnTo>
                  <a:lnTo>
                    <a:pt x="386" y="317"/>
                  </a:lnTo>
                  <a:lnTo>
                    <a:pt x="388" y="319"/>
                  </a:lnTo>
                  <a:lnTo>
                    <a:pt x="391" y="321"/>
                  </a:lnTo>
                  <a:lnTo>
                    <a:pt x="394" y="322"/>
                  </a:lnTo>
                  <a:lnTo>
                    <a:pt x="397" y="322"/>
                  </a:lnTo>
                  <a:lnTo>
                    <a:pt x="405" y="322"/>
                  </a:lnTo>
                  <a:lnTo>
                    <a:pt x="412" y="320"/>
                  </a:lnTo>
                  <a:lnTo>
                    <a:pt x="419" y="316"/>
                  </a:lnTo>
                  <a:lnTo>
                    <a:pt x="427" y="311"/>
                  </a:lnTo>
                  <a:lnTo>
                    <a:pt x="434" y="305"/>
                  </a:lnTo>
                  <a:lnTo>
                    <a:pt x="441" y="297"/>
                  </a:lnTo>
                  <a:lnTo>
                    <a:pt x="448" y="289"/>
                  </a:lnTo>
                  <a:lnTo>
                    <a:pt x="454" y="281"/>
                  </a:lnTo>
                  <a:lnTo>
                    <a:pt x="459" y="273"/>
                  </a:lnTo>
                  <a:lnTo>
                    <a:pt x="463" y="266"/>
                  </a:lnTo>
                  <a:lnTo>
                    <a:pt x="467" y="259"/>
                  </a:lnTo>
                  <a:lnTo>
                    <a:pt x="469" y="253"/>
                  </a:lnTo>
                  <a:lnTo>
                    <a:pt x="472" y="234"/>
                  </a:lnTo>
                  <a:lnTo>
                    <a:pt x="475" y="219"/>
                  </a:lnTo>
                  <a:lnTo>
                    <a:pt x="478" y="210"/>
                  </a:lnTo>
                  <a:lnTo>
                    <a:pt x="478" y="207"/>
                  </a:lnTo>
                  <a:lnTo>
                    <a:pt x="490" y="200"/>
                  </a:lnTo>
                  <a:lnTo>
                    <a:pt x="519" y="181"/>
                  </a:lnTo>
                  <a:lnTo>
                    <a:pt x="556" y="155"/>
                  </a:lnTo>
                  <a:lnTo>
                    <a:pt x="592" y="129"/>
                  </a:lnTo>
                  <a:lnTo>
                    <a:pt x="601" y="123"/>
                  </a:lnTo>
                  <a:lnTo>
                    <a:pt x="609" y="119"/>
                  </a:lnTo>
                  <a:lnTo>
                    <a:pt x="618" y="114"/>
                  </a:lnTo>
                  <a:lnTo>
                    <a:pt x="626" y="112"/>
                  </a:lnTo>
                  <a:lnTo>
                    <a:pt x="634" y="110"/>
                  </a:lnTo>
                  <a:lnTo>
                    <a:pt x="644" y="109"/>
                  </a:lnTo>
                  <a:lnTo>
                    <a:pt x="652" y="109"/>
                  </a:lnTo>
                  <a:lnTo>
                    <a:pt x="662" y="109"/>
                  </a:lnTo>
                  <a:lnTo>
                    <a:pt x="682" y="111"/>
                  </a:lnTo>
                  <a:lnTo>
                    <a:pt x="704" y="116"/>
                  </a:lnTo>
                  <a:lnTo>
                    <a:pt x="727" y="120"/>
                  </a:lnTo>
                  <a:lnTo>
                    <a:pt x="753" y="124"/>
                  </a:lnTo>
                  <a:lnTo>
                    <a:pt x="766" y="125"/>
                  </a:lnTo>
                  <a:lnTo>
                    <a:pt x="776" y="125"/>
                  </a:lnTo>
                  <a:lnTo>
                    <a:pt x="785" y="124"/>
                  </a:lnTo>
                  <a:lnTo>
                    <a:pt x="792" y="123"/>
                  </a:lnTo>
                  <a:lnTo>
                    <a:pt x="798" y="120"/>
                  </a:lnTo>
                  <a:lnTo>
                    <a:pt x="802" y="117"/>
                  </a:lnTo>
                  <a:lnTo>
                    <a:pt x="806" y="112"/>
                  </a:lnTo>
                  <a:lnTo>
                    <a:pt x="809" y="108"/>
                  </a:lnTo>
                  <a:lnTo>
                    <a:pt x="813" y="90"/>
                  </a:lnTo>
                  <a:lnTo>
                    <a:pt x="817" y="75"/>
                  </a:lnTo>
                  <a:lnTo>
                    <a:pt x="819" y="71"/>
                  </a:lnTo>
                  <a:lnTo>
                    <a:pt x="822" y="69"/>
                  </a:lnTo>
                  <a:lnTo>
                    <a:pt x="825" y="68"/>
                  </a:lnTo>
                  <a:lnTo>
                    <a:pt x="830" y="66"/>
                  </a:lnTo>
                  <a:lnTo>
                    <a:pt x="838" y="65"/>
                  </a:lnTo>
                  <a:lnTo>
                    <a:pt x="848" y="65"/>
                  </a:lnTo>
                  <a:lnTo>
                    <a:pt x="864" y="65"/>
                  </a:lnTo>
                  <a:lnTo>
                    <a:pt x="871" y="66"/>
                  </a:lnTo>
                  <a:lnTo>
                    <a:pt x="877" y="64"/>
                  </a:lnTo>
                  <a:close/>
                  <a:moveTo>
                    <a:pt x="1175" y="80"/>
                  </a:moveTo>
                  <a:lnTo>
                    <a:pt x="1191" y="108"/>
                  </a:lnTo>
                  <a:lnTo>
                    <a:pt x="1165" y="129"/>
                  </a:lnTo>
                  <a:lnTo>
                    <a:pt x="1139" y="145"/>
                  </a:lnTo>
                  <a:lnTo>
                    <a:pt x="1110" y="155"/>
                  </a:lnTo>
                  <a:lnTo>
                    <a:pt x="1095" y="181"/>
                  </a:lnTo>
                  <a:lnTo>
                    <a:pt x="1103" y="207"/>
                  </a:lnTo>
                  <a:lnTo>
                    <a:pt x="1131" y="205"/>
                  </a:lnTo>
                  <a:lnTo>
                    <a:pt x="1157" y="228"/>
                  </a:lnTo>
                  <a:lnTo>
                    <a:pt x="1185" y="223"/>
                  </a:lnTo>
                  <a:lnTo>
                    <a:pt x="1212" y="225"/>
                  </a:lnTo>
                  <a:lnTo>
                    <a:pt x="1240" y="209"/>
                  </a:lnTo>
                  <a:lnTo>
                    <a:pt x="1268" y="223"/>
                  </a:lnTo>
                  <a:lnTo>
                    <a:pt x="1294" y="225"/>
                  </a:lnTo>
                  <a:lnTo>
                    <a:pt x="1320" y="230"/>
                  </a:lnTo>
                  <a:lnTo>
                    <a:pt x="1332" y="258"/>
                  </a:lnTo>
                  <a:lnTo>
                    <a:pt x="1341" y="285"/>
                  </a:lnTo>
                  <a:lnTo>
                    <a:pt x="1341" y="311"/>
                  </a:lnTo>
                  <a:lnTo>
                    <a:pt x="1366" y="336"/>
                  </a:lnTo>
                  <a:lnTo>
                    <a:pt x="1382" y="362"/>
                  </a:lnTo>
                  <a:lnTo>
                    <a:pt x="1371" y="389"/>
                  </a:lnTo>
                  <a:lnTo>
                    <a:pt x="1371" y="417"/>
                  </a:lnTo>
                  <a:lnTo>
                    <a:pt x="1377" y="442"/>
                  </a:lnTo>
                  <a:lnTo>
                    <a:pt x="1394" y="468"/>
                  </a:lnTo>
                  <a:lnTo>
                    <a:pt x="1421" y="476"/>
                  </a:lnTo>
                  <a:lnTo>
                    <a:pt x="1449" y="484"/>
                  </a:lnTo>
                  <a:lnTo>
                    <a:pt x="1475" y="491"/>
                  </a:lnTo>
                  <a:lnTo>
                    <a:pt x="1504" y="500"/>
                  </a:lnTo>
                  <a:lnTo>
                    <a:pt x="1530" y="523"/>
                  </a:lnTo>
                  <a:lnTo>
                    <a:pt x="1555" y="525"/>
                  </a:lnTo>
                  <a:lnTo>
                    <a:pt x="1581" y="551"/>
                  </a:lnTo>
                  <a:lnTo>
                    <a:pt x="1606" y="562"/>
                  </a:lnTo>
                  <a:lnTo>
                    <a:pt x="1661" y="562"/>
                  </a:lnTo>
                  <a:lnTo>
                    <a:pt x="1666" y="536"/>
                  </a:lnTo>
                  <a:lnTo>
                    <a:pt x="1640" y="523"/>
                  </a:lnTo>
                  <a:lnTo>
                    <a:pt x="1617" y="497"/>
                  </a:lnTo>
                  <a:lnTo>
                    <a:pt x="1625" y="468"/>
                  </a:lnTo>
                  <a:lnTo>
                    <a:pt x="1636" y="442"/>
                  </a:lnTo>
                  <a:lnTo>
                    <a:pt x="1648" y="417"/>
                  </a:lnTo>
                  <a:lnTo>
                    <a:pt x="1674" y="394"/>
                  </a:lnTo>
                  <a:lnTo>
                    <a:pt x="1648" y="370"/>
                  </a:lnTo>
                  <a:lnTo>
                    <a:pt x="1620" y="364"/>
                  </a:lnTo>
                  <a:lnTo>
                    <a:pt x="1594" y="359"/>
                  </a:lnTo>
                  <a:lnTo>
                    <a:pt x="1568" y="350"/>
                  </a:lnTo>
                  <a:lnTo>
                    <a:pt x="1542" y="352"/>
                  </a:lnTo>
                  <a:lnTo>
                    <a:pt x="1514" y="331"/>
                  </a:lnTo>
                  <a:lnTo>
                    <a:pt x="1496" y="306"/>
                  </a:lnTo>
                  <a:lnTo>
                    <a:pt x="1486" y="279"/>
                  </a:lnTo>
                  <a:lnTo>
                    <a:pt x="1477" y="251"/>
                  </a:lnTo>
                  <a:lnTo>
                    <a:pt x="1467" y="225"/>
                  </a:lnTo>
                  <a:lnTo>
                    <a:pt x="1465" y="200"/>
                  </a:lnTo>
                  <a:lnTo>
                    <a:pt x="1459" y="173"/>
                  </a:lnTo>
                  <a:lnTo>
                    <a:pt x="1465" y="145"/>
                  </a:lnTo>
                  <a:lnTo>
                    <a:pt x="1447" y="119"/>
                  </a:lnTo>
                  <a:lnTo>
                    <a:pt x="1436" y="93"/>
                  </a:lnTo>
                  <a:lnTo>
                    <a:pt x="1415" y="67"/>
                  </a:lnTo>
                  <a:lnTo>
                    <a:pt x="1419" y="39"/>
                  </a:lnTo>
                  <a:lnTo>
                    <a:pt x="1392" y="18"/>
                  </a:lnTo>
                  <a:lnTo>
                    <a:pt x="1366" y="0"/>
                  </a:lnTo>
                  <a:lnTo>
                    <a:pt x="1341" y="13"/>
                  </a:lnTo>
                  <a:lnTo>
                    <a:pt x="1313" y="13"/>
                  </a:lnTo>
                  <a:lnTo>
                    <a:pt x="1309" y="41"/>
                  </a:lnTo>
                  <a:lnTo>
                    <a:pt x="1315" y="67"/>
                  </a:lnTo>
                  <a:lnTo>
                    <a:pt x="1327" y="93"/>
                  </a:lnTo>
                  <a:lnTo>
                    <a:pt x="1302" y="101"/>
                  </a:lnTo>
                  <a:lnTo>
                    <a:pt x="1283" y="75"/>
                  </a:lnTo>
                  <a:lnTo>
                    <a:pt x="1276" y="49"/>
                  </a:lnTo>
                  <a:lnTo>
                    <a:pt x="1268" y="20"/>
                  </a:lnTo>
                  <a:lnTo>
                    <a:pt x="1240" y="25"/>
                  </a:lnTo>
                  <a:lnTo>
                    <a:pt x="1214" y="25"/>
                  </a:lnTo>
                  <a:lnTo>
                    <a:pt x="1188" y="44"/>
                  </a:lnTo>
                  <a:lnTo>
                    <a:pt x="1170" y="72"/>
                  </a:lnTo>
                  <a:lnTo>
                    <a:pt x="1175" y="80"/>
                  </a:lnTo>
                  <a:close/>
                  <a:moveTo>
                    <a:pt x="1695" y="497"/>
                  </a:moveTo>
                  <a:lnTo>
                    <a:pt x="1721" y="507"/>
                  </a:lnTo>
                  <a:lnTo>
                    <a:pt x="1716" y="536"/>
                  </a:lnTo>
                  <a:lnTo>
                    <a:pt x="1689" y="539"/>
                  </a:lnTo>
                  <a:lnTo>
                    <a:pt x="1664" y="525"/>
                  </a:lnTo>
                  <a:lnTo>
                    <a:pt x="1682" y="500"/>
                  </a:lnTo>
                  <a:lnTo>
                    <a:pt x="1695" y="497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defTabSz="53631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>
                <a:solidFill>
                  <a:srgbClr val="262626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1658331" y="1991883"/>
              <a:ext cx="609447" cy="370272"/>
            </a:xfrm>
            <a:custGeom>
              <a:avLst/>
              <a:gdLst>
                <a:gd name="T0" fmla="*/ 2147483647 w 1137"/>
                <a:gd name="T1" fmla="*/ 2147483647 h 724"/>
                <a:gd name="T2" fmla="*/ 2147483647 w 1137"/>
                <a:gd name="T3" fmla="*/ 2147483647 h 724"/>
                <a:gd name="T4" fmla="*/ 2147483647 w 1137"/>
                <a:gd name="T5" fmla="*/ 2147483647 h 724"/>
                <a:gd name="T6" fmla="*/ 2147483647 w 1137"/>
                <a:gd name="T7" fmla="*/ 2147483647 h 724"/>
                <a:gd name="T8" fmla="*/ 2147483647 w 1137"/>
                <a:gd name="T9" fmla="*/ 2147483647 h 724"/>
                <a:gd name="T10" fmla="*/ 2147483647 w 1137"/>
                <a:gd name="T11" fmla="*/ 2147483647 h 724"/>
                <a:gd name="T12" fmla="*/ 2147483647 w 1137"/>
                <a:gd name="T13" fmla="*/ 2147483647 h 724"/>
                <a:gd name="T14" fmla="*/ 2147483647 w 1137"/>
                <a:gd name="T15" fmla="*/ 2147483647 h 724"/>
                <a:gd name="T16" fmla="*/ 2147483647 w 1137"/>
                <a:gd name="T17" fmla="*/ 2147483647 h 724"/>
                <a:gd name="T18" fmla="*/ 2147483647 w 1137"/>
                <a:gd name="T19" fmla="*/ 2147483647 h 724"/>
                <a:gd name="T20" fmla="*/ 2147483647 w 1137"/>
                <a:gd name="T21" fmla="*/ 2147483647 h 724"/>
                <a:gd name="T22" fmla="*/ 2147483647 w 1137"/>
                <a:gd name="T23" fmla="*/ 2147483647 h 724"/>
                <a:gd name="T24" fmla="*/ 2147483647 w 1137"/>
                <a:gd name="T25" fmla="*/ 2147483647 h 724"/>
                <a:gd name="T26" fmla="*/ 2147483647 w 1137"/>
                <a:gd name="T27" fmla="*/ 2147483647 h 724"/>
                <a:gd name="T28" fmla="*/ 2147483647 w 1137"/>
                <a:gd name="T29" fmla="*/ 2147483647 h 724"/>
                <a:gd name="T30" fmla="*/ 2147483647 w 1137"/>
                <a:gd name="T31" fmla="*/ 2147483647 h 724"/>
                <a:gd name="T32" fmla="*/ 2147483647 w 1137"/>
                <a:gd name="T33" fmla="*/ 2147483647 h 724"/>
                <a:gd name="T34" fmla="*/ 2147483647 w 1137"/>
                <a:gd name="T35" fmla="*/ 2147483647 h 724"/>
                <a:gd name="T36" fmla="*/ 2147483647 w 1137"/>
                <a:gd name="T37" fmla="*/ 2147483647 h 724"/>
                <a:gd name="T38" fmla="*/ 2147483647 w 1137"/>
                <a:gd name="T39" fmla="*/ 2147483647 h 724"/>
                <a:gd name="T40" fmla="*/ 2147483647 w 1137"/>
                <a:gd name="T41" fmla="*/ 2147483647 h 724"/>
                <a:gd name="T42" fmla="*/ 2147483647 w 1137"/>
                <a:gd name="T43" fmla="*/ 2147483647 h 724"/>
                <a:gd name="T44" fmla="*/ 2147483647 w 1137"/>
                <a:gd name="T45" fmla="*/ 2147483647 h 724"/>
                <a:gd name="T46" fmla="*/ 2147483647 w 1137"/>
                <a:gd name="T47" fmla="*/ 2147483647 h 724"/>
                <a:gd name="T48" fmla="*/ 2147483647 w 1137"/>
                <a:gd name="T49" fmla="*/ 2147483647 h 724"/>
                <a:gd name="T50" fmla="*/ 2147483647 w 1137"/>
                <a:gd name="T51" fmla="*/ 2147483647 h 724"/>
                <a:gd name="T52" fmla="*/ 2147483647 w 1137"/>
                <a:gd name="T53" fmla="*/ 2147483647 h 724"/>
                <a:gd name="T54" fmla="*/ 2147483647 w 1137"/>
                <a:gd name="T55" fmla="*/ 2147483647 h 724"/>
                <a:gd name="T56" fmla="*/ 2147483647 w 1137"/>
                <a:gd name="T57" fmla="*/ 2147483647 h 724"/>
                <a:gd name="T58" fmla="*/ 2147483647 w 1137"/>
                <a:gd name="T59" fmla="*/ 2147483647 h 724"/>
                <a:gd name="T60" fmla="*/ 2147483647 w 1137"/>
                <a:gd name="T61" fmla="*/ 2147483647 h 724"/>
                <a:gd name="T62" fmla="*/ 2147483647 w 1137"/>
                <a:gd name="T63" fmla="*/ 2147483647 h 724"/>
                <a:gd name="T64" fmla="*/ 2147483647 w 1137"/>
                <a:gd name="T65" fmla="*/ 2147483647 h 724"/>
                <a:gd name="T66" fmla="*/ 2147483647 w 1137"/>
                <a:gd name="T67" fmla="*/ 2147483647 h 724"/>
                <a:gd name="T68" fmla="*/ 2147483647 w 1137"/>
                <a:gd name="T69" fmla="*/ 2147483647 h 724"/>
                <a:gd name="T70" fmla="*/ 2147483647 w 1137"/>
                <a:gd name="T71" fmla="*/ 2147483647 h 724"/>
                <a:gd name="T72" fmla="*/ 2147483647 w 1137"/>
                <a:gd name="T73" fmla="*/ 2147483647 h 724"/>
                <a:gd name="T74" fmla="*/ 2147483647 w 1137"/>
                <a:gd name="T75" fmla="*/ 2147483647 h 724"/>
                <a:gd name="T76" fmla="*/ 2147483647 w 1137"/>
                <a:gd name="T77" fmla="*/ 2147483647 h 724"/>
                <a:gd name="T78" fmla="*/ 2147483647 w 1137"/>
                <a:gd name="T79" fmla="*/ 2147483647 h 724"/>
                <a:gd name="T80" fmla="*/ 2147483647 w 1137"/>
                <a:gd name="T81" fmla="*/ 2147483647 h 724"/>
                <a:gd name="T82" fmla="*/ 2147483647 w 1137"/>
                <a:gd name="T83" fmla="*/ 2147483647 h 724"/>
                <a:gd name="T84" fmla="*/ 2147483647 w 1137"/>
                <a:gd name="T85" fmla="*/ 2147483647 h 724"/>
                <a:gd name="T86" fmla="*/ 2147483647 w 1137"/>
                <a:gd name="T87" fmla="*/ 2147483647 h 724"/>
                <a:gd name="T88" fmla="*/ 2147483647 w 1137"/>
                <a:gd name="T89" fmla="*/ 2147483647 h 724"/>
                <a:gd name="T90" fmla="*/ 2147483647 w 1137"/>
                <a:gd name="T91" fmla="*/ 2147483647 h 724"/>
                <a:gd name="T92" fmla="*/ 2147483647 w 1137"/>
                <a:gd name="T93" fmla="*/ 2147483647 h 724"/>
                <a:gd name="T94" fmla="*/ 2147483647 w 1137"/>
                <a:gd name="T95" fmla="*/ 2147483647 h 724"/>
                <a:gd name="T96" fmla="*/ 2147483647 w 1137"/>
                <a:gd name="T97" fmla="*/ 2147483647 h 724"/>
                <a:gd name="T98" fmla="*/ 2147483647 w 1137"/>
                <a:gd name="T99" fmla="*/ 2147483647 h 724"/>
                <a:gd name="T100" fmla="*/ 2147483647 w 1137"/>
                <a:gd name="T101" fmla="*/ 2147483647 h 724"/>
                <a:gd name="T102" fmla="*/ 2147483647 w 1137"/>
                <a:gd name="T103" fmla="*/ 2147483647 h 724"/>
                <a:gd name="T104" fmla="*/ 2147483647 w 1137"/>
                <a:gd name="T105" fmla="*/ 2147483647 h 724"/>
                <a:gd name="T106" fmla="*/ 2147483647 w 1137"/>
                <a:gd name="T107" fmla="*/ 2147483647 h 724"/>
                <a:gd name="T108" fmla="*/ 2147483647 w 1137"/>
                <a:gd name="T109" fmla="*/ 2147483647 h 724"/>
                <a:gd name="T110" fmla="*/ 2147483647 w 1137"/>
                <a:gd name="T111" fmla="*/ 2147483647 h 724"/>
                <a:gd name="T112" fmla="*/ 2147483647 w 1137"/>
                <a:gd name="T113" fmla="*/ 2147483647 h 724"/>
                <a:gd name="T114" fmla="*/ 2147483647 w 1137"/>
                <a:gd name="T115" fmla="*/ 0 h 72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37" h="724">
                  <a:moveTo>
                    <a:pt x="761" y="1"/>
                  </a:moveTo>
                  <a:lnTo>
                    <a:pt x="773" y="17"/>
                  </a:lnTo>
                  <a:lnTo>
                    <a:pt x="799" y="36"/>
                  </a:lnTo>
                  <a:lnTo>
                    <a:pt x="827" y="55"/>
                  </a:lnTo>
                  <a:lnTo>
                    <a:pt x="854" y="70"/>
                  </a:lnTo>
                  <a:lnTo>
                    <a:pt x="879" y="84"/>
                  </a:lnTo>
                  <a:lnTo>
                    <a:pt x="898" y="109"/>
                  </a:lnTo>
                  <a:lnTo>
                    <a:pt x="918" y="84"/>
                  </a:lnTo>
                  <a:lnTo>
                    <a:pt x="946" y="78"/>
                  </a:lnTo>
                  <a:lnTo>
                    <a:pt x="975" y="94"/>
                  </a:lnTo>
                  <a:lnTo>
                    <a:pt x="1000" y="94"/>
                  </a:lnTo>
                  <a:lnTo>
                    <a:pt x="1027" y="109"/>
                  </a:lnTo>
                  <a:lnTo>
                    <a:pt x="1039" y="107"/>
                  </a:lnTo>
                  <a:lnTo>
                    <a:pt x="1066" y="98"/>
                  </a:lnTo>
                  <a:lnTo>
                    <a:pt x="1091" y="98"/>
                  </a:lnTo>
                  <a:lnTo>
                    <a:pt x="1101" y="125"/>
                  </a:lnTo>
                  <a:lnTo>
                    <a:pt x="1099" y="153"/>
                  </a:lnTo>
                  <a:lnTo>
                    <a:pt x="1104" y="179"/>
                  </a:lnTo>
                  <a:lnTo>
                    <a:pt x="1120" y="208"/>
                  </a:lnTo>
                  <a:lnTo>
                    <a:pt x="1117" y="234"/>
                  </a:lnTo>
                  <a:lnTo>
                    <a:pt x="1117" y="262"/>
                  </a:lnTo>
                  <a:lnTo>
                    <a:pt x="1122" y="291"/>
                  </a:lnTo>
                  <a:lnTo>
                    <a:pt x="1135" y="317"/>
                  </a:lnTo>
                  <a:lnTo>
                    <a:pt x="1137" y="321"/>
                  </a:lnTo>
                  <a:lnTo>
                    <a:pt x="1131" y="323"/>
                  </a:lnTo>
                  <a:lnTo>
                    <a:pt x="1124" y="322"/>
                  </a:lnTo>
                  <a:lnTo>
                    <a:pt x="1108" y="322"/>
                  </a:lnTo>
                  <a:lnTo>
                    <a:pt x="1098" y="322"/>
                  </a:lnTo>
                  <a:lnTo>
                    <a:pt x="1090" y="323"/>
                  </a:lnTo>
                  <a:lnTo>
                    <a:pt x="1085" y="325"/>
                  </a:lnTo>
                  <a:lnTo>
                    <a:pt x="1082" y="326"/>
                  </a:lnTo>
                  <a:lnTo>
                    <a:pt x="1079" y="328"/>
                  </a:lnTo>
                  <a:lnTo>
                    <a:pt x="1077" y="332"/>
                  </a:lnTo>
                  <a:lnTo>
                    <a:pt x="1073" y="347"/>
                  </a:lnTo>
                  <a:lnTo>
                    <a:pt x="1069" y="365"/>
                  </a:lnTo>
                  <a:lnTo>
                    <a:pt x="1066" y="369"/>
                  </a:lnTo>
                  <a:lnTo>
                    <a:pt x="1062" y="374"/>
                  </a:lnTo>
                  <a:lnTo>
                    <a:pt x="1058" y="377"/>
                  </a:lnTo>
                  <a:lnTo>
                    <a:pt x="1052" y="380"/>
                  </a:lnTo>
                  <a:lnTo>
                    <a:pt x="1045" y="381"/>
                  </a:lnTo>
                  <a:lnTo>
                    <a:pt x="1036" y="382"/>
                  </a:lnTo>
                  <a:lnTo>
                    <a:pt x="1026" y="382"/>
                  </a:lnTo>
                  <a:lnTo>
                    <a:pt x="1013" y="381"/>
                  </a:lnTo>
                  <a:lnTo>
                    <a:pt x="987" y="377"/>
                  </a:lnTo>
                  <a:lnTo>
                    <a:pt x="964" y="373"/>
                  </a:lnTo>
                  <a:lnTo>
                    <a:pt x="942" y="368"/>
                  </a:lnTo>
                  <a:lnTo>
                    <a:pt x="922" y="366"/>
                  </a:lnTo>
                  <a:lnTo>
                    <a:pt x="912" y="366"/>
                  </a:lnTo>
                  <a:lnTo>
                    <a:pt x="904" y="366"/>
                  </a:lnTo>
                  <a:lnTo>
                    <a:pt x="894" y="367"/>
                  </a:lnTo>
                  <a:lnTo>
                    <a:pt x="886" y="369"/>
                  </a:lnTo>
                  <a:lnTo>
                    <a:pt x="878" y="371"/>
                  </a:lnTo>
                  <a:lnTo>
                    <a:pt x="869" y="376"/>
                  </a:lnTo>
                  <a:lnTo>
                    <a:pt x="861" y="380"/>
                  </a:lnTo>
                  <a:lnTo>
                    <a:pt x="852" y="386"/>
                  </a:lnTo>
                  <a:lnTo>
                    <a:pt x="816" y="412"/>
                  </a:lnTo>
                  <a:lnTo>
                    <a:pt x="779" y="438"/>
                  </a:lnTo>
                  <a:lnTo>
                    <a:pt x="750" y="457"/>
                  </a:lnTo>
                  <a:lnTo>
                    <a:pt x="738" y="464"/>
                  </a:lnTo>
                  <a:lnTo>
                    <a:pt x="738" y="467"/>
                  </a:lnTo>
                  <a:lnTo>
                    <a:pt x="735" y="476"/>
                  </a:lnTo>
                  <a:lnTo>
                    <a:pt x="732" y="491"/>
                  </a:lnTo>
                  <a:lnTo>
                    <a:pt x="729" y="510"/>
                  </a:lnTo>
                  <a:lnTo>
                    <a:pt x="727" y="516"/>
                  </a:lnTo>
                  <a:lnTo>
                    <a:pt x="723" y="523"/>
                  </a:lnTo>
                  <a:lnTo>
                    <a:pt x="719" y="530"/>
                  </a:lnTo>
                  <a:lnTo>
                    <a:pt x="714" y="538"/>
                  </a:lnTo>
                  <a:lnTo>
                    <a:pt x="708" y="546"/>
                  </a:lnTo>
                  <a:lnTo>
                    <a:pt x="701" y="554"/>
                  </a:lnTo>
                  <a:lnTo>
                    <a:pt x="694" y="562"/>
                  </a:lnTo>
                  <a:lnTo>
                    <a:pt x="687" y="568"/>
                  </a:lnTo>
                  <a:lnTo>
                    <a:pt x="679" y="573"/>
                  </a:lnTo>
                  <a:lnTo>
                    <a:pt x="672" y="577"/>
                  </a:lnTo>
                  <a:lnTo>
                    <a:pt x="665" y="579"/>
                  </a:lnTo>
                  <a:lnTo>
                    <a:pt x="657" y="579"/>
                  </a:lnTo>
                  <a:lnTo>
                    <a:pt x="654" y="579"/>
                  </a:lnTo>
                  <a:lnTo>
                    <a:pt x="651" y="578"/>
                  </a:lnTo>
                  <a:lnTo>
                    <a:pt x="648" y="576"/>
                  </a:lnTo>
                  <a:lnTo>
                    <a:pt x="646" y="574"/>
                  </a:lnTo>
                  <a:lnTo>
                    <a:pt x="644" y="571"/>
                  </a:lnTo>
                  <a:lnTo>
                    <a:pt x="641" y="567"/>
                  </a:lnTo>
                  <a:lnTo>
                    <a:pt x="639" y="563"/>
                  </a:lnTo>
                  <a:lnTo>
                    <a:pt x="637" y="557"/>
                  </a:lnTo>
                  <a:lnTo>
                    <a:pt x="632" y="536"/>
                  </a:lnTo>
                  <a:lnTo>
                    <a:pt x="627" y="522"/>
                  </a:lnTo>
                  <a:lnTo>
                    <a:pt x="625" y="515"/>
                  </a:lnTo>
                  <a:lnTo>
                    <a:pt x="623" y="511"/>
                  </a:lnTo>
                  <a:lnTo>
                    <a:pt x="619" y="507"/>
                  </a:lnTo>
                  <a:lnTo>
                    <a:pt x="617" y="505"/>
                  </a:lnTo>
                  <a:lnTo>
                    <a:pt x="615" y="503"/>
                  </a:lnTo>
                  <a:lnTo>
                    <a:pt x="612" y="503"/>
                  </a:lnTo>
                  <a:lnTo>
                    <a:pt x="610" y="503"/>
                  </a:lnTo>
                  <a:lnTo>
                    <a:pt x="607" y="503"/>
                  </a:lnTo>
                  <a:lnTo>
                    <a:pt x="601" y="507"/>
                  </a:lnTo>
                  <a:lnTo>
                    <a:pt x="593" y="513"/>
                  </a:lnTo>
                  <a:lnTo>
                    <a:pt x="587" y="519"/>
                  </a:lnTo>
                  <a:lnTo>
                    <a:pt x="584" y="524"/>
                  </a:lnTo>
                  <a:lnTo>
                    <a:pt x="582" y="528"/>
                  </a:lnTo>
                  <a:lnTo>
                    <a:pt x="581" y="531"/>
                  </a:lnTo>
                  <a:lnTo>
                    <a:pt x="577" y="533"/>
                  </a:lnTo>
                  <a:lnTo>
                    <a:pt x="573" y="535"/>
                  </a:lnTo>
                  <a:lnTo>
                    <a:pt x="565" y="536"/>
                  </a:lnTo>
                  <a:lnTo>
                    <a:pt x="552" y="538"/>
                  </a:lnTo>
                  <a:lnTo>
                    <a:pt x="525" y="542"/>
                  </a:lnTo>
                  <a:lnTo>
                    <a:pt x="507" y="546"/>
                  </a:lnTo>
                  <a:lnTo>
                    <a:pt x="503" y="547"/>
                  </a:lnTo>
                  <a:lnTo>
                    <a:pt x="501" y="549"/>
                  </a:lnTo>
                  <a:lnTo>
                    <a:pt x="498" y="551"/>
                  </a:lnTo>
                  <a:lnTo>
                    <a:pt x="496" y="553"/>
                  </a:lnTo>
                  <a:lnTo>
                    <a:pt x="495" y="556"/>
                  </a:lnTo>
                  <a:lnTo>
                    <a:pt x="493" y="561"/>
                  </a:lnTo>
                  <a:lnTo>
                    <a:pt x="492" y="565"/>
                  </a:lnTo>
                  <a:lnTo>
                    <a:pt x="492" y="570"/>
                  </a:lnTo>
                  <a:lnTo>
                    <a:pt x="492" y="579"/>
                  </a:lnTo>
                  <a:lnTo>
                    <a:pt x="493" y="588"/>
                  </a:lnTo>
                  <a:lnTo>
                    <a:pt x="493" y="591"/>
                  </a:lnTo>
                  <a:lnTo>
                    <a:pt x="493" y="594"/>
                  </a:lnTo>
                  <a:lnTo>
                    <a:pt x="492" y="597"/>
                  </a:lnTo>
                  <a:lnTo>
                    <a:pt x="491" y="599"/>
                  </a:lnTo>
                  <a:lnTo>
                    <a:pt x="488" y="603"/>
                  </a:lnTo>
                  <a:lnTo>
                    <a:pt x="485" y="605"/>
                  </a:lnTo>
                  <a:lnTo>
                    <a:pt x="481" y="608"/>
                  </a:lnTo>
                  <a:lnTo>
                    <a:pt x="475" y="610"/>
                  </a:lnTo>
                  <a:lnTo>
                    <a:pt x="459" y="615"/>
                  </a:lnTo>
                  <a:lnTo>
                    <a:pt x="436" y="621"/>
                  </a:lnTo>
                  <a:lnTo>
                    <a:pt x="421" y="626"/>
                  </a:lnTo>
                  <a:lnTo>
                    <a:pt x="407" y="631"/>
                  </a:lnTo>
                  <a:lnTo>
                    <a:pt x="393" y="638"/>
                  </a:lnTo>
                  <a:lnTo>
                    <a:pt x="378" y="646"/>
                  </a:lnTo>
                  <a:lnTo>
                    <a:pt x="349" y="661"/>
                  </a:lnTo>
                  <a:lnTo>
                    <a:pt x="321" y="679"/>
                  </a:lnTo>
                  <a:lnTo>
                    <a:pt x="298" y="696"/>
                  </a:lnTo>
                  <a:lnTo>
                    <a:pt x="279" y="710"/>
                  </a:lnTo>
                  <a:lnTo>
                    <a:pt x="267" y="720"/>
                  </a:lnTo>
                  <a:lnTo>
                    <a:pt x="263" y="723"/>
                  </a:lnTo>
                  <a:lnTo>
                    <a:pt x="260" y="724"/>
                  </a:lnTo>
                  <a:lnTo>
                    <a:pt x="253" y="718"/>
                  </a:lnTo>
                  <a:lnTo>
                    <a:pt x="242" y="712"/>
                  </a:lnTo>
                  <a:lnTo>
                    <a:pt x="227" y="705"/>
                  </a:lnTo>
                  <a:lnTo>
                    <a:pt x="211" y="699"/>
                  </a:lnTo>
                  <a:lnTo>
                    <a:pt x="176" y="687"/>
                  </a:lnTo>
                  <a:lnTo>
                    <a:pt x="145" y="676"/>
                  </a:lnTo>
                  <a:lnTo>
                    <a:pt x="132" y="671"/>
                  </a:lnTo>
                  <a:lnTo>
                    <a:pt x="122" y="663"/>
                  </a:lnTo>
                  <a:lnTo>
                    <a:pt x="111" y="655"/>
                  </a:lnTo>
                  <a:lnTo>
                    <a:pt x="103" y="646"/>
                  </a:lnTo>
                  <a:lnTo>
                    <a:pt x="87" y="626"/>
                  </a:lnTo>
                  <a:lnTo>
                    <a:pt x="73" y="606"/>
                  </a:lnTo>
                  <a:lnTo>
                    <a:pt x="69" y="601"/>
                  </a:lnTo>
                  <a:lnTo>
                    <a:pt x="67" y="596"/>
                  </a:lnTo>
                  <a:lnTo>
                    <a:pt x="66" y="592"/>
                  </a:lnTo>
                  <a:lnTo>
                    <a:pt x="66" y="587"/>
                  </a:lnTo>
                  <a:lnTo>
                    <a:pt x="66" y="577"/>
                  </a:lnTo>
                  <a:lnTo>
                    <a:pt x="67" y="569"/>
                  </a:lnTo>
                  <a:lnTo>
                    <a:pt x="66" y="564"/>
                  </a:lnTo>
                  <a:lnTo>
                    <a:pt x="65" y="559"/>
                  </a:lnTo>
                  <a:lnTo>
                    <a:pt x="64" y="554"/>
                  </a:lnTo>
                  <a:lnTo>
                    <a:pt x="61" y="550"/>
                  </a:lnTo>
                  <a:lnTo>
                    <a:pt x="57" y="545"/>
                  </a:lnTo>
                  <a:lnTo>
                    <a:pt x="51" y="541"/>
                  </a:lnTo>
                  <a:lnTo>
                    <a:pt x="43" y="535"/>
                  </a:lnTo>
                  <a:lnTo>
                    <a:pt x="34" y="531"/>
                  </a:lnTo>
                  <a:lnTo>
                    <a:pt x="24" y="526"/>
                  </a:lnTo>
                  <a:lnTo>
                    <a:pt x="16" y="520"/>
                  </a:lnTo>
                  <a:lnTo>
                    <a:pt x="11" y="512"/>
                  </a:lnTo>
                  <a:lnTo>
                    <a:pt x="5" y="504"/>
                  </a:lnTo>
                  <a:lnTo>
                    <a:pt x="3" y="495"/>
                  </a:lnTo>
                  <a:lnTo>
                    <a:pt x="1" y="486"/>
                  </a:lnTo>
                  <a:lnTo>
                    <a:pt x="0" y="476"/>
                  </a:lnTo>
                  <a:lnTo>
                    <a:pt x="0" y="466"/>
                  </a:lnTo>
                  <a:lnTo>
                    <a:pt x="3" y="446"/>
                  </a:lnTo>
                  <a:lnTo>
                    <a:pt x="8" y="427"/>
                  </a:lnTo>
                  <a:lnTo>
                    <a:pt x="12" y="409"/>
                  </a:lnTo>
                  <a:lnTo>
                    <a:pt x="16" y="394"/>
                  </a:lnTo>
                  <a:lnTo>
                    <a:pt x="21" y="376"/>
                  </a:lnTo>
                  <a:lnTo>
                    <a:pt x="31" y="349"/>
                  </a:lnTo>
                  <a:lnTo>
                    <a:pt x="42" y="319"/>
                  </a:lnTo>
                  <a:lnTo>
                    <a:pt x="57" y="286"/>
                  </a:lnTo>
                  <a:lnTo>
                    <a:pt x="72" y="254"/>
                  </a:lnTo>
                  <a:lnTo>
                    <a:pt x="87" y="226"/>
                  </a:lnTo>
                  <a:lnTo>
                    <a:pt x="94" y="213"/>
                  </a:lnTo>
                  <a:lnTo>
                    <a:pt x="100" y="202"/>
                  </a:lnTo>
                  <a:lnTo>
                    <a:pt x="106" y="195"/>
                  </a:lnTo>
                  <a:lnTo>
                    <a:pt x="111" y="189"/>
                  </a:lnTo>
                  <a:lnTo>
                    <a:pt x="121" y="178"/>
                  </a:lnTo>
                  <a:lnTo>
                    <a:pt x="131" y="167"/>
                  </a:lnTo>
                  <a:lnTo>
                    <a:pt x="140" y="154"/>
                  </a:lnTo>
                  <a:lnTo>
                    <a:pt x="148" y="141"/>
                  </a:lnTo>
                  <a:lnTo>
                    <a:pt x="161" y="119"/>
                  </a:lnTo>
                  <a:lnTo>
                    <a:pt x="166" y="111"/>
                  </a:lnTo>
                  <a:lnTo>
                    <a:pt x="168" y="108"/>
                  </a:lnTo>
                  <a:lnTo>
                    <a:pt x="173" y="101"/>
                  </a:lnTo>
                  <a:lnTo>
                    <a:pt x="184" y="88"/>
                  </a:lnTo>
                  <a:lnTo>
                    <a:pt x="197" y="72"/>
                  </a:lnTo>
                  <a:lnTo>
                    <a:pt x="204" y="65"/>
                  </a:lnTo>
                  <a:lnTo>
                    <a:pt x="211" y="59"/>
                  </a:lnTo>
                  <a:lnTo>
                    <a:pt x="217" y="54"/>
                  </a:lnTo>
                  <a:lnTo>
                    <a:pt x="226" y="52"/>
                  </a:lnTo>
                  <a:lnTo>
                    <a:pt x="249" y="47"/>
                  </a:lnTo>
                  <a:lnTo>
                    <a:pt x="288" y="41"/>
                  </a:lnTo>
                  <a:lnTo>
                    <a:pt x="299" y="40"/>
                  </a:lnTo>
                  <a:lnTo>
                    <a:pt x="309" y="40"/>
                  </a:lnTo>
                  <a:lnTo>
                    <a:pt x="317" y="41"/>
                  </a:lnTo>
                  <a:lnTo>
                    <a:pt x="324" y="43"/>
                  </a:lnTo>
                  <a:lnTo>
                    <a:pt x="331" y="46"/>
                  </a:lnTo>
                  <a:lnTo>
                    <a:pt x="337" y="50"/>
                  </a:lnTo>
                  <a:lnTo>
                    <a:pt x="342" y="54"/>
                  </a:lnTo>
                  <a:lnTo>
                    <a:pt x="348" y="60"/>
                  </a:lnTo>
                  <a:lnTo>
                    <a:pt x="358" y="71"/>
                  </a:lnTo>
                  <a:lnTo>
                    <a:pt x="370" y="84"/>
                  </a:lnTo>
                  <a:lnTo>
                    <a:pt x="377" y="89"/>
                  </a:lnTo>
                  <a:lnTo>
                    <a:pt x="385" y="95"/>
                  </a:lnTo>
                  <a:lnTo>
                    <a:pt x="396" y="101"/>
                  </a:lnTo>
                  <a:lnTo>
                    <a:pt x="407" y="106"/>
                  </a:lnTo>
                  <a:lnTo>
                    <a:pt x="418" y="110"/>
                  </a:lnTo>
                  <a:lnTo>
                    <a:pt x="428" y="112"/>
                  </a:lnTo>
                  <a:lnTo>
                    <a:pt x="437" y="112"/>
                  </a:lnTo>
                  <a:lnTo>
                    <a:pt x="443" y="111"/>
                  </a:lnTo>
                  <a:lnTo>
                    <a:pt x="449" y="109"/>
                  </a:lnTo>
                  <a:lnTo>
                    <a:pt x="455" y="106"/>
                  </a:lnTo>
                  <a:lnTo>
                    <a:pt x="459" y="102"/>
                  </a:lnTo>
                  <a:lnTo>
                    <a:pt x="462" y="96"/>
                  </a:lnTo>
                  <a:lnTo>
                    <a:pt x="466" y="86"/>
                  </a:lnTo>
                  <a:lnTo>
                    <a:pt x="468" y="74"/>
                  </a:lnTo>
                  <a:lnTo>
                    <a:pt x="470" y="64"/>
                  </a:lnTo>
                  <a:lnTo>
                    <a:pt x="471" y="56"/>
                  </a:lnTo>
                  <a:lnTo>
                    <a:pt x="476" y="50"/>
                  </a:lnTo>
                  <a:lnTo>
                    <a:pt x="483" y="41"/>
                  </a:lnTo>
                  <a:lnTo>
                    <a:pt x="492" y="31"/>
                  </a:lnTo>
                  <a:lnTo>
                    <a:pt x="503" y="22"/>
                  </a:lnTo>
                  <a:lnTo>
                    <a:pt x="523" y="6"/>
                  </a:lnTo>
                  <a:lnTo>
                    <a:pt x="531" y="0"/>
                  </a:lnTo>
                  <a:lnTo>
                    <a:pt x="757" y="2"/>
                  </a:lnTo>
                  <a:lnTo>
                    <a:pt x="761" y="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1"/>
            <p:cNvSpPr>
              <a:spLocks noEditPoints="1"/>
            </p:cNvSpPr>
            <p:nvPr/>
          </p:nvSpPr>
          <p:spPr bwMode="auto">
            <a:xfrm>
              <a:off x="478030" y="785813"/>
              <a:ext cx="614270" cy="695987"/>
            </a:xfrm>
            <a:custGeom>
              <a:avLst/>
              <a:gdLst>
                <a:gd name="T0" fmla="*/ 2147483647 w 1147"/>
                <a:gd name="T1" fmla="*/ 2147483647 h 1359"/>
                <a:gd name="T2" fmla="*/ 2147483647 w 1147"/>
                <a:gd name="T3" fmla="*/ 2147483647 h 1359"/>
                <a:gd name="T4" fmla="*/ 2147483647 w 1147"/>
                <a:gd name="T5" fmla="*/ 2147483647 h 1359"/>
                <a:gd name="T6" fmla="*/ 2147483647 w 1147"/>
                <a:gd name="T7" fmla="*/ 2147483647 h 1359"/>
                <a:gd name="T8" fmla="*/ 2147483647 w 1147"/>
                <a:gd name="T9" fmla="*/ 2147483647 h 1359"/>
                <a:gd name="T10" fmla="*/ 2147483647 w 1147"/>
                <a:gd name="T11" fmla="*/ 2147483647 h 1359"/>
                <a:gd name="T12" fmla="*/ 2147483647 w 1147"/>
                <a:gd name="T13" fmla="*/ 2147483647 h 1359"/>
                <a:gd name="T14" fmla="*/ 2147483647 w 1147"/>
                <a:gd name="T15" fmla="*/ 2147483647 h 1359"/>
                <a:gd name="T16" fmla="*/ 2147483647 w 1147"/>
                <a:gd name="T17" fmla="*/ 2147483647 h 1359"/>
                <a:gd name="T18" fmla="*/ 2147483647 w 1147"/>
                <a:gd name="T19" fmla="*/ 2147483647 h 1359"/>
                <a:gd name="T20" fmla="*/ 2147483647 w 1147"/>
                <a:gd name="T21" fmla="*/ 2147483647 h 1359"/>
                <a:gd name="T22" fmla="*/ 2147483647 w 1147"/>
                <a:gd name="T23" fmla="*/ 2147483647 h 1359"/>
                <a:gd name="T24" fmla="*/ 2147483647 w 1147"/>
                <a:gd name="T25" fmla="*/ 2147483647 h 1359"/>
                <a:gd name="T26" fmla="*/ 2147483647 w 1147"/>
                <a:gd name="T27" fmla="*/ 2147483647 h 1359"/>
                <a:gd name="T28" fmla="*/ 2147483647 w 1147"/>
                <a:gd name="T29" fmla="*/ 2147483647 h 1359"/>
                <a:gd name="T30" fmla="*/ 2147483647 w 1147"/>
                <a:gd name="T31" fmla="*/ 2147483647 h 1359"/>
                <a:gd name="T32" fmla="*/ 2147483647 w 1147"/>
                <a:gd name="T33" fmla="*/ 2147483647 h 1359"/>
                <a:gd name="T34" fmla="*/ 2147483647 w 1147"/>
                <a:gd name="T35" fmla="*/ 2147483647 h 1359"/>
                <a:gd name="T36" fmla="*/ 2147483647 w 1147"/>
                <a:gd name="T37" fmla="*/ 2147483647 h 1359"/>
                <a:gd name="T38" fmla="*/ 2147483647 w 1147"/>
                <a:gd name="T39" fmla="*/ 2147483647 h 1359"/>
                <a:gd name="T40" fmla="*/ 2147483647 w 1147"/>
                <a:gd name="T41" fmla="*/ 2147483647 h 1359"/>
                <a:gd name="T42" fmla="*/ 2147483647 w 1147"/>
                <a:gd name="T43" fmla="*/ 2147483647 h 1359"/>
                <a:gd name="T44" fmla="*/ 2147483647 w 1147"/>
                <a:gd name="T45" fmla="*/ 2147483647 h 1359"/>
                <a:gd name="T46" fmla="*/ 2147483647 w 1147"/>
                <a:gd name="T47" fmla="*/ 2147483647 h 1359"/>
                <a:gd name="T48" fmla="*/ 2147483647 w 1147"/>
                <a:gd name="T49" fmla="*/ 2147483647 h 1359"/>
                <a:gd name="T50" fmla="*/ 2147483647 w 1147"/>
                <a:gd name="T51" fmla="*/ 2147483647 h 1359"/>
                <a:gd name="T52" fmla="*/ 2147483647 w 1147"/>
                <a:gd name="T53" fmla="*/ 2147483647 h 1359"/>
                <a:gd name="T54" fmla="*/ 2147483647 w 1147"/>
                <a:gd name="T55" fmla="*/ 2147483647 h 1359"/>
                <a:gd name="T56" fmla="*/ 2147483647 w 1147"/>
                <a:gd name="T57" fmla="*/ 2147483647 h 1359"/>
                <a:gd name="T58" fmla="*/ 2147483647 w 1147"/>
                <a:gd name="T59" fmla="*/ 2147483647 h 1359"/>
                <a:gd name="T60" fmla="*/ 2147483647 w 1147"/>
                <a:gd name="T61" fmla="*/ 2147483647 h 1359"/>
                <a:gd name="T62" fmla="*/ 2147483647 w 1147"/>
                <a:gd name="T63" fmla="*/ 2147483647 h 1359"/>
                <a:gd name="T64" fmla="*/ 2147483647 w 1147"/>
                <a:gd name="T65" fmla="*/ 2147483647 h 1359"/>
                <a:gd name="T66" fmla="*/ 2147483647 w 1147"/>
                <a:gd name="T67" fmla="*/ 2147483647 h 1359"/>
                <a:gd name="T68" fmla="*/ 2147483647 w 1147"/>
                <a:gd name="T69" fmla="*/ 2147483647 h 1359"/>
                <a:gd name="T70" fmla="*/ 2147483647 w 1147"/>
                <a:gd name="T71" fmla="*/ 2147483647 h 1359"/>
                <a:gd name="T72" fmla="*/ 2147483647 w 1147"/>
                <a:gd name="T73" fmla="*/ 2147483647 h 1359"/>
                <a:gd name="T74" fmla="*/ 2147483647 w 1147"/>
                <a:gd name="T75" fmla="*/ 2147483647 h 1359"/>
                <a:gd name="T76" fmla="*/ 2147483647 w 1147"/>
                <a:gd name="T77" fmla="*/ 2147483647 h 1359"/>
                <a:gd name="T78" fmla="*/ 2147483647 w 1147"/>
                <a:gd name="T79" fmla="*/ 2147483647 h 1359"/>
                <a:gd name="T80" fmla="*/ 2147483647 w 1147"/>
                <a:gd name="T81" fmla="*/ 2147483647 h 1359"/>
                <a:gd name="T82" fmla="*/ 2147483647 w 1147"/>
                <a:gd name="T83" fmla="*/ 2147483647 h 1359"/>
                <a:gd name="T84" fmla="*/ 2147483647 w 1147"/>
                <a:gd name="T85" fmla="*/ 2147483647 h 1359"/>
                <a:gd name="T86" fmla="*/ 2147483647 w 1147"/>
                <a:gd name="T87" fmla="*/ 2147483647 h 1359"/>
                <a:gd name="T88" fmla="*/ 2147483647 w 1147"/>
                <a:gd name="T89" fmla="*/ 2147483647 h 1359"/>
                <a:gd name="T90" fmla="*/ 2147483647 w 1147"/>
                <a:gd name="T91" fmla="*/ 2147483647 h 1359"/>
                <a:gd name="T92" fmla="*/ 2147483647 w 1147"/>
                <a:gd name="T93" fmla="*/ 2147483647 h 1359"/>
                <a:gd name="T94" fmla="*/ 2147483647 w 1147"/>
                <a:gd name="T95" fmla="*/ 2147483647 h 1359"/>
                <a:gd name="T96" fmla="*/ 2147483647 w 1147"/>
                <a:gd name="T97" fmla="*/ 2147483647 h 1359"/>
                <a:gd name="T98" fmla="*/ 2147483647 w 1147"/>
                <a:gd name="T99" fmla="*/ 2147483647 h 1359"/>
                <a:gd name="T100" fmla="*/ 2147483647 w 1147"/>
                <a:gd name="T101" fmla="*/ 2147483647 h 1359"/>
                <a:gd name="T102" fmla="*/ 2147483647 w 1147"/>
                <a:gd name="T103" fmla="*/ 2147483647 h 1359"/>
                <a:gd name="T104" fmla="*/ 2147483647 w 1147"/>
                <a:gd name="T105" fmla="*/ 2147483647 h 135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47" h="1359">
                  <a:moveTo>
                    <a:pt x="1035" y="1288"/>
                  </a:moveTo>
                  <a:lnTo>
                    <a:pt x="1027" y="1285"/>
                  </a:lnTo>
                  <a:lnTo>
                    <a:pt x="1000" y="1295"/>
                  </a:lnTo>
                  <a:lnTo>
                    <a:pt x="972" y="1282"/>
                  </a:lnTo>
                  <a:lnTo>
                    <a:pt x="947" y="1258"/>
                  </a:lnTo>
                  <a:lnTo>
                    <a:pt x="926" y="1230"/>
                  </a:lnTo>
                  <a:lnTo>
                    <a:pt x="923" y="1204"/>
                  </a:lnTo>
                  <a:lnTo>
                    <a:pt x="923" y="1150"/>
                  </a:lnTo>
                  <a:lnTo>
                    <a:pt x="913" y="1093"/>
                  </a:lnTo>
                  <a:lnTo>
                    <a:pt x="903" y="1067"/>
                  </a:lnTo>
                  <a:lnTo>
                    <a:pt x="876" y="1062"/>
                  </a:lnTo>
                  <a:lnTo>
                    <a:pt x="848" y="1052"/>
                  </a:lnTo>
                  <a:lnTo>
                    <a:pt x="822" y="1028"/>
                  </a:lnTo>
                  <a:lnTo>
                    <a:pt x="804" y="1002"/>
                  </a:lnTo>
                  <a:lnTo>
                    <a:pt x="797" y="976"/>
                  </a:lnTo>
                  <a:lnTo>
                    <a:pt x="788" y="948"/>
                  </a:lnTo>
                  <a:lnTo>
                    <a:pt x="760" y="937"/>
                  </a:lnTo>
                  <a:lnTo>
                    <a:pt x="742" y="912"/>
                  </a:lnTo>
                  <a:lnTo>
                    <a:pt x="724" y="886"/>
                  </a:lnTo>
                  <a:lnTo>
                    <a:pt x="708" y="859"/>
                  </a:lnTo>
                  <a:lnTo>
                    <a:pt x="696" y="834"/>
                  </a:lnTo>
                  <a:lnTo>
                    <a:pt x="668" y="815"/>
                  </a:lnTo>
                  <a:lnTo>
                    <a:pt x="657" y="790"/>
                  </a:lnTo>
                  <a:lnTo>
                    <a:pt x="629" y="772"/>
                  </a:lnTo>
                  <a:lnTo>
                    <a:pt x="602" y="759"/>
                  </a:lnTo>
                  <a:lnTo>
                    <a:pt x="576" y="759"/>
                  </a:lnTo>
                  <a:lnTo>
                    <a:pt x="548" y="764"/>
                  </a:lnTo>
                  <a:lnTo>
                    <a:pt x="520" y="759"/>
                  </a:lnTo>
                  <a:lnTo>
                    <a:pt x="494" y="735"/>
                  </a:lnTo>
                  <a:lnTo>
                    <a:pt x="473" y="709"/>
                  </a:lnTo>
                  <a:lnTo>
                    <a:pt x="456" y="684"/>
                  </a:lnTo>
                  <a:lnTo>
                    <a:pt x="437" y="656"/>
                  </a:lnTo>
                  <a:lnTo>
                    <a:pt x="411" y="629"/>
                  </a:lnTo>
                  <a:lnTo>
                    <a:pt x="385" y="624"/>
                  </a:lnTo>
                  <a:lnTo>
                    <a:pt x="362" y="598"/>
                  </a:lnTo>
                  <a:lnTo>
                    <a:pt x="336" y="583"/>
                  </a:lnTo>
                  <a:lnTo>
                    <a:pt x="311" y="554"/>
                  </a:lnTo>
                  <a:lnTo>
                    <a:pt x="290" y="529"/>
                  </a:lnTo>
                  <a:lnTo>
                    <a:pt x="261" y="502"/>
                  </a:lnTo>
                  <a:lnTo>
                    <a:pt x="238" y="477"/>
                  </a:lnTo>
                  <a:lnTo>
                    <a:pt x="210" y="456"/>
                  </a:lnTo>
                  <a:lnTo>
                    <a:pt x="184" y="433"/>
                  </a:lnTo>
                  <a:lnTo>
                    <a:pt x="166" y="407"/>
                  </a:lnTo>
                  <a:lnTo>
                    <a:pt x="140" y="381"/>
                  </a:lnTo>
                  <a:lnTo>
                    <a:pt x="132" y="352"/>
                  </a:lnTo>
                  <a:lnTo>
                    <a:pt x="122" y="326"/>
                  </a:lnTo>
                  <a:lnTo>
                    <a:pt x="111" y="301"/>
                  </a:lnTo>
                  <a:lnTo>
                    <a:pt x="90" y="272"/>
                  </a:lnTo>
                  <a:lnTo>
                    <a:pt x="88" y="246"/>
                  </a:lnTo>
                  <a:lnTo>
                    <a:pt x="72" y="218"/>
                  </a:lnTo>
                  <a:lnTo>
                    <a:pt x="70" y="192"/>
                  </a:lnTo>
                  <a:lnTo>
                    <a:pt x="75" y="166"/>
                  </a:lnTo>
                  <a:lnTo>
                    <a:pt x="67" y="140"/>
                  </a:lnTo>
                  <a:lnTo>
                    <a:pt x="67" y="114"/>
                  </a:lnTo>
                  <a:lnTo>
                    <a:pt x="93" y="114"/>
                  </a:lnTo>
                  <a:lnTo>
                    <a:pt x="119" y="98"/>
                  </a:lnTo>
                  <a:lnTo>
                    <a:pt x="147" y="85"/>
                  </a:lnTo>
                  <a:lnTo>
                    <a:pt x="173" y="103"/>
                  </a:lnTo>
                  <a:lnTo>
                    <a:pt x="202" y="94"/>
                  </a:lnTo>
                  <a:lnTo>
                    <a:pt x="228" y="106"/>
                  </a:lnTo>
                  <a:lnTo>
                    <a:pt x="256" y="114"/>
                  </a:lnTo>
                  <a:lnTo>
                    <a:pt x="282" y="127"/>
                  </a:lnTo>
                  <a:lnTo>
                    <a:pt x="305" y="153"/>
                  </a:lnTo>
                  <a:lnTo>
                    <a:pt x="329" y="179"/>
                  </a:lnTo>
                  <a:lnTo>
                    <a:pt x="354" y="202"/>
                  </a:lnTo>
                  <a:lnTo>
                    <a:pt x="383" y="218"/>
                  </a:lnTo>
                  <a:lnTo>
                    <a:pt x="411" y="225"/>
                  </a:lnTo>
                  <a:lnTo>
                    <a:pt x="437" y="223"/>
                  </a:lnTo>
                  <a:lnTo>
                    <a:pt x="463" y="239"/>
                  </a:lnTo>
                  <a:lnTo>
                    <a:pt x="491" y="241"/>
                  </a:lnTo>
                  <a:lnTo>
                    <a:pt x="517" y="241"/>
                  </a:lnTo>
                  <a:lnTo>
                    <a:pt x="546" y="244"/>
                  </a:lnTo>
                  <a:lnTo>
                    <a:pt x="571" y="241"/>
                  </a:lnTo>
                  <a:lnTo>
                    <a:pt x="600" y="230"/>
                  </a:lnTo>
                  <a:lnTo>
                    <a:pt x="626" y="220"/>
                  </a:lnTo>
                  <a:lnTo>
                    <a:pt x="652" y="225"/>
                  </a:lnTo>
                  <a:lnTo>
                    <a:pt x="680" y="223"/>
                  </a:lnTo>
                  <a:lnTo>
                    <a:pt x="708" y="223"/>
                  </a:lnTo>
                  <a:lnTo>
                    <a:pt x="735" y="234"/>
                  </a:lnTo>
                  <a:lnTo>
                    <a:pt x="755" y="259"/>
                  </a:lnTo>
                  <a:lnTo>
                    <a:pt x="781" y="262"/>
                  </a:lnTo>
                  <a:lnTo>
                    <a:pt x="807" y="251"/>
                  </a:lnTo>
                  <a:lnTo>
                    <a:pt x="832" y="244"/>
                  </a:lnTo>
                  <a:lnTo>
                    <a:pt x="861" y="230"/>
                  </a:lnTo>
                  <a:lnTo>
                    <a:pt x="869" y="228"/>
                  </a:lnTo>
                  <a:lnTo>
                    <a:pt x="894" y="246"/>
                  </a:lnTo>
                  <a:lnTo>
                    <a:pt x="913" y="274"/>
                  </a:lnTo>
                  <a:lnTo>
                    <a:pt x="938" y="301"/>
                  </a:lnTo>
                  <a:lnTo>
                    <a:pt x="965" y="319"/>
                  </a:lnTo>
                  <a:lnTo>
                    <a:pt x="993" y="345"/>
                  </a:lnTo>
                  <a:lnTo>
                    <a:pt x="1019" y="361"/>
                  </a:lnTo>
                  <a:lnTo>
                    <a:pt x="1032" y="389"/>
                  </a:lnTo>
                  <a:lnTo>
                    <a:pt x="1037" y="414"/>
                  </a:lnTo>
                  <a:lnTo>
                    <a:pt x="1044" y="442"/>
                  </a:lnTo>
                  <a:lnTo>
                    <a:pt x="1044" y="469"/>
                  </a:lnTo>
                  <a:lnTo>
                    <a:pt x="1073" y="477"/>
                  </a:lnTo>
                  <a:lnTo>
                    <a:pt x="1099" y="487"/>
                  </a:lnTo>
                  <a:lnTo>
                    <a:pt x="1125" y="505"/>
                  </a:lnTo>
                  <a:lnTo>
                    <a:pt x="1147" y="533"/>
                  </a:lnTo>
                  <a:lnTo>
                    <a:pt x="1138" y="550"/>
                  </a:lnTo>
                  <a:lnTo>
                    <a:pt x="1096" y="580"/>
                  </a:lnTo>
                  <a:lnTo>
                    <a:pt x="1077" y="592"/>
                  </a:lnTo>
                  <a:lnTo>
                    <a:pt x="1073" y="595"/>
                  </a:lnTo>
                  <a:lnTo>
                    <a:pt x="1070" y="600"/>
                  </a:lnTo>
                  <a:lnTo>
                    <a:pt x="1065" y="608"/>
                  </a:lnTo>
                  <a:lnTo>
                    <a:pt x="1059" y="621"/>
                  </a:lnTo>
                  <a:lnTo>
                    <a:pt x="1052" y="636"/>
                  </a:lnTo>
                  <a:lnTo>
                    <a:pt x="1048" y="649"/>
                  </a:lnTo>
                  <a:lnTo>
                    <a:pt x="1044" y="662"/>
                  </a:lnTo>
                  <a:lnTo>
                    <a:pt x="1042" y="671"/>
                  </a:lnTo>
                  <a:lnTo>
                    <a:pt x="1039" y="681"/>
                  </a:lnTo>
                  <a:lnTo>
                    <a:pt x="1036" y="689"/>
                  </a:lnTo>
                  <a:lnTo>
                    <a:pt x="1032" y="698"/>
                  </a:lnTo>
                  <a:lnTo>
                    <a:pt x="1024" y="704"/>
                  </a:lnTo>
                  <a:lnTo>
                    <a:pt x="1007" y="718"/>
                  </a:lnTo>
                  <a:lnTo>
                    <a:pt x="988" y="733"/>
                  </a:lnTo>
                  <a:lnTo>
                    <a:pt x="985" y="739"/>
                  </a:lnTo>
                  <a:lnTo>
                    <a:pt x="980" y="743"/>
                  </a:lnTo>
                  <a:lnTo>
                    <a:pt x="978" y="748"/>
                  </a:lnTo>
                  <a:lnTo>
                    <a:pt x="976" y="753"/>
                  </a:lnTo>
                  <a:lnTo>
                    <a:pt x="975" y="760"/>
                  </a:lnTo>
                  <a:lnTo>
                    <a:pt x="975" y="767"/>
                  </a:lnTo>
                  <a:lnTo>
                    <a:pt x="976" y="773"/>
                  </a:lnTo>
                  <a:lnTo>
                    <a:pt x="978" y="782"/>
                  </a:lnTo>
                  <a:lnTo>
                    <a:pt x="991" y="812"/>
                  </a:lnTo>
                  <a:lnTo>
                    <a:pt x="1001" y="841"/>
                  </a:lnTo>
                  <a:lnTo>
                    <a:pt x="1006" y="855"/>
                  </a:lnTo>
                  <a:lnTo>
                    <a:pt x="1010" y="869"/>
                  </a:lnTo>
                  <a:lnTo>
                    <a:pt x="1012" y="883"/>
                  </a:lnTo>
                  <a:lnTo>
                    <a:pt x="1013" y="896"/>
                  </a:lnTo>
                  <a:lnTo>
                    <a:pt x="1012" y="918"/>
                  </a:lnTo>
                  <a:lnTo>
                    <a:pt x="1012" y="936"/>
                  </a:lnTo>
                  <a:lnTo>
                    <a:pt x="1013" y="946"/>
                  </a:lnTo>
                  <a:lnTo>
                    <a:pt x="1015" y="957"/>
                  </a:lnTo>
                  <a:lnTo>
                    <a:pt x="1019" y="971"/>
                  </a:lnTo>
                  <a:lnTo>
                    <a:pt x="1024" y="989"/>
                  </a:lnTo>
                  <a:lnTo>
                    <a:pt x="1029" y="997"/>
                  </a:lnTo>
                  <a:lnTo>
                    <a:pt x="1032" y="1005"/>
                  </a:lnTo>
                  <a:lnTo>
                    <a:pt x="1036" y="1012"/>
                  </a:lnTo>
                  <a:lnTo>
                    <a:pt x="1040" y="1017"/>
                  </a:lnTo>
                  <a:lnTo>
                    <a:pt x="1046" y="1025"/>
                  </a:lnTo>
                  <a:lnTo>
                    <a:pt x="1053" y="1033"/>
                  </a:lnTo>
                  <a:lnTo>
                    <a:pt x="1056" y="1037"/>
                  </a:lnTo>
                  <a:lnTo>
                    <a:pt x="1058" y="1041"/>
                  </a:lnTo>
                  <a:lnTo>
                    <a:pt x="1059" y="1046"/>
                  </a:lnTo>
                  <a:lnTo>
                    <a:pt x="1060" y="1052"/>
                  </a:lnTo>
                  <a:lnTo>
                    <a:pt x="1060" y="1059"/>
                  </a:lnTo>
                  <a:lnTo>
                    <a:pt x="1060" y="1066"/>
                  </a:lnTo>
                  <a:lnTo>
                    <a:pt x="1058" y="1076"/>
                  </a:lnTo>
                  <a:lnTo>
                    <a:pt x="1056" y="1087"/>
                  </a:lnTo>
                  <a:lnTo>
                    <a:pt x="1051" y="1115"/>
                  </a:lnTo>
                  <a:lnTo>
                    <a:pt x="1045" y="1145"/>
                  </a:lnTo>
                  <a:lnTo>
                    <a:pt x="1042" y="1178"/>
                  </a:lnTo>
                  <a:lnTo>
                    <a:pt x="1039" y="1209"/>
                  </a:lnTo>
                  <a:lnTo>
                    <a:pt x="1037" y="1237"/>
                  </a:lnTo>
                  <a:lnTo>
                    <a:pt x="1035" y="1261"/>
                  </a:lnTo>
                  <a:lnTo>
                    <a:pt x="1035" y="1276"/>
                  </a:lnTo>
                  <a:lnTo>
                    <a:pt x="1034" y="1282"/>
                  </a:lnTo>
                  <a:lnTo>
                    <a:pt x="1035" y="1288"/>
                  </a:lnTo>
                  <a:close/>
                  <a:moveTo>
                    <a:pt x="512" y="1248"/>
                  </a:moveTo>
                  <a:lnTo>
                    <a:pt x="507" y="1251"/>
                  </a:lnTo>
                  <a:lnTo>
                    <a:pt x="479" y="1253"/>
                  </a:lnTo>
                  <a:lnTo>
                    <a:pt x="452" y="1246"/>
                  </a:lnTo>
                  <a:lnTo>
                    <a:pt x="456" y="1237"/>
                  </a:lnTo>
                  <a:lnTo>
                    <a:pt x="429" y="1220"/>
                  </a:lnTo>
                  <a:lnTo>
                    <a:pt x="401" y="1204"/>
                  </a:lnTo>
                  <a:lnTo>
                    <a:pt x="375" y="1181"/>
                  </a:lnTo>
                  <a:lnTo>
                    <a:pt x="350" y="1168"/>
                  </a:lnTo>
                  <a:lnTo>
                    <a:pt x="320" y="1170"/>
                  </a:lnTo>
                  <a:lnTo>
                    <a:pt x="295" y="1150"/>
                  </a:lnTo>
                  <a:lnTo>
                    <a:pt x="269" y="1140"/>
                  </a:lnTo>
                  <a:lnTo>
                    <a:pt x="251" y="1114"/>
                  </a:lnTo>
                  <a:lnTo>
                    <a:pt x="235" y="1087"/>
                  </a:lnTo>
                  <a:lnTo>
                    <a:pt x="263" y="1077"/>
                  </a:lnTo>
                  <a:lnTo>
                    <a:pt x="272" y="1048"/>
                  </a:lnTo>
                  <a:lnTo>
                    <a:pt x="297" y="1052"/>
                  </a:lnTo>
                  <a:lnTo>
                    <a:pt x="308" y="1077"/>
                  </a:lnTo>
                  <a:lnTo>
                    <a:pt x="334" y="1096"/>
                  </a:lnTo>
                  <a:lnTo>
                    <a:pt x="359" y="1108"/>
                  </a:lnTo>
                  <a:lnTo>
                    <a:pt x="385" y="1119"/>
                  </a:lnTo>
                  <a:lnTo>
                    <a:pt x="383" y="1145"/>
                  </a:lnTo>
                  <a:lnTo>
                    <a:pt x="408" y="1147"/>
                  </a:lnTo>
                  <a:lnTo>
                    <a:pt x="437" y="1170"/>
                  </a:lnTo>
                  <a:lnTo>
                    <a:pt x="463" y="1186"/>
                  </a:lnTo>
                  <a:lnTo>
                    <a:pt x="475" y="1212"/>
                  </a:lnTo>
                  <a:lnTo>
                    <a:pt x="504" y="1220"/>
                  </a:lnTo>
                  <a:lnTo>
                    <a:pt x="512" y="1248"/>
                  </a:lnTo>
                  <a:close/>
                  <a:moveTo>
                    <a:pt x="576" y="1349"/>
                  </a:moveTo>
                  <a:lnTo>
                    <a:pt x="562" y="1354"/>
                  </a:lnTo>
                  <a:lnTo>
                    <a:pt x="564" y="1354"/>
                  </a:lnTo>
                  <a:lnTo>
                    <a:pt x="576" y="1349"/>
                  </a:lnTo>
                  <a:close/>
                  <a:moveTo>
                    <a:pt x="747" y="1359"/>
                  </a:moveTo>
                  <a:lnTo>
                    <a:pt x="721" y="1357"/>
                  </a:lnTo>
                  <a:lnTo>
                    <a:pt x="747" y="1354"/>
                  </a:lnTo>
                  <a:lnTo>
                    <a:pt x="747" y="1359"/>
                  </a:lnTo>
                  <a:close/>
                  <a:moveTo>
                    <a:pt x="815" y="1359"/>
                  </a:moveTo>
                  <a:lnTo>
                    <a:pt x="788" y="1341"/>
                  </a:lnTo>
                  <a:lnTo>
                    <a:pt x="765" y="1315"/>
                  </a:lnTo>
                  <a:lnTo>
                    <a:pt x="737" y="1305"/>
                  </a:lnTo>
                  <a:lnTo>
                    <a:pt x="765" y="1305"/>
                  </a:lnTo>
                  <a:lnTo>
                    <a:pt x="791" y="1297"/>
                  </a:lnTo>
                  <a:lnTo>
                    <a:pt x="809" y="1324"/>
                  </a:lnTo>
                  <a:lnTo>
                    <a:pt x="815" y="1352"/>
                  </a:lnTo>
                  <a:lnTo>
                    <a:pt x="815" y="1359"/>
                  </a:lnTo>
                  <a:close/>
                  <a:moveTo>
                    <a:pt x="34" y="68"/>
                  </a:moveTo>
                  <a:lnTo>
                    <a:pt x="5" y="76"/>
                  </a:lnTo>
                  <a:lnTo>
                    <a:pt x="0" y="50"/>
                  </a:lnTo>
                  <a:lnTo>
                    <a:pt x="26" y="65"/>
                  </a:lnTo>
                  <a:lnTo>
                    <a:pt x="34" y="68"/>
                  </a:lnTo>
                  <a:close/>
                  <a:moveTo>
                    <a:pt x="124" y="21"/>
                  </a:moveTo>
                  <a:lnTo>
                    <a:pt x="99" y="39"/>
                  </a:lnTo>
                  <a:lnTo>
                    <a:pt x="78" y="13"/>
                  </a:lnTo>
                  <a:lnTo>
                    <a:pt x="104" y="0"/>
                  </a:lnTo>
                  <a:lnTo>
                    <a:pt x="124" y="2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1610089" y="2578784"/>
              <a:ext cx="4824" cy="3073"/>
            </a:xfrm>
            <a:custGeom>
              <a:avLst/>
              <a:gdLst>
                <a:gd name="T0" fmla="*/ 2147483647 w 7"/>
                <a:gd name="T1" fmla="*/ 0 h 5"/>
                <a:gd name="T2" fmla="*/ 0 w 7"/>
                <a:gd name="T3" fmla="*/ 2147483647 h 5"/>
                <a:gd name="T4" fmla="*/ 2147483647 w 7"/>
                <a:gd name="T5" fmla="*/ 2147483647 h 5"/>
                <a:gd name="T6" fmla="*/ 2147483647 w 7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5">
                  <a:moveTo>
                    <a:pt x="7" y="0"/>
                  </a:moveTo>
                  <a:lnTo>
                    <a:pt x="0" y="2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4039356" y="1002643"/>
              <a:ext cx="966735" cy="1268227"/>
            </a:xfrm>
            <a:custGeom>
              <a:avLst/>
              <a:gdLst>
                <a:gd name="T0" fmla="*/ 881 w 1804"/>
                <a:gd name="T1" fmla="*/ 2396 h 2473"/>
                <a:gd name="T2" fmla="*/ 905 w 1804"/>
                <a:gd name="T3" fmla="*/ 2244 h 2473"/>
                <a:gd name="T4" fmla="*/ 997 w 1804"/>
                <a:gd name="T5" fmla="*/ 2057 h 2473"/>
                <a:gd name="T6" fmla="*/ 1158 w 1804"/>
                <a:gd name="T7" fmla="*/ 2005 h 2473"/>
                <a:gd name="T8" fmla="*/ 1282 w 1804"/>
                <a:gd name="T9" fmla="*/ 1915 h 2473"/>
                <a:gd name="T10" fmla="*/ 1274 w 1804"/>
                <a:gd name="T11" fmla="*/ 1788 h 2473"/>
                <a:gd name="T12" fmla="*/ 1285 w 1804"/>
                <a:gd name="T13" fmla="*/ 1553 h 2473"/>
                <a:gd name="T14" fmla="*/ 1460 w 1804"/>
                <a:gd name="T15" fmla="*/ 1355 h 2473"/>
                <a:gd name="T16" fmla="*/ 1554 w 1804"/>
                <a:gd name="T17" fmla="*/ 1355 h 2473"/>
                <a:gd name="T18" fmla="*/ 1794 w 1804"/>
                <a:gd name="T19" fmla="*/ 1327 h 2473"/>
                <a:gd name="T20" fmla="*/ 1657 w 1804"/>
                <a:gd name="T21" fmla="*/ 1177 h 2473"/>
                <a:gd name="T22" fmla="*/ 1440 w 1804"/>
                <a:gd name="T23" fmla="*/ 1021 h 2473"/>
                <a:gd name="T24" fmla="*/ 1474 w 1804"/>
                <a:gd name="T25" fmla="*/ 823 h 2473"/>
                <a:gd name="T26" fmla="*/ 1345 w 1804"/>
                <a:gd name="T27" fmla="*/ 641 h 2473"/>
                <a:gd name="T28" fmla="*/ 1256 w 1804"/>
                <a:gd name="T29" fmla="*/ 553 h 2473"/>
                <a:gd name="T30" fmla="*/ 1142 w 1804"/>
                <a:gd name="T31" fmla="*/ 380 h 2473"/>
                <a:gd name="T32" fmla="*/ 1269 w 1804"/>
                <a:gd name="T33" fmla="*/ 330 h 2473"/>
                <a:gd name="T34" fmla="*/ 1311 w 1804"/>
                <a:gd name="T35" fmla="*/ 284 h 2473"/>
                <a:gd name="T36" fmla="*/ 1285 w 1804"/>
                <a:gd name="T37" fmla="*/ 203 h 2473"/>
                <a:gd name="T38" fmla="*/ 1106 w 1804"/>
                <a:gd name="T39" fmla="*/ 130 h 2473"/>
                <a:gd name="T40" fmla="*/ 866 w 1804"/>
                <a:gd name="T41" fmla="*/ 109 h 2473"/>
                <a:gd name="T42" fmla="*/ 661 w 1804"/>
                <a:gd name="T43" fmla="*/ 160 h 2473"/>
                <a:gd name="T44" fmla="*/ 597 w 1804"/>
                <a:gd name="T45" fmla="*/ 388 h 2473"/>
                <a:gd name="T46" fmla="*/ 540 w 1804"/>
                <a:gd name="T47" fmla="*/ 595 h 2473"/>
                <a:gd name="T48" fmla="*/ 470 w 1804"/>
                <a:gd name="T49" fmla="*/ 756 h 2473"/>
                <a:gd name="T50" fmla="*/ 321 w 1804"/>
                <a:gd name="T51" fmla="*/ 929 h 2473"/>
                <a:gd name="T52" fmla="*/ 258 w 1804"/>
                <a:gd name="T53" fmla="*/ 1076 h 2473"/>
                <a:gd name="T54" fmla="*/ 168 w 1804"/>
                <a:gd name="T55" fmla="*/ 1134 h 2473"/>
                <a:gd name="T56" fmla="*/ 44 w 1804"/>
                <a:gd name="T57" fmla="*/ 1262 h 2473"/>
                <a:gd name="T58" fmla="*/ 0 w 1804"/>
                <a:gd name="T59" fmla="*/ 1332 h 2473"/>
                <a:gd name="T60" fmla="*/ 24 w 1804"/>
                <a:gd name="T61" fmla="*/ 1423 h 2473"/>
                <a:gd name="T62" fmla="*/ 132 w 1804"/>
                <a:gd name="T63" fmla="*/ 1430 h 2473"/>
                <a:gd name="T64" fmla="*/ 229 w 1804"/>
                <a:gd name="T65" fmla="*/ 1440 h 2473"/>
                <a:gd name="T66" fmla="*/ 379 w 1804"/>
                <a:gd name="T67" fmla="*/ 1404 h 2473"/>
                <a:gd name="T68" fmla="*/ 419 w 1804"/>
                <a:gd name="T69" fmla="*/ 1445 h 2473"/>
                <a:gd name="T70" fmla="*/ 408 w 1804"/>
                <a:gd name="T71" fmla="*/ 1589 h 2473"/>
                <a:gd name="T72" fmla="*/ 391 w 1804"/>
                <a:gd name="T73" fmla="*/ 1699 h 2473"/>
                <a:gd name="T74" fmla="*/ 450 w 1804"/>
                <a:gd name="T75" fmla="*/ 1659 h 2473"/>
                <a:gd name="T76" fmla="*/ 485 w 1804"/>
                <a:gd name="T77" fmla="*/ 1668 h 2473"/>
                <a:gd name="T78" fmla="*/ 491 w 1804"/>
                <a:gd name="T79" fmla="*/ 1767 h 2473"/>
                <a:gd name="T80" fmla="*/ 513 w 1804"/>
                <a:gd name="T81" fmla="*/ 1851 h 2473"/>
                <a:gd name="T82" fmla="*/ 545 w 1804"/>
                <a:gd name="T83" fmla="*/ 1975 h 2473"/>
                <a:gd name="T84" fmla="*/ 623 w 1804"/>
                <a:gd name="T85" fmla="*/ 2023 h 2473"/>
                <a:gd name="T86" fmla="*/ 672 w 1804"/>
                <a:gd name="T87" fmla="*/ 2085 h 2473"/>
                <a:gd name="T88" fmla="*/ 741 w 1804"/>
                <a:gd name="T89" fmla="*/ 2157 h 2473"/>
                <a:gd name="T90" fmla="*/ 764 w 1804"/>
                <a:gd name="T91" fmla="*/ 2234 h 2473"/>
                <a:gd name="T92" fmla="*/ 735 w 1804"/>
                <a:gd name="T93" fmla="*/ 2291 h 2473"/>
                <a:gd name="T94" fmla="*/ 743 w 1804"/>
                <a:gd name="T95" fmla="*/ 2424 h 2473"/>
                <a:gd name="T96" fmla="*/ 839 w 1804"/>
                <a:gd name="T97" fmla="*/ 2461 h 2473"/>
                <a:gd name="T98" fmla="*/ 1412 w 1804"/>
                <a:gd name="T99" fmla="*/ 181 h 2473"/>
                <a:gd name="T100" fmla="*/ 1424 w 1804"/>
                <a:gd name="T101" fmla="*/ 222 h 2473"/>
                <a:gd name="T102" fmla="*/ 1654 w 1804"/>
                <a:gd name="T103" fmla="*/ 867 h 2473"/>
                <a:gd name="T104" fmla="*/ 1324 w 1804"/>
                <a:gd name="T105" fmla="*/ 448 h 2473"/>
                <a:gd name="T106" fmla="*/ 1251 w 1804"/>
                <a:gd name="T107" fmla="*/ 484 h 2473"/>
                <a:gd name="T108" fmla="*/ 1373 w 1804"/>
                <a:gd name="T109" fmla="*/ 293 h 2473"/>
                <a:gd name="T110" fmla="*/ 1315 w 1804"/>
                <a:gd name="T111" fmla="*/ 210 h 2473"/>
                <a:gd name="T112" fmla="*/ 1592 w 1804"/>
                <a:gd name="T113" fmla="*/ 15 h 2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04" h="2473">
                  <a:moveTo>
                    <a:pt x="953" y="2473"/>
                  </a:moveTo>
                  <a:lnTo>
                    <a:pt x="953" y="2472"/>
                  </a:lnTo>
                  <a:lnTo>
                    <a:pt x="956" y="2466"/>
                  </a:lnTo>
                  <a:lnTo>
                    <a:pt x="962" y="2438"/>
                  </a:lnTo>
                  <a:lnTo>
                    <a:pt x="935" y="2433"/>
                  </a:lnTo>
                  <a:lnTo>
                    <a:pt x="907" y="2433"/>
                  </a:lnTo>
                  <a:lnTo>
                    <a:pt x="881" y="2414"/>
                  </a:lnTo>
                  <a:lnTo>
                    <a:pt x="856" y="2419"/>
                  </a:lnTo>
                  <a:lnTo>
                    <a:pt x="881" y="2396"/>
                  </a:lnTo>
                  <a:lnTo>
                    <a:pt x="907" y="2380"/>
                  </a:lnTo>
                  <a:lnTo>
                    <a:pt x="907" y="2355"/>
                  </a:lnTo>
                  <a:lnTo>
                    <a:pt x="910" y="2329"/>
                  </a:lnTo>
                  <a:lnTo>
                    <a:pt x="900" y="2303"/>
                  </a:lnTo>
                  <a:lnTo>
                    <a:pt x="871" y="2285"/>
                  </a:lnTo>
                  <a:lnTo>
                    <a:pt x="845" y="2298"/>
                  </a:lnTo>
                  <a:lnTo>
                    <a:pt x="847" y="2269"/>
                  </a:lnTo>
                  <a:lnTo>
                    <a:pt x="877" y="2256"/>
                  </a:lnTo>
                  <a:lnTo>
                    <a:pt x="905" y="2244"/>
                  </a:lnTo>
                  <a:lnTo>
                    <a:pt x="930" y="2235"/>
                  </a:lnTo>
                  <a:lnTo>
                    <a:pt x="944" y="2210"/>
                  </a:lnTo>
                  <a:lnTo>
                    <a:pt x="935" y="2182"/>
                  </a:lnTo>
                  <a:lnTo>
                    <a:pt x="962" y="2161"/>
                  </a:lnTo>
                  <a:lnTo>
                    <a:pt x="990" y="2150"/>
                  </a:lnTo>
                  <a:lnTo>
                    <a:pt x="1016" y="2138"/>
                  </a:lnTo>
                  <a:lnTo>
                    <a:pt x="1018" y="2112"/>
                  </a:lnTo>
                  <a:lnTo>
                    <a:pt x="1011" y="2085"/>
                  </a:lnTo>
                  <a:lnTo>
                    <a:pt x="997" y="2057"/>
                  </a:lnTo>
                  <a:lnTo>
                    <a:pt x="1002" y="2032"/>
                  </a:lnTo>
                  <a:lnTo>
                    <a:pt x="1016" y="2057"/>
                  </a:lnTo>
                  <a:lnTo>
                    <a:pt x="1026" y="2083"/>
                  </a:lnTo>
                  <a:lnTo>
                    <a:pt x="1055" y="2106"/>
                  </a:lnTo>
                  <a:lnTo>
                    <a:pt x="1080" y="2099"/>
                  </a:lnTo>
                  <a:lnTo>
                    <a:pt x="1106" y="2083"/>
                  </a:lnTo>
                  <a:lnTo>
                    <a:pt x="1117" y="2057"/>
                  </a:lnTo>
                  <a:lnTo>
                    <a:pt x="1140" y="2032"/>
                  </a:lnTo>
                  <a:lnTo>
                    <a:pt x="1158" y="2005"/>
                  </a:lnTo>
                  <a:lnTo>
                    <a:pt x="1184" y="1984"/>
                  </a:lnTo>
                  <a:lnTo>
                    <a:pt x="1191" y="1956"/>
                  </a:lnTo>
                  <a:lnTo>
                    <a:pt x="1202" y="1943"/>
                  </a:lnTo>
                  <a:lnTo>
                    <a:pt x="1218" y="1969"/>
                  </a:lnTo>
                  <a:lnTo>
                    <a:pt x="1235" y="1956"/>
                  </a:lnTo>
                  <a:lnTo>
                    <a:pt x="1262" y="1949"/>
                  </a:lnTo>
                  <a:lnTo>
                    <a:pt x="1272" y="1943"/>
                  </a:lnTo>
                  <a:lnTo>
                    <a:pt x="1297" y="1940"/>
                  </a:lnTo>
                  <a:lnTo>
                    <a:pt x="1282" y="1915"/>
                  </a:lnTo>
                  <a:lnTo>
                    <a:pt x="1303" y="1887"/>
                  </a:lnTo>
                  <a:lnTo>
                    <a:pt x="1287" y="1873"/>
                  </a:lnTo>
                  <a:lnTo>
                    <a:pt x="1310" y="1848"/>
                  </a:lnTo>
                  <a:lnTo>
                    <a:pt x="1321" y="1820"/>
                  </a:lnTo>
                  <a:lnTo>
                    <a:pt x="1292" y="1820"/>
                  </a:lnTo>
                  <a:lnTo>
                    <a:pt x="1267" y="1837"/>
                  </a:lnTo>
                  <a:lnTo>
                    <a:pt x="1256" y="1843"/>
                  </a:lnTo>
                  <a:lnTo>
                    <a:pt x="1262" y="1814"/>
                  </a:lnTo>
                  <a:lnTo>
                    <a:pt x="1274" y="1788"/>
                  </a:lnTo>
                  <a:lnTo>
                    <a:pt x="1259" y="1762"/>
                  </a:lnTo>
                  <a:lnTo>
                    <a:pt x="1256" y="1733"/>
                  </a:lnTo>
                  <a:lnTo>
                    <a:pt x="1264" y="1707"/>
                  </a:lnTo>
                  <a:lnTo>
                    <a:pt x="1280" y="1682"/>
                  </a:lnTo>
                  <a:lnTo>
                    <a:pt x="1285" y="1659"/>
                  </a:lnTo>
                  <a:lnTo>
                    <a:pt x="1267" y="1633"/>
                  </a:lnTo>
                  <a:lnTo>
                    <a:pt x="1276" y="1604"/>
                  </a:lnTo>
                  <a:lnTo>
                    <a:pt x="1285" y="1578"/>
                  </a:lnTo>
                  <a:lnTo>
                    <a:pt x="1285" y="1553"/>
                  </a:lnTo>
                  <a:lnTo>
                    <a:pt x="1297" y="1523"/>
                  </a:lnTo>
                  <a:lnTo>
                    <a:pt x="1318" y="1498"/>
                  </a:lnTo>
                  <a:lnTo>
                    <a:pt x="1329" y="1472"/>
                  </a:lnTo>
                  <a:lnTo>
                    <a:pt x="1354" y="1415"/>
                  </a:lnTo>
                  <a:lnTo>
                    <a:pt x="1368" y="1389"/>
                  </a:lnTo>
                  <a:lnTo>
                    <a:pt x="1396" y="1369"/>
                  </a:lnTo>
                  <a:lnTo>
                    <a:pt x="1421" y="1364"/>
                  </a:lnTo>
                  <a:lnTo>
                    <a:pt x="1450" y="1382"/>
                  </a:lnTo>
                  <a:lnTo>
                    <a:pt x="1460" y="1355"/>
                  </a:lnTo>
                  <a:lnTo>
                    <a:pt x="1448" y="1327"/>
                  </a:lnTo>
                  <a:lnTo>
                    <a:pt x="1432" y="1301"/>
                  </a:lnTo>
                  <a:lnTo>
                    <a:pt x="1414" y="1272"/>
                  </a:lnTo>
                  <a:lnTo>
                    <a:pt x="1440" y="1276"/>
                  </a:lnTo>
                  <a:lnTo>
                    <a:pt x="1458" y="1301"/>
                  </a:lnTo>
                  <a:lnTo>
                    <a:pt x="1474" y="1330"/>
                  </a:lnTo>
                  <a:lnTo>
                    <a:pt x="1499" y="1345"/>
                  </a:lnTo>
                  <a:lnTo>
                    <a:pt x="1527" y="1350"/>
                  </a:lnTo>
                  <a:lnTo>
                    <a:pt x="1554" y="1355"/>
                  </a:lnTo>
                  <a:lnTo>
                    <a:pt x="1580" y="1373"/>
                  </a:lnTo>
                  <a:lnTo>
                    <a:pt x="1608" y="1361"/>
                  </a:lnTo>
                  <a:lnTo>
                    <a:pt x="1633" y="1366"/>
                  </a:lnTo>
                  <a:lnTo>
                    <a:pt x="1660" y="1371"/>
                  </a:lnTo>
                  <a:lnTo>
                    <a:pt x="1688" y="1361"/>
                  </a:lnTo>
                  <a:lnTo>
                    <a:pt x="1714" y="1369"/>
                  </a:lnTo>
                  <a:lnTo>
                    <a:pt x="1742" y="1371"/>
                  </a:lnTo>
                  <a:lnTo>
                    <a:pt x="1769" y="1348"/>
                  </a:lnTo>
                  <a:lnTo>
                    <a:pt x="1794" y="1327"/>
                  </a:lnTo>
                  <a:lnTo>
                    <a:pt x="1804" y="1301"/>
                  </a:lnTo>
                  <a:lnTo>
                    <a:pt x="1804" y="1299"/>
                  </a:lnTo>
                  <a:lnTo>
                    <a:pt x="1802" y="1288"/>
                  </a:lnTo>
                  <a:lnTo>
                    <a:pt x="1776" y="1281"/>
                  </a:lnTo>
                  <a:lnTo>
                    <a:pt x="1748" y="1272"/>
                  </a:lnTo>
                  <a:lnTo>
                    <a:pt x="1721" y="1249"/>
                  </a:lnTo>
                  <a:lnTo>
                    <a:pt x="1711" y="1221"/>
                  </a:lnTo>
                  <a:lnTo>
                    <a:pt x="1683" y="1200"/>
                  </a:lnTo>
                  <a:lnTo>
                    <a:pt x="1657" y="1177"/>
                  </a:lnTo>
                  <a:lnTo>
                    <a:pt x="1629" y="1172"/>
                  </a:lnTo>
                  <a:lnTo>
                    <a:pt x="1603" y="1149"/>
                  </a:lnTo>
                  <a:lnTo>
                    <a:pt x="1587" y="1122"/>
                  </a:lnTo>
                  <a:lnTo>
                    <a:pt x="1561" y="1113"/>
                  </a:lnTo>
                  <a:lnTo>
                    <a:pt x="1533" y="1097"/>
                  </a:lnTo>
                  <a:lnTo>
                    <a:pt x="1507" y="1079"/>
                  </a:lnTo>
                  <a:lnTo>
                    <a:pt x="1481" y="1058"/>
                  </a:lnTo>
                  <a:lnTo>
                    <a:pt x="1469" y="1030"/>
                  </a:lnTo>
                  <a:lnTo>
                    <a:pt x="1440" y="1021"/>
                  </a:lnTo>
                  <a:lnTo>
                    <a:pt x="1414" y="998"/>
                  </a:lnTo>
                  <a:lnTo>
                    <a:pt x="1407" y="970"/>
                  </a:lnTo>
                  <a:lnTo>
                    <a:pt x="1380" y="947"/>
                  </a:lnTo>
                  <a:lnTo>
                    <a:pt x="1409" y="938"/>
                  </a:lnTo>
                  <a:lnTo>
                    <a:pt x="1424" y="913"/>
                  </a:lnTo>
                  <a:lnTo>
                    <a:pt x="1440" y="887"/>
                  </a:lnTo>
                  <a:lnTo>
                    <a:pt x="1469" y="877"/>
                  </a:lnTo>
                  <a:lnTo>
                    <a:pt x="1486" y="851"/>
                  </a:lnTo>
                  <a:lnTo>
                    <a:pt x="1474" y="823"/>
                  </a:lnTo>
                  <a:lnTo>
                    <a:pt x="1453" y="797"/>
                  </a:lnTo>
                  <a:lnTo>
                    <a:pt x="1424" y="774"/>
                  </a:lnTo>
                  <a:lnTo>
                    <a:pt x="1398" y="747"/>
                  </a:lnTo>
                  <a:lnTo>
                    <a:pt x="1382" y="721"/>
                  </a:lnTo>
                  <a:lnTo>
                    <a:pt x="1380" y="696"/>
                  </a:lnTo>
                  <a:lnTo>
                    <a:pt x="1352" y="673"/>
                  </a:lnTo>
                  <a:lnTo>
                    <a:pt x="1326" y="668"/>
                  </a:lnTo>
                  <a:lnTo>
                    <a:pt x="1318" y="657"/>
                  </a:lnTo>
                  <a:lnTo>
                    <a:pt x="1345" y="641"/>
                  </a:lnTo>
                  <a:lnTo>
                    <a:pt x="1318" y="631"/>
                  </a:lnTo>
                  <a:lnTo>
                    <a:pt x="1290" y="629"/>
                  </a:lnTo>
                  <a:lnTo>
                    <a:pt x="1318" y="620"/>
                  </a:lnTo>
                  <a:lnTo>
                    <a:pt x="1301" y="608"/>
                  </a:lnTo>
                  <a:lnTo>
                    <a:pt x="1308" y="597"/>
                  </a:lnTo>
                  <a:lnTo>
                    <a:pt x="1321" y="574"/>
                  </a:lnTo>
                  <a:lnTo>
                    <a:pt x="1292" y="564"/>
                  </a:lnTo>
                  <a:lnTo>
                    <a:pt x="1269" y="564"/>
                  </a:lnTo>
                  <a:lnTo>
                    <a:pt x="1256" y="553"/>
                  </a:lnTo>
                  <a:lnTo>
                    <a:pt x="1230" y="535"/>
                  </a:lnTo>
                  <a:lnTo>
                    <a:pt x="1202" y="525"/>
                  </a:lnTo>
                  <a:lnTo>
                    <a:pt x="1228" y="496"/>
                  </a:lnTo>
                  <a:lnTo>
                    <a:pt x="1253" y="470"/>
                  </a:lnTo>
                  <a:lnTo>
                    <a:pt x="1243" y="445"/>
                  </a:lnTo>
                  <a:lnTo>
                    <a:pt x="1218" y="442"/>
                  </a:lnTo>
                  <a:lnTo>
                    <a:pt x="1189" y="429"/>
                  </a:lnTo>
                  <a:lnTo>
                    <a:pt x="1170" y="401"/>
                  </a:lnTo>
                  <a:lnTo>
                    <a:pt x="1142" y="380"/>
                  </a:lnTo>
                  <a:lnTo>
                    <a:pt x="1117" y="387"/>
                  </a:lnTo>
                  <a:lnTo>
                    <a:pt x="1145" y="372"/>
                  </a:lnTo>
                  <a:lnTo>
                    <a:pt x="1174" y="372"/>
                  </a:lnTo>
                  <a:lnTo>
                    <a:pt x="1200" y="378"/>
                  </a:lnTo>
                  <a:lnTo>
                    <a:pt x="1228" y="375"/>
                  </a:lnTo>
                  <a:lnTo>
                    <a:pt x="1256" y="375"/>
                  </a:lnTo>
                  <a:lnTo>
                    <a:pt x="1282" y="383"/>
                  </a:lnTo>
                  <a:lnTo>
                    <a:pt x="1276" y="357"/>
                  </a:lnTo>
                  <a:lnTo>
                    <a:pt x="1269" y="330"/>
                  </a:lnTo>
                  <a:lnTo>
                    <a:pt x="1287" y="357"/>
                  </a:lnTo>
                  <a:lnTo>
                    <a:pt x="1313" y="375"/>
                  </a:lnTo>
                  <a:lnTo>
                    <a:pt x="1339" y="378"/>
                  </a:lnTo>
                  <a:lnTo>
                    <a:pt x="1365" y="375"/>
                  </a:lnTo>
                  <a:lnTo>
                    <a:pt x="1393" y="348"/>
                  </a:lnTo>
                  <a:lnTo>
                    <a:pt x="1365" y="336"/>
                  </a:lnTo>
                  <a:lnTo>
                    <a:pt x="1362" y="309"/>
                  </a:lnTo>
                  <a:lnTo>
                    <a:pt x="1336" y="289"/>
                  </a:lnTo>
                  <a:lnTo>
                    <a:pt x="1311" y="284"/>
                  </a:lnTo>
                  <a:lnTo>
                    <a:pt x="1285" y="271"/>
                  </a:lnTo>
                  <a:lnTo>
                    <a:pt x="1311" y="276"/>
                  </a:lnTo>
                  <a:lnTo>
                    <a:pt x="1336" y="281"/>
                  </a:lnTo>
                  <a:lnTo>
                    <a:pt x="1311" y="256"/>
                  </a:lnTo>
                  <a:lnTo>
                    <a:pt x="1285" y="230"/>
                  </a:lnTo>
                  <a:lnTo>
                    <a:pt x="1256" y="214"/>
                  </a:lnTo>
                  <a:lnTo>
                    <a:pt x="1230" y="189"/>
                  </a:lnTo>
                  <a:lnTo>
                    <a:pt x="1259" y="198"/>
                  </a:lnTo>
                  <a:lnTo>
                    <a:pt x="1285" y="203"/>
                  </a:lnTo>
                  <a:lnTo>
                    <a:pt x="1308" y="186"/>
                  </a:lnTo>
                  <a:lnTo>
                    <a:pt x="1297" y="181"/>
                  </a:lnTo>
                  <a:lnTo>
                    <a:pt x="1269" y="181"/>
                  </a:lnTo>
                  <a:lnTo>
                    <a:pt x="1244" y="158"/>
                  </a:lnTo>
                  <a:lnTo>
                    <a:pt x="1218" y="142"/>
                  </a:lnTo>
                  <a:lnTo>
                    <a:pt x="1189" y="121"/>
                  </a:lnTo>
                  <a:lnTo>
                    <a:pt x="1163" y="127"/>
                  </a:lnTo>
                  <a:lnTo>
                    <a:pt x="1135" y="127"/>
                  </a:lnTo>
                  <a:lnTo>
                    <a:pt x="1106" y="130"/>
                  </a:lnTo>
                  <a:lnTo>
                    <a:pt x="1080" y="121"/>
                  </a:lnTo>
                  <a:lnTo>
                    <a:pt x="1052" y="127"/>
                  </a:lnTo>
                  <a:lnTo>
                    <a:pt x="1027" y="127"/>
                  </a:lnTo>
                  <a:lnTo>
                    <a:pt x="1000" y="125"/>
                  </a:lnTo>
                  <a:lnTo>
                    <a:pt x="967" y="127"/>
                  </a:lnTo>
                  <a:lnTo>
                    <a:pt x="941" y="106"/>
                  </a:lnTo>
                  <a:lnTo>
                    <a:pt x="921" y="132"/>
                  </a:lnTo>
                  <a:lnTo>
                    <a:pt x="894" y="132"/>
                  </a:lnTo>
                  <a:lnTo>
                    <a:pt x="866" y="109"/>
                  </a:lnTo>
                  <a:lnTo>
                    <a:pt x="840" y="119"/>
                  </a:lnTo>
                  <a:lnTo>
                    <a:pt x="815" y="114"/>
                  </a:lnTo>
                  <a:lnTo>
                    <a:pt x="785" y="130"/>
                  </a:lnTo>
                  <a:lnTo>
                    <a:pt x="757" y="148"/>
                  </a:lnTo>
                  <a:lnTo>
                    <a:pt x="732" y="121"/>
                  </a:lnTo>
                  <a:lnTo>
                    <a:pt x="703" y="106"/>
                  </a:lnTo>
                  <a:lnTo>
                    <a:pt x="695" y="119"/>
                  </a:lnTo>
                  <a:lnTo>
                    <a:pt x="693" y="145"/>
                  </a:lnTo>
                  <a:lnTo>
                    <a:pt x="661" y="160"/>
                  </a:lnTo>
                  <a:lnTo>
                    <a:pt x="636" y="181"/>
                  </a:lnTo>
                  <a:lnTo>
                    <a:pt x="628" y="208"/>
                  </a:lnTo>
                  <a:lnTo>
                    <a:pt x="623" y="236"/>
                  </a:lnTo>
                  <a:lnTo>
                    <a:pt x="610" y="261"/>
                  </a:lnTo>
                  <a:lnTo>
                    <a:pt x="603" y="287"/>
                  </a:lnTo>
                  <a:lnTo>
                    <a:pt x="610" y="305"/>
                  </a:lnTo>
                  <a:lnTo>
                    <a:pt x="605" y="334"/>
                  </a:lnTo>
                  <a:lnTo>
                    <a:pt x="597" y="360"/>
                  </a:lnTo>
                  <a:lnTo>
                    <a:pt x="597" y="388"/>
                  </a:lnTo>
                  <a:lnTo>
                    <a:pt x="605" y="402"/>
                  </a:lnTo>
                  <a:lnTo>
                    <a:pt x="607" y="430"/>
                  </a:lnTo>
                  <a:lnTo>
                    <a:pt x="594" y="455"/>
                  </a:lnTo>
                  <a:lnTo>
                    <a:pt x="584" y="482"/>
                  </a:lnTo>
                  <a:lnTo>
                    <a:pt x="578" y="508"/>
                  </a:lnTo>
                  <a:lnTo>
                    <a:pt x="578" y="536"/>
                  </a:lnTo>
                  <a:lnTo>
                    <a:pt x="571" y="561"/>
                  </a:lnTo>
                  <a:lnTo>
                    <a:pt x="569" y="588"/>
                  </a:lnTo>
                  <a:lnTo>
                    <a:pt x="540" y="595"/>
                  </a:lnTo>
                  <a:lnTo>
                    <a:pt x="514" y="600"/>
                  </a:lnTo>
                  <a:lnTo>
                    <a:pt x="488" y="588"/>
                  </a:lnTo>
                  <a:lnTo>
                    <a:pt x="470" y="614"/>
                  </a:lnTo>
                  <a:lnTo>
                    <a:pt x="444" y="632"/>
                  </a:lnTo>
                  <a:lnTo>
                    <a:pt x="426" y="658"/>
                  </a:lnTo>
                  <a:lnTo>
                    <a:pt x="439" y="686"/>
                  </a:lnTo>
                  <a:lnTo>
                    <a:pt x="428" y="712"/>
                  </a:lnTo>
                  <a:lnTo>
                    <a:pt x="447" y="738"/>
                  </a:lnTo>
                  <a:lnTo>
                    <a:pt x="470" y="756"/>
                  </a:lnTo>
                  <a:lnTo>
                    <a:pt x="458" y="782"/>
                  </a:lnTo>
                  <a:lnTo>
                    <a:pt x="431" y="798"/>
                  </a:lnTo>
                  <a:lnTo>
                    <a:pt x="405" y="821"/>
                  </a:lnTo>
                  <a:lnTo>
                    <a:pt x="377" y="826"/>
                  </a:lnTo>
                  <a:lnTo>
                    <a:pt x="372" y="852"/>
                  </a:lnTo>
                  <a:lnTo>
                    <a:pt x="346" y="857"/>
                  </a:lnTo>
                  <a:lnTo>
                    <a:pt x="320" y="883"/>
                  </a:lnTo>
                  <a:lnTo>
                    <a:pt x="320" y="909"/>
                  </a:lnTo>
                  <a:lnTo>
                    <a:pt x="321" y="929"/>
                  </a:lnTo>
                  <a:lnTo>
                    <a:pt x="320" y="935"/>
                  </a:lnTo>
                  <a:lnTo>
                    <a:pt x="318" y="949"/>
                  </a:lnTo>
                  <a:lnTo>
                    <a:pt x="314" y="966"/>
                  </a:lnTo>
                  <a:lnTo>
                    <a:pt x="308" y="986"/>
                  </a:lnTo>
                  <a:lnTo>
                    <a:pt x="301" y="1001"/>
                  </a:lnTo>
                  <a:lnTo>
                    <a:pt x="294" y="1015"/>
                  </a:lnTo>
                  <a:lnTo>
                    <a:pt x="283" y="1032"/>
                  </a:lnTo>
                  <a:lnTo>
                    <a:pt x="267" y="1059"/>
                  </a:lnTo>
                  <a:lnTo>
                    <a:pt x="258" y="1076"/>
                  </a:lnTo>
                  <a:lnTo>
                    <a:pt x="252" y="1090"/>
                  </a:lnTo>
                  <a:lnTo>
                    <a:pt x="249" y="1101"/>
                  </a:lnTo>
                  <a:lnTo>
                    <a:pt x="248" y="1110"/>
                  </a:lnTo>
                  <a:lnTo>
                    <a:pt x="249" y="1122"/>
                  </a:lnTo>
                  <a:lnTo>
                    <a:pt x="251" y="1126"/>
                  </a:lnTo>
                  <a:lnTo>
                    <a:pt x="248" y="1150"/>
                  </a:lnTo>
                  <a:lnTo>
                    <a:pt x="222" y="1146"/>
                  </a:lnTo>
                  <a:lnTo>
                    <a:pt x="196" y="1129"/>
                  </a:lnTo>
                  <a:lnTo>
                    <a:pt x="168" y="1134"/>
                  </a:lnTo>
                  <a:lnTo>
                    <a:pt x="142" y="1144"/>
                  </a:lnTo>
                  <a:lnTo>
                    <a:pt x="116" y="1157"/>
                  </a:lnTo>
                  <a:lnTo>
                    <a:pt x="106" y="1155"/>
                  </a:lnTo>
                  <a:lnTo>
                    <a:pt x="80" y="1141"/>
                  </a:lnTo>
                  <a:lnTo>
                    <a:pt x="104" y="1154"/>
                  </a:lnTo>
                  <a:lnTo>
                    <a:pt x="101" y="1234"/>
                  </a:lnTo>
                  <a:lnTo>
                    <a:pt x="88" y="1239"/>
                  </a:lnTo>
                  <a:lnTo>
                    <a:pt x="60" y="1252"/>
                  </a:lnTo>
                  <a:lnTo>
                    <a:pt x="44" y="1262"/>
                  </a:lnTo>
                  <a:lnTo>
                    <a:pt x="28" y="1272"/>
                  </a:lnTo>
                  <a:lnTo>
                    <a:pt x="22" y="1279"/>
                  </a:lnTo>
                  <a:lnTo>
                    <a:pt x="17" y="1284"/>
                  </a:lnTo>
                  <a:lnTo>
                    <a:pt x="13" y="1290"/>
                  </a:lnTo>
                  <a:lnTo>
                    <a:pt x="10" y="1298"/>
                  </a:lnTo>
                  <a:lnTo>
                    <a:pt x="5" y="1309"/>
                  </a:lnTo>
                  <a:lnTo>
                    <a:pt x="2" y="1319"/>
                  </a:lnTo>
                  <a:lnTo>
                    <a:pt x="0" y="1326"/>
                  </a:lnTo>
                  <a:lnTo>
                    <a:pt x="0" y="1332"/>
                  </a:lnTo>
                  <a:lnTo>
                    <a:pt x="0" y="1338"/>
                  </a:lnTo>
                  <a:lnTo>
                    <a:pt x="2" y="1344"/>
                  </a:lnTo>
                  <a:lnTo>
                    <a:pt x="5" y="1350"/>
                  </a:lnTo>
                  <a:lnTo>
                    <a:pt x="10" y="1357"/>
                  </a:lnTo>
                  <a:lnTo>
                    <a:pt x="14" y="1367"/>
                  </a:lnTo>
                  <a:lnTo>
                    <a:pt x="17" y="1378"/>
                  </a:lnTo>
                  <a:lnTo>
                    <a:pt x="20" y="1390"/>
                  </a:lnTo>
                  <a:lnTo>
                    <a:pt x="22" y="1403"/>
                  </a:lnTo>
                  <a:lnTo>
                    <a:pt x="24" y="1423"/>
                  </a:lnTo>
                  <a:lnTo>
                    <a:pt x="25" y="1431"/>
                  </a:lnTo>
                  <a:lnTo>
                    <a:pt x="37" y="1430"/>
                  </a:lnTo>
                  <a:lnTo>
                    <a:pt x="52" y="1431"/>
                  </a:lnTo>
                  <a:lnTo>
                    <a:pt x="62" y="1429"/>
                  </a:lnTo>
                  <a:lnTo>
                    <a:pt x="75" y="1428"/>
                  </a:lnTo>
                  <a:lnTo>
                    <a:pt x="88" y="1427"/>
                  </a:lnTo>
                  <a:lnTo>
                    <a:pt x="102" y="1427"/>
                  </a:lnTo>
                  <a:lnTo>
                    <a:pt x="117" y="1428"/>
                  </a:lnTo>
                  <a:lnTo>
                    <a:pt x="132" y="1430"/>
                  </a:lnTo>
                  <a:lnTo>
                    <a:pt x="147" y="1433"/>
                  </a:lnTo>
                  <a:lnTo>
                    <a:pt x="162" y="1437"/>
                  </a:lnTo>
                  <a:lnTo>
                    <a:pt x="173" y="1440"/>
                  </a:lnTo>
                  <a:lnTo>
                    <a:pt x="184" y="1443"/>
                  </a:lnTo>
                  <a:lnTo>
                    <a:pt x="193" y="1445"/>
                  </a:lnTo>
                  <a:lnTo>
                    <a:pt x="203" y="1445"/>
                  </a:lnTo>
                  <a:lnTo>
                    <a:pt x="211" y="1444"/>
                  </a:lnTo>
                  <a:lnTo>
                    <a:pt x="220" y="1443"/>
                  </a:lnTo>
                  <a:lnTo>
                    <a:pt x="229" y="1440"/>
                  </a:lnTo>
                  <a:lnTo>
                    <a:pt x="238" y="1437"/>
                  </a:lnTo>
                  <a:lnTo>
                    <a:pt x="258" y="1431"/>
                  </a:lnTo>
                  <a:lnTo>
                    <a:pt x="281" y="1423"/>
                  </a:lnTo>
                  <a:lnTo>
                    <a:pt x="311" y="1414"/>
                  </a:lnTo>
                  <a:lnTo>
                    <a:pt x="345" y="1405"/>
                  </a:lnTo>
                  <a:lnTo>
                    <a:pt x="355" y="1404"/>
                  </a:lnTo>
                  <a:lnTo>
                    <a:pt x="364" y="1403"/>
                  </a:lnTo>
                  <a:lnTo>
                    <a:pt x="372" y="1403"/>
                  </a:lnTo>
                  <a:lnTo>
                    <a:pt x="379" y="1404"/>
                  </a:lnTo>
                  <a:lnTo>
                    <a:pt x="386" y="1406"/>
                  </a:lnTo>
                  <a:lnTo>
                    <a:pt x="393" y="1408"/>
                  </a:lnTo>
                  <a:lnTo>
                    <a:pt x="398" y="1411"/>
                  </a:lnTo>
                  <a:lnTo>
                    <a:pt x="403" y="1415"/>
                  </a:lnTo>
                  <a:lnTo>
                    <a:pt x="407" y="1421"/>
                  </a:lnTo>
                  <a:lnTo>
                    <a:pt x="410" y="1426"/>
                  </a:lnTo>
                  <a:lnTo>
                    <a:pt x="415" y="1431"/>
                  </a:lnTo>
                  <a:lnTo>
                    <a:pt x="417" y="1437"/>
                  </a:lnTo>
                  <a:lnTo>
                    <a:pt x="419" y="1445"/>
                  </a:lnTo>
                  <a:lnTo>
                    <a:pt x="421" y="1452"/>
                  </a:lnTo>
                  <a:lnTo>
                    <a:pt x="422" y="1459"/>
                  </a:lnTo>
                  <a:lnTo>
                    <a:pt x="423" y="1468"/>
                  </a:lnTo>
                  <a:lnTo>
                    <a:pt x="424" y="1486"/>
                  </a:lnTo>
                  <a:lnTo>
                    <a:pt x="423" y="1505"/>
                  </a:lnTo>
                  <a:lnTo>
                    <a:pt x="421" y="1524"/>
                  </a:lnTo>
                  <a:lnTo>
                    <a:pt x="418" y="1545"/>
                  </a:lnTo>
                  <a:lnTo>
                    <a:pt x="414" y="1566"/>
                  </a:lnTo>
                  <a:lnTo>
                    <a:pt x="408" y="1589"/>
                  </a:lnTo>
                  <a:lnTo>
                    <a:pt x="403" y="1610"/>
                  </a:lnTo>
                  <a:lnTo>
                    <a:pt x="397" y="1631"/>
                  </a:lnTo>
                  <a:lnTo>
                    <a:pt x="391" y="1649"/>
                  </a:lnTo>
                  <a:lnTo>
                    <a:pt x="387" y="1665"/>
                  </a:lnTo>
                  <a:lnTo>
                    <a:pt x="385" y="1678"/>
                  </a:lnTo>
                  <a:lnTo>
                    <a:pt x="385" y="1687"/>
                  </a:lnTo>
                  <a:lnTo>
                    <a:pt x="386" y="1694"/>
                  </a:lnTo>
                  <a:lnTo>
                    <a:pt x="389" y="1698"/>
                  </a:lnTo>
                  <a:lnTo>
                    <a:pt x="391" y="1699"/>
                  </a:lnTo>
                  <a:lnTo>
                    <a:pt x="393" y="1700"/>
                  </a:lnTo>
                  <a:lnTo>
                    <a:pt x="395" y="1700"/>
                  </a:lnTo>
                  <a:lnTo>
                    <a:pt x="397" y="1700"/>
                  </a:lnTo>
                  <a:lnTo>
                    <a:pt x="403" y="1698"/>
                  </a:lnTo>
                  <a:lnTo>
                    <a:pt x="408" y="1695"/>
                  </a:lnTo>
                  <a:lnTo>
                    <a:pt x="416" y="1690"/>
                  </a:lnTo>
                  <a:lnTo>
                    <a:pt x="422" y="1685"/>
                  </a:lnTo>
                  <a:lnTo>
                    <a:pt x="437" y="1673"/>
                  </a:lnTo>
                  <a:lnTo>
                    <a:pt x="450" y="1659"/>
                  </a:lnTo>
                  <a:lnTo>
                    <a:pt x="457" y="1654"/>
                  </a:lnTo>
                  <a:lnTo>
                    <a:pt x="463" y="1652"/>
                  </a:lnTo>
                  <a:lnTo>
                    <a:pt x="465" y="1650"/>
                  </a:lnTo>
                  <a:lnTo>
                    <a:pt x="468" y="1650"/>
                  </a:lnTo>
                  <a:lnTo>
                    <a:pt x="470" y="1652"/>
                  </a:lnTo>
                  <a:lnTo>
                    <a:pt x="473" y="1653"/>
                  </a:lnTo>
                  <a:lnTo>
                    <a:pt x="478" y="1656"/>
                  </a:lnTo>
                  <a:lnTo>
                    <a:pt x="482" y="1661"/>
                  </a:lnTo>
                  <a:lnTo>
                    <a:pt x="485" y="1668"/>
                  </a:lnTo>
                  <a:lnTo>
                    <a:pt x="488" y="1677"/>
                  </a:lnTo>
                  <a:lnTo>
                    <a:pt x="490" y="1686"/>
                  </a:lnTo>
                  <a:lnTo>
                    <a:pt x="492" y="1696"/>
                  </a:lnTo>
                  <a:lnTo>
                    <a:pt x="493" y="1707"/>
                  </a:lnTo>
                  <a:lnTo>
                    <a:pt x="494" y="1719"/>
                  </a:lnTo>
                  <a:lnTo>
                    <a:pt x="494" y="1730"/>
                  </a:lnTo>
                  <a:lnTo>
                    <a:pt x="494" y="1743"/>
                  </a:lnTo>
                  <a:lnTo>
                    <a:pt x="493" y="1756"/>
                  </a:lnTo>
                  <a:lnTo>
                    <a:pt x="491" y="1767"/>
                  </a:lnTo>
                  <a:lnTo>
                    <a:pt x="490" y="1779"/>
                  </a:lnTo>
                  <a:lnTo>
                    <a:pt x="490" y="1790"/>
                  </a:lnTo>
                  <a:lnTo>
                    <a:pt x="491" y="1800"/>
                  </a:lnTo>
                  <a:lnTo>
                    <a:pt x="493" y="1809"/>
                  </a:lnTo>
                  <a:lnTo>
                    <a:pt x="495" y="1819"/>
                  </a:lnTo>
                  <a:lnTo>
                    <a:pt x="499" y="1826"/>
                  </a:lnTo>
                  <a:lnTo>
                    <a:pt x="502" y="1833"/>
                  </a:lnTo>
                  <a:lnTo>
                    <a:pt x="506" y="1841"/>
                  </a:lnTo>
                  <a:lnTo>
                    <a:pt x="513" y="1851"/>
                  </a:lnTo>
                  <a:lnTo>
                    <a:pt x="520" y="1859"/>
                  </a:lnTo>
                  <a:lnTo>
                    <a:pt x="525" y="1864"/>
                  </a:lnTo>
                  <a:lnTo>
                    <a:pt x="527" y="1866"/>
                  </a:lnTo>
                  <a:lnTo>
                    <a:pt x="527" y="1872"/>
                  </a:lnTo>
                  <a:lnTo>
                    <a:pt x="529" y="1892"/>
                  </a:lnTo>
                  <a:lnTo>
                    <a:pt x="533" y="1920"/>
                  </a:lnTo>
                  <a:lnTo>
                    <a:pt x="540" y="1958"/>
                  </a:lnTo>
                  <a:lnTo>
                    <a:pt x="542" y="1968"/>
                  </a:lnTo>
                  <a:lnTo>
                    <a:pt x="545" y="1975"/>
                  </a:lnTo>
                  <a:lnTo>
                    <a:pt x="549" y="1982"/>
                  </a:lnTo>
                  <a:lnTo>
                    <a:pt x="554" y="1989"/>
                  </a:lnTo>
                  <a:lnTo>
                    <a:pt x="561" y="1994"/>
                  </a:lnTo>
                  <a:lnTo>
                    <a:pt x="568" y="1998"/>
                  </a:lnTo>
                  <a:lnTo>
                    <a:pt x="574" y="2002"/>
                  </a:lnTo>
                  <a:lnTo>
                    <a:pt x="583" y="2005"/>
                  </a:lnTo>
                  <a:lnTo>
                    <a:pt x="598" y="2013"/>
                  </a:lnTo>
                  <a:lnTo>
                    <a:pt x="614" y="2019"/>
                  </a:lnTo>
                  <a:lnTo>
                    <a:pt x="623" y="2023"/>
                  </a:lnTo>
                  <a:lnTo>
                    <a:pt x="630" y="2026"/>
                  </a:lnTo>
                  <a:lnTo>
                    <a:pt x="637" y="2032"/>
                  </a:lnTo>
                  <a:lnTo>
                    <a:pt x="645" y="2037"/>
                  </a:lnTo>
                  <a:lnTo>
                    <a:pt x="650" y="2043"/>
                  </a:lnTo>
                  <a:lnTo>
                    <a:pt x="655" y="2050"/>
                  </a:lnTo>
                  <a:lnTo>
                    <a:pt x="659" y="2056"/>
                  </a:lnTo>
                  <a:lnTo>
                    <a:pt x="663" y="2062"/>
                  </a:lnTo>
                  <a:lnTo>
                    <a:pt x="669" y="2075"/>
                  </a:lnTo>
                  <a:lnTo>
                    <a:pt x="672" y="2085"/>
                  </a:lnTo>
                  <a:lnTo>
                    <a:pt x="673" y="2103"/>
                  </a:lnTo>
                  <a:lnTo>
                    <a:pt x="673" y="2110"/>
                  </a:lnTo>
                  <a:lnTo>
                    <a:pt x="673" y="2112"/>
                  </a:lnTo>
                  <a:lnTo>
                    <a:pt x="679" y="2110"/>
                  </a:lnTo>
                  <a:lnTo>
                    <a:pt x="690" y="2118"/>
                  </a:lnTo>
                  <a:lnTo>
                    <a:pt x="703" y="2126"/>
                  </a:lnTo>
                  <a:lnTo>
                    <a:pt x="719" y="2137"/>
                  </a:lnTo>
                  <a:lnTo>
                    <a:pt x="734" y="2150"/>
                  </a:lnTo>
                  <a:lnTo>
                    <a:pt x="741" y="2157"/>
                  </a:lnTo>
                  <a:lnTo>
                    <a:pt x="748" y="2165"/>
                  </a:lnTo>
                  <a:lnTo>
                    <a:pt x="755" y="2172"/>
                  </a:lnTo>
                  <a:lnTo>
                    <a:pt x="760" y="2181"/>
                  </a:lnTo>
                  <a:lnTo>
                    <a:pt x="764" y="2189"/>
                  </a:lnTo>
                  <a:lnTo>
                    <a:pt x="766" y="2199"/>
                  </a:lnTo>
                  <a:lnTo>
                    <a:pt x="768" y="2208"/>
                  </a:lnTo>
                  <a:lnTo>
                    <a:pt x="768" y="2219"/>
                  </a:lnTo>
                  <a:lnTo>
                    <a:pt x="766" y="2227"/>
                  </a:lnTo>
                  <a:lnTo>
                    <a:pt x="764" y="2234"/>
                  </a:lnTo>
                  <a:lnTo>
                    <a:pt x="761" y="2241"/>
                  </a:lnTo>
                  <a:lnTo>
                    <a:pt x="758" y="2246"/>
                  </a:lnTo>
                  <a:lnTo>
                    <a:pt x="751" y="2253"/>
                  </a:lnTo>
                  <a:lnTo>
                    <a:pt x="743" y="2260"/>
                  </a:lnTo>
                  <a:lnTo>
                    <a:pt x="740" y="2264"/>
                  </a:lnTo>
                  <a:lnTo>
                    <a:pt x="738" y="2269"/>
                  </a:lnTo>
                  <a:lnTo>
                    <a:pt x="736" y="2274"/>
                  </a:lnTo>
                  <a:lnTo>
                    <a:pt x="735" y="2283"/>
                  </a:lnTo>
                  <a:lnTo>
                    <a:pt x="735" y="2291"/>
                  </a:lnTo>
                  <a:lnTo>
                    <a:pt x="736" y="2303"/>
                  </a:lnTo>
                  <a:lnTo>
                    <a:pt x="739" y="2316"/>
                  </a:lnTo>
                  <a:lnTo>
                    <a:pt x="742" y="2333"/>
                  </a:lnTo>
                  <a:lnTo>
                    <a:pt x="746" y="2350"/>
                  </a:lnTo>
                  <a:lnTo>
                    <a:pt x="748" y="2365"/>
                  </a:lnTo>
                  <a:lnTo>
                    <a:pt x="748" y="2378"/>
                  </a:lnTo>
                  <a:lnTo>
                    <a:pt x="747" y="2390"/>
                  </a:lnTo>
                  <a:lnTo>
                    <a:pt x="745" y="2410"/>
                  </a:lnTo>
                  <a:lnTo>
                    <a:pt x="743" y="2424"/>
                  </a:lnTo>
                  <a:lnTo>
                    <a:pt x="743" y="2431"/>
                  </a:lnTo>
                  <a:lnTo>
                    <a:pt x="744" y="2435"/>
                  </a:lnTo>
                  <a:lnTo>
                    <a:pt x="747" y="2440"/>
                  </a:lnTo>
                  <a:lnTo>
                    <a:pt x="753" y="2443"/>
                  </a:lnTo>
                  <a:lnTo>
                    <a:pt x="760" y="2448"/>
                  </a:lnTo>
                  <a:lnTo>
                    <a:pt x="772" y="2451"/>
                  </a:lnTo>
                  <a:lnTo>
                    <a:pt x="785" y="2454"/>
                  </a:lnTo>
                  <a:lnTo>
                    <a:pt x="803" y="2457"/>
                  </a:lnTo>
                  <a:lnTo>
                    <a:pt x="839" y="2461"/>
                  </a:lnTo>
                  <a:lnTo>
                    <a:pt x="870" y="2465"/>
                  </a:lnTo>
                  <a:lnTo>
                    <a:pt x="895" y="2468"/>
                  </a:lnTo>
                  <a:lnTo>
                    <a:pt x="915" y="2469"/>
                  </a:lnTo>
                  <a:lnTo>
                    <a:pt x="941" y="2470"/>
                  </a:lnTo>
                  <a:lnTo>
                    <a:pt x="949" y="2470"/>
                  </a:lnTo>
                  <a:lnTo>
                    <a:pt x="951" y="2471"/>
                  </a:lnTo>
                  <a:lnTo>
                    <a:pt x="953" y="2473"/>
                  </a:lnTo>
                  <a:close/>
                  <a:moveTo>
                    <a:pt x="1419" y="183"/>
                  </a:moveTo>
                  <a:lnTo>
                    <a:pt x="1412" y="181"/>
                  </a:lnTo>
                  <a:lnTo>
                    <a:pt x="1386" y="174"/>
                  </a:lnTo>
                  <a:lnTo>
                    <a:pt x="1359" y="155"/>
                  </a:lnTo>
                  <a:lnTo>
                    <a:pt x="1331" y="160"/>
                  </a:lnTo>
                  <a:lnTo>
                    <a:pt x="1341" y="187"/>
                  </a:lnTo>
                  <a:lnTo>
                    <a:pt x="1345" y="189"/>
                  </a:lnTo>
                  <a:lnTo>
                    <a:pt x="1373" y="213"/>
                  </a:lnTo>
                  <a:lnTo>
                    <a:pt x="1398" y="236"/>
                  </a:lnTo>
                  <a:lnTo>
                    <a:pt x="1424" y="231"/>
                  </a:lnTo>
                  <a:lnTo>
                    <a:pt x="1424" y="222"/>
                  </a:lnTo>
                  <a:lnTo>
                    <a:pt x="1421" y="199"/>
                  </a:lnTo>
                  <a:lnTo>
                    <a:pt x="1419" y="187"/>
                  </a:lnTo>
                  <a:lnTo>
                    <a:pt x="1419" y="183"/>
                  </a:lnTo>
                  <a:close/>
                  <a:moveTo>
                    <a:pt x="1681" y="890"/>
                  </a:moveTo>
                  <a:lnTo>
                    <a:pt x="1670" y="878"/>
                  </a:lnTo>
                  <a:lnTo>
                    <a:pt x="1657" y="849"/>
                  </a:lnTo>
                  <a:lnTo>
                    <a:pt x="1675" y="860"/>
                  </a:lnTo>
                  <a:lnTo>
                    <a:pt x="1649" y="841"/>
                  </a:lnTo>
                  <a:lnTo>
                    <a:pt x="1654" y="867"/>
                  </a:lnTo>
                  <a:lnTo>
                    <a:pt x="1681" y="890"/>
                  </a:lnTo>
                  <a:close/>
                  <a:moveTo>
                    <a:pt x="1378" y="397"/>
                  </a:moveTo>
                  <a:lnTo>
                    <a:pt x="1383" y="420"/>
                  </a:lnTo>
                  <a:lnTo>
                    <a:pt x="1409" y="438"/>
                  </a:lnTo>
                  <a:lnTo>
                    <a:pt x="1409" y="414"/>
                  </a:lnTo>
                  <a:lnTo>
                    <a:pt x="1403" y="404"/>
                  </a:lnTo>
                  <a:lnTo>
                    <a:pt x="1378" y="397"/>
                  </a:lnTo>
                  <a:close/>
                  <a:moveTo>
                    <a:pt x="1295" y="448"/>
                  </a:moveTo>
                  <a:lnTo>
                    <a:pt x="1324" y="448"/>
                  </a:lnTo>
                  <a:lnTo>
                    <a:pt x="1336" y="473"/>
                  </a:lnTo>
                  <a:lnTo>
                    <a:pt x="1334" y="503"/>
                  </a:lnTo>
                  <a:lnTo>
                    <a:pt x="1308" y="492"/>
                  </a:lnTo>
                  <a:lnTo>
                    <a:pt x="1287" y="466"/>
                  </a:lnTo>
                  <a:lnTo>
                    <a:pt x="1295" y="448"/>
                  </a:lnTo>
                  <a:close/>
                  <a:moveTo>
                    <a:pt x="1251" y="484"/>
                  </a:moveTo>
                  <a:lnTo>
                    <a:pt x="1280" y="484"/>
                  </a:lnTo>
                  <a:lnTo>
                    <a:pt x="1253" y="503"/>
                  </a:lnTo>
                  <a:lnTo>
                    <a:pt x="1251" y="484"/>
                  </a:lnTo>
                  <a:close/>
                  <a:moveTo>
                    <a:pt x="1184" y="397"/>
                  </a:moveTo>
                  <a:lnTo>
                    <a:pt x="1209" y="399"/>
                  </a:lnTo>
                  <a:lnTo>
                    <a:pt x="1239" y="401"/>
                  </a:lnTo>
                  <a:lnTo>
                    <a:pt x="1264" y="422"/>
                  </a:lnTo>
                  <a:lnTo>
                    <a:pt x="1235" y="427"/>
                  </a:lnTo>
                  <a:lnTo>
                    <a:pt x="1209" y="425"/>
                  </a:lnTo>
                  <a:lnTo>
                    <a:pt x="1181" y="417"/>
                  </a:lnTo>
                  <a:lnTo>
                    <a:pt x="1184" y="397"/>
                  </a:lnTo>
                  <a:close/>
                  <a:moveTo>
                    <a:pt x="1373" y="293"/>
                  </a:moveTo>
                  <a:lnTo>
                    <a:pt x="1398" y="310"/>
                  </a:lnTo>
                  <a:lnTo>
                    <a:pt x="1373" y="310"/>
                  </a:lnTo>
                  <a:lnTo>
                    <a:pt x="1373" y="293"/>
                  </a:lnTo>
                  <a:close/>
                  <a:moveTo>
                    <a:pt x="1315" y="210"/>
                  </a:moveTo>
                  <a:lnTo>
                    <a:pt x="1341" y="202"/>
                  </a:lnTo>
                  <a:lnTo>
                    <a:pt x="1365" y="231"/>
                  </a:lnTo>
                  <a:lnTo>
                    <a:pt x="1336" y="254"/>
                  </a:lnTo>
                  <a:lnTo>
                    <a:pt x="1310" y="228"/>
                  </a:lnTo>
                  <a:lnTo>
                    <a:pt x="1315" y="210"/>
                  </a:lnTo>
                  <a:close/>
                  <a:moveTo>
                    <a:pt x="1686" y="72"/>
                  </a:moveTo>
                  <a:lnTo>
                    <a:pt x="1711" y="75"/>
                  </a:lnTo>
                  <a:lnTo>
                    <a:pt x="1686" y="80"/>
                  </a:lnTo>
                  <a:lnTo>
                    <a:pt x="1686" y="72"/>
                  </a:lnTo>
                  <a:close/>
                  <a:moveTo>
                    <a:pt x="1592" y="8"/>
                  </a:moveTo>
                  <a:lnTo>
                    <a:pt x="1619" y="0"/>
                  </a:lnTo>
                  <a:lnTo>
                    <a:pt x="1647" y="13"/>
                  </a:lnTo>
                  <a:lnTo>
                    <a:pt x="1619" y="26"/>
                  </a:lnTo>
                  <a:lnTo>
                    <a:pt x="1592" y="15"/>
                  </a:lnTo>
                  <a:lnTo>
                    <a:pt x="1592" y="8"/>
                  </a:lnTo>
                  <a:close/>
                  <a:moveTo>
                    <a:pt x="663" y="2137"/>
                  </a:moveTo>
                  <a:lnTo>
                    <a:pt x="663" y="2138"/>
                  </a:lnTo>
                  <a:lnTo>
                    <a:pt x="662" y="2139"/>
                  </a:lnTo>
                  <a:lnTo>
                    <a:pt x="663" y="2138"/>
                  </a:lnTo>
                  <a:lnTo>
                    <a:pt x="663" y="2137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defTabSz="53631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>
                <a:solidFill>
                  <a:srgbClr val="262626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3089486" y="1478725"/>
              <a:ext cx="1005024" cy="926445"/>
            </a:xfrm>
            <a:custGeom>
              <a:avLst/>
              <a:gdLst>
                <a:gd name="T0" fmla="*/ 2147483647 w 1876"/>
                <a:gd name="T1" fmla="*/ 2147483647 h 1809"/>
                <a:gd name="T2" fmla="*/ 2147483647 w 1876"/>
                <a:gd name="T3" fmla="*/ 2147483647 h 1809"/>
                <a:gd name="T4" fmla="*/ 2147483647 w 1876"/>
                <a:gd name="T5" fmla="*/ 2147483647 h 1809"/>
                <a:gd name="T6" fmla="*/ 2147483647 w 1876"/>
                <a:gd name="T7" fmla="*/ 2147483647 h 1809"/>
                <a:gd name="T8" fmla="*/ 2147483647 w 1876"/>
                <a:gd name="T9" fmla="*/ 2147483647 h 1809"/>
                <a:gd name="T10" fmla="*/ 2147483647 w 1876"/>
                <a:gd name="T11" fmla="*/ 2147483647 h 1809"/>
                <a:gd name="T12" fmla="*/ 2147483647 w 1876"/>
                <a:gd name="T13" fmla="*/ 2147483647 h 1809"/>
                <a:gd name="T14" fmla="*/ 2147483647 w 1876"/>
                <a:gd name="T15" fmla="*/ 2147483647 h 1809"/>
                <a:gd name="T16" fmla="*/ 2147483647 w 1876"/>
                <a:gd name="T17" fmla="*/ 2147483647 h 1809"/>
                <a:gd name="T18" fmla="*/ 2147483647 w 1876"/>
                <a:gd name="T19" fmla="*/ 2147483647 h 1809"/>
                <a:gd name="T20" fmla="*/ 2147483647 w 1876"/>
                <a:gd name="T21" fmla="*/ 2147483647 h 1809"/>
                <a:gd name="T22" fmla="*/ 2147483647 w 1876"/>
                <a:gd name="T23" fmla="*/ 2147483647 h 1809"/>
                <a:gd name="T24" fmla="*/ 2147483647 w 1876"/>
                <a:gd name="T25" fmla="*/ 2147483647 h 1809"/>
                <a:gd name="T26" fmla="*/ 2147483647 w 1876"/>
                <a:gd name="T27" fmla="*/ 2147483647 h 1809"/>
                <a:gd name="T28" fmla="*/ 2147483647 w 1876"/>
                <a:gd name="T29" fmla="*/ 2147483647 h 1809"/>
                <a:gd name="T30" fmla="*/ 2147483647 w 1876"/>
                <a:gd name="T31" fmla="*/ 2147483647 h 1809"/>
                <a:gd name="T32" fmla="*/ 2147483647 w 1876"/>
                <a:gd name="T33" fmla="*/ 2147483647 h 1809"/>
                <a:gd name="T34" fmla="*/ 2147483647 w 1876"/>
                <a:gd name="T35" fmla="*/ 2147483647 h 1809"/>
                <a:gd name="T36" fmla="*/ 2147483647 w 1876"/>
                <a:gd name="T37" fmla="*/ 2147483647 h 1809"/>
                <a:gd name="T38" fmla="*/ 2147483647 w 1876"/>
                <a:gd name="T39" fmla="*/ 2147483647 h 1809"/>
                <a:gd name="T40" fmla="*/ 2147483647 w 1876"/>
                <a:gd name="T41" fmla="*/ 2147483647 h 1809"/>
                <a:gd name="T42" fmla="*/ 2147483647 w 1876"/>
                <a:gd name="T43" fmla="*/ 2147483647 h 1809"/>
                <a:gd name="T44" fmla="*/ 2147483647 w 1876"/>
                <a:gd name="T45" fmla="*/ 2147483647 h 1809"/>
                <a:gd name="T46" fmla="*/ 2147483647 w 1876"/>
                <a:gd name="T47" fmla="*/ 2147483647 h 1809"/>
                <a:gd name="T48" fmla="*/ 2147483647 w 1876"/>
                <a:gd name="T49" fmla="*/ 2147483647 h 1809"/>
                <a:gd name="T50" fmla="*/ 2147483647 w 1876"/>
                <a:gd name="T51" fmla="*/ 2147483647 h 1809"/>
                <a:gd name="T52" fmla="*/ 2147483647 w 1876"/>
                <a:gd name="T53" fmla="*/ 2147483647 h 1809"/>
                <a:gd name="T54" fmla="*/ 2147483647 w 1876"/>
                <a:gd name="T55" fmla="*/ 2147483647 h 1809"/>
                <a:gd name="T56" fmla="*/ 2147483647 w 1876"/>
                <a:gd name="T57" fmla="*/ 2147483647 h 1809"/>
                <a:gd name="T58" fmla="*/ 2147483647 w 1876"/>
                <a:gd name="T59" fmla="*/ 2147483647 h 1809"/>
                <a:gd name="T60" fmla="*/ 2147483647 w 1876"/>
                <a:gd name="T61" fmla="*/ 2147483647 h 1809"/>
                <a:gd name="T62" fmla="*/ 2147483647 w 1876"/>
                <a:gd name="T63" fmla="*/ 2147483647 h 1809"/>
                <a:gd name="T64" fmla="*/ 2147483647 w 1876"/>
                <a:gd name="T65" fmla="*/ 2147483647 h 1809"/>
                <a:gd name="T66" fmla="*/ 2147483647 w 1876"/>
                <a:gd name="T67" fmla="*/ 2147483647 h 1809"/>
                <a:gd name="T68" fmla="*/ 2147483647 w 1876"/>
                <a:gd name="T69" fmla="*/ 2147483647 h 1809"/>
                <a:gd name="T70" fmla="*/ 2147483647 w 1876"/>
                <a:gd name="T71" fmla="*/ 2147483647 h 1809"/>
                <a:gd name="T72" fmla="*/ 2147483647 w 1876"/>
                <a:gd name="T73" fmla="*/ 2147483647 h 1809"/>
                <a:gd name="T74" fmla="*/ 2147483647 w 1876"/>
                <a:gd name="T75" fmla="*/ 2147483647 h 1809"/>
                <a:gd name="T76" fmla="*/ 2147483647 w 1876"/>
                <a:gd name="T77" fmla="*/ 2147483647 h 1809"/>
                <a:gd name="T78" fmla="*/ 2147483647 w 1876"/>
                <a:gd name="T79" fmla="*/ 2147483647 h 1809"/>
                <a:gd name="T80" fmla="*/ 2147483647 w 1876"/>
                <a:gd name="T81" fmla="*/ 2147483647 h 1809"/>
                <a:gd name="T82" fmla="*/ 2147483647 w 1876"/>
                <a:gd name="T83" fmla="*/ 2147483647 h 1809"/>
                <a:gd name="T84" fmla="*/ 2147483647 w 1876"/>
                <a:gd name="T85" fmla="*/ 2147483647 h 1809"/>
                <a:gd name="T86" fmla="*/ 2147483647 w 1876"/>
                <a:gd name="T87" fmla="*/ 2147483647 h 1809"/>
                <a:gd name="T88" fmla="*/ 2147483647 w 1876"/>
                <a:gd name="T89" fmla="*/ 2147483647 h 1809"/>
                <a:gd name="T90" fmla="*/ 2147483647 w 1876"/>
                <a:gd name="T91" fmla="*/ 2147483647 h 1809"/>
                <a:gd name="T92" fmla="*/ 2147483647 w 1876"/>
                <a:gd name="T93" fmla="*/ 2147483647 h 1809"/>
                <a:gd name="T94" fmla="*/ 2147483647 w 1876"/>
                <a:gd name="T95" fmla="*/ 2147483647 h 1809"/>
                <a:gd name="T96" fmla="*/ 2147483647 w 1876"/>
                <a:gd name="T97" fmla="*/ 2147483647 h 1809"/>
                <a:gd name="T98" fmla="*/ 2147483647 w 1876"/>
                <a:gd name="T99" fmla="*/ 2147483647 h 1809"/>
                <a:gd name="T100" fmla="*/ 2147483647 w 1876"/>
                <a:gd name="T101" fmla="*/ 2147483647 h 1809"/>
                <a:gd name="T102" fmla="*/ 2147483647 w 1876"/>
                <a:gd name="T103" fmla="*/ 2147483647 h 1809"/>
                <a:gd name="T104" fmla="*/ 2147483647 w 1876"/>
                <a:gd name="T105" fmla="*/ 2147483647 h 1809"/>
                <a:gd name="T106" fmla="*/ 2147483647 w 1876"/>
                <a:gd name="T107" fmla="*/ 2147483647 h 1809"/>
                <a:gd name="T108" fmla="*/ 2147483647 w 1876"/>
                <a:gd name="T109" fmla="*/ 2147483647 h 1809"/>
                <a:gd name="T110" fmla="*/ 2147483647 w 1876"/>
                <a:gd name="T111" fmla="*/ 2147483647 h 1809"/>
                <a:gd name="T112" fmla="*/ 2147483647 w 1876"/>
                <a:gd name="T113" fmla="*/ 2147483647 h 1809"/>
                <a:gd name="T114" fmla="*/ 2147483647 w 1876"/>
                <a:gd name="T115" fmla="*/ 2147483647 h 1809"/>
                <a:gd name="T116" fmla="*/ 2147483647 w 1876"/>
                <a:gd name="T117" fmla="*/ 2147483647 h 1809"/>
                <a:gd name="T118" fmla="*/ 2147483647 w 1876"/>
                <a:gd name="T119" fmla="*/ 2147483647 h 1809"/>
                <a:gd name="T120" fmla="*/ 2147483647 w 1876"/>
                <a:gd name="T121" fmla="*/ 2147483647 h 1809"/>
                <a:gd name="T122" fmla="*/ 2147483647 w 1876"/>
                <a:gd name="T123" fmla="*/ 2147483647 h 18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876" h="1809">
                  <a:moveTo>
                    <a:pt x="1876" y="227"/>
                  </a:moveTo>
                  <a:lnTo>
                    <a:pt x="1852" y="214"/>
                  </a:lnTo>
                  <a:lnTo>
                    <a:pt x="1841" y="214"/>
                  </a:lnTo>
                  <a:lnTo>
                    <a:pt x="1813" y="219"/>
                  </a:lnTo>
                  <a:lnTo>
                    <a:pt x="1787" y="223"/>
                  </a:lnTo>
                  <a:lnTo>
                    <a:pt x="1764" y="248"/>
                  </a:lnTo>
                  <a:lnTo>
                    <a:pt x="1738" y="274"/>
                  </a:lnTo>
                  <a:lnTo>
                    <a:pt x="1712" y="287"/>
                  </a:lnTo>
                  <a:lnTo>
                    <a:pt x="1684" y="295"/>
                  </a:lnTo>
                  <a:lnTo>
                    <a:pt x="1661" y="269"/>
                  </a:lnTo>
                  <a:lnTo>
                    <a:pt x="1635" y="272"/>
                  </a:lnTo>
                  <a:lnTo>
                    <a:pt x="1608" y="274"/>
                  </a:lnTo>
                  <a:lnTo>
                    <a:pt x="1580" y="251"/>
                  </a:lnTo>
                  <a:lnTo>
                    <a:pt x="1555" y="244"/>
                  </a:lnTo>
                  <a:lnTo>
                    <a:pt x="1526" y="244"/>
                  </a:lnTo>
                  <a:lnTo>
                    <a:pt x="1500" y="225"/>
                  </a:lnTo>
                  <a:lnTo>
                    <a:pt x="1472" y="212"/>
                  </a:lnTo>
                  <a:lnTo>
                    <a:pt x="1482" y="186"/>
                  </a:lnTo>
                  <a:lnTo>
                    <a:pt x="1454" y="175"/>
                  </a:lnTo>
                  <a:lnTo>
                    <a:pt x="1428" y="173"/>
                  </a:lnTo>
                  <a:lnTo>
                    <a:pt x="1402" y="186"/>
                  </a:lnTo>
                  <a:lnTo>
                    <a:pt x="1373" y="181"/>
                  </a:lnTo>
                  <a:lnTo>
                    <a:pt x="1348" y="181"/>
                  </a:lnTo>
                  <a:lnTo>
                    <a:pt x="1319" y="178"/>
                  </a:lnTo>
                  <a:lnTo>
                    <a:pt x="1290" y="178"/>
                  </a:lnTo>
                  <a:lnTo>
                    <a:pt x="1265" y="184"/>
                  </a:lnTo>
                  <a:lnTo>
                    <a:pt x="1239" y="196"/>
                  </a:lnTo>
                  <a:lnTo>
                    <a:pt x="1211" y="207"/>
                  </a:lnTo>
                  <a:lnTo>
                    <a:pt x="1184" y="217"/>
                  </a:lnTo>
                  <a:lnTo>
                    <a:pt x="1184" y="244"/>
                  </a:lnTo>
                  <a:lnTo>
                    <a:pt x="1172" y="269"/>
                  </a:lnTo>
                  <a:lnTo>
                    <a:pt x="1164" y="295"/>
                  </a:lnTo>
                  <a:lnTo>
                    <a:pt x="1159" y="321"/>
                  </a:lnTo>
                  <a:lnTo>
                    <a:pt x="1136" y="331"/>
                  </a:lnTo>
                  <a:lnTo>
                    <a:pt x="1110" y="331"/>
                  </a:lnTo>
                  <a:lnTo>
                    <a:pt x="1081" y="346"/>
                  </a:lnTo>
                  <a:lnTo>
                    <a:pt x="1060" y="373"/>
                  </a:lnTo>
                  <a:lnTo>
                    <a:pt x="1032" y="380"/>
                  </a:lnTo>
                  <a:lnTo>
                    <a:pt x="1006" y="370"/>
                  </a:lnTo>
                  <a:lnTo>
                    <a:pt x="981" y="370"/>
                  </a:lnTo>
                  <a:lnTo>
                    <a:pt x="952" y="385"/>
                  </a:lnTo>
                  <a:lnTo>
                    <a:pt x="926" y="370"/>
                  </a:lnTo>
                  <a:lnTo>
                    <a:pt x="898" y="375"/>
                  </a:lnTo>
                  <a:lnTo>
                    <a:pt x="871" y="364"/>
                  </a:lnTo>
                  <a:lnTo>
                    <a:pt x="846" y="352"/>
                  </a:lnTo>
                  <a:lnTo>
                    <a:pt x="820" y="357"/>
                  </a:lnTo>
                  <a:lnTo>
                    <a:pt x="792" y="362"/>
                  </a:lnTo>
                  <a:lnTo>
                    <a:pt x="765" y="370"/>
                  </a:lnTo>
                  <a:lnTo>
                    <a:pt x="740" y="373"/>
                  </a:lnTo>
                  <a:lnTo>
                    <a:pt x="712" y="383"/>
                  </a:lnTo>
                  <a:lnTo>
                    <a:pt x="691" y="408"/>
                  </a:lnTo>
                  <a:lnTo>
                    <a:pt x="665" y="412"/>
                  </a:lnTo>
                  <a:lnTo>
                    <a:pt x="640" y="422"/>
                  </a:lnTo>
                  <a:lnTo>
                    <a:pt x="613" y="433"/>
                  </a:lnTo>
                  <a:lnTo>
                    <a:pt x="585" y="424"/>
                  </a:lnTo>
                  <a:lnTo>
                    <a:pt x="559" y="401"/>
                  </a:lnTo>
                  <a:lnTo>
                    <a:pt x="530" y="383"/>
                  </a:lnTo>
                  <a:lnTo>
                    <a:pt x="504" y="362"/>
                  </a:lnTo>
                  <a:lnTo>
                    <a:pt x="484" y="336"/>
                  </a:lnTo>
                  <a:lnTo>
                    <a:pt x="458" y="313"/>
                  </a:lnTo>
                  <a:lnTo>
                    <a:pt x="432" y="302"/>
                  </a:lnTo>
                  <a:lnTo>
                    <a:pt x="403" y="279"/>
                  </a:lnTo>
                  <a:lnTo>
                    <a:pt x="396" y="261"/>
                  </a:lnTo>
                  <a:lnTo>
                    <a:pt x="391" y="246"/>
                  </a:lnTo>
                  <a:lnTo>
                    <a:pt x="378" y="235"/>
                  </a:lnTo>
                  <a:lnTo>
                    <a:pt x="350" y="230"/>
                  </a:lnTo>
                  <a:lnTo>
                    <a:pt x="331" y="202"/>
                  </a:lnTo>
                  <a:lnTo>
                    <a:pt x="306" y="182"/>
                  </a:lnTo>
                  <a:lnTo>
                    <a:pt x="288" y="155"/>
                  </a:lnTo>
                  <a:lnTo>
                    <a:pt x="288" y="127"/>
                  </a:lnTo>
                  <a:lnTo>
                    <a:pt x="274" y="101"/>
                  </a:lnTo>
                  <a:lnTo>
                    <a:pt x="249" y="80"/>
                  </a:lnTo>
                  <a:lnTo>
                    <a:pt x="256" y="51"/>
                  </a:lnTo>
                  <a:lnTo>
                    <a:pt x="272" y="26"/>
                  </a:lnTo>
                  <a:lnTo>
                    <a:pt x="283" y="0"/>
                  </a:lnTo>
                  <a:lnTo>
                    <a:pt x="272" y="4"/>
                  </a:lnTo>
                  <a:lnTo>
                    <a:pt x="249" y="30"/>
                  </a:lnTo>
                  <a:lnTo>
                    <a:pt x="223" y="36"/>
                  </a:lnTo>
                  <a:lnTo>
                    <a:pt x="197" y="43"/>
                  </a:lnTo>
                  <a:lnTo>
                    <a:pt x="171" y="48"/>
                  </a:lnTo>
                  <a:lnTo>
                    <a:pt x="171" y="74"/>
                  </a:lnTo>
                  <a:lnTo>
                    <a:pt x="166" y="103"/>
                  </a:lnTo>
                  <a:lnTo>
                    <a:pt x="153" y="129"/>
                  </a:lnTo>
                  <a:lnTo>
                    <a:pt x="127" y="154"/>
                  </a:lnTo>
                  <a:lnTo>
                    <a:pt x="101" y="170"/>
                  </a:lnTo>
                  <a:lnTo>
                    <a:pt x="76" y="193"/>
                  </a:lnTo>
                  <a:lnTo>
                    <a:pt x="73" y="223"/>
                  </a:lnTo>
                  <a:lnTo>
                    <a:pt x="76" y="248"/>
                  </a:lnTo>
                  <a:lnTo>
                    <a:pt x="60" y="276"/>
                  </a:lnTo>
                  <a:lnTo>
                    <a:pt x="62" y="302"/>
                  </a:lnTo>
                  <a:lnTo>
                    <a:pt x="88" y="292"/>
                  </a:lnTo>
                  <a:lnTo>
                    <a:pt x="114" y="266"/>
                  </a:lnTo>
                  <a:lnTo>
                    <a:pt x="135" y="240"/>
                  </a:lnTo>
                  <a:lnTo>
                    <a:pt x="138" y="246"/>
                  </a:lnTo>
                  <a:lnTo>
                    <a:pt x="124" y="264"/>
                  </a:lnTo>
                  <a:lnTo>
                    <a:pt x="106" y="290"/>
                  </a:lnTo>
                  <a:lnTo>
                    <a:pt x="80" y="308"/>
                  </a:lnTo>
                  <a:lnTo>
                    <a:pt x="52" y="310"/>
                  </a:lnTo>
                  <a:lnTo>
                    <a:pt x="27" y="325"/>
                  </a:lnTo>
                  <a:lnTo>
                    <a:pt x="37" y="354"/>
                  </a:lnTo>
                  <a:lnTo>
                    <a:pt x="46" y="380"/>
                  </a:lnTo>
                  <a:lnTo>
                    <a:pt x="42" y="408"/>
                  </a:lnTo>
                  <a:lnTo>
                    <a:pt x="13" y="426"/>
                  </a:lnTo>
                  <a:lnTo>
                    <a:pt x="0" y="440"/>
                  </a:lnTo>
                  <a:lnTo>
                    <a:pt x="13" y="465"/>
                  </a:lnTo>
                  <a:lnTo>
                    <a:pt x="18" y="491"/>
                  </a:lnTo>
                  <a:lnTo>
                    <a:pt x="29" y="520"/>
                  </a:lnTo>
                  <a:lnTo>
                    <a:pt x="21" y="546"/>
                  </a:lnTo>
                  <a:lnTo>
                    <a:pt x="32" y="571"/>
                  </a:lnTo>
                  <a:lnTo>
                    <a:pt x="29" y="601"/>
                  </a:lnTo>
                  <a:lnTo>
                    <a:pt x="32" y="626"/>
                  </a:lnTo>
                  <a:lnTo>
                    <a:pt x="60" y="626"/>
                  </a:lnTo>
                  <a:lnTo>
                    <a:pt x="85" y="647"/>
                  </a:lnTo>
                  <a:lnTo>
                    <a:pt x="101" y="673"/>
                  </a:lnTo>
                  <a:lnTo>
                    <a:pt x="119" y="698"/>
                  </a:lnTo>
                  <a:lnTo>
                    <a:pt x="135" y="727"/>
                  </a:lnTo>
                  <a:lnTo>
                    <a:pt x="106" y="732"/>
                  </a:lnTo>
                  <a:lnTo>
                    <a:pt x="117" y="758"/>
                  </a:lnTo>
                  <a:lnTo>
                    <a:pt x="119" y="786"/>
                  </a:lnTo>
                  <a:lnTo>
                    <a:pt x="129" y="813"/>
                  </a:lnTo>
                  <a:lnTo>
                    <a:pt x="133" y="815"/>
                  </a:lnTo>
                  <a:lnTo>
                    <a:pt x="104" y="807"/>
                  </a:lnTo>
                  <a:lnTo>
                    <a:pt x="78" y="807"/>
                  </a:lnTo>
                  <a:lnTo>
                    <a:pt x="85" y="833"/>
                  </a:lnTo>
                  <a:lnTo>
                    <a:pt x="101" y="859"/>
                  </a:lnTo>
                  <a:lnTo>
                    <a:pt x="91" y="887"/>
                  </a:lnTo>
                  <a:lnTo>
                    <a:pt x="99" y="914"/>
                  </a:lnTo>
                  <a:lnTo>
                    <a:pt x="124" y="926"/>
                  </a:lnTo>
                  <a:lnTo>
                    <a:pt x="150" y="940"/>
                  </a:lnTo>
                  <a:lnTo>
                    <a:pt x="177" y="937"/>
                  </a:lnTo>
                  <a:lnTo>
                    <a:pt x="179" y="963"/>
                  </a:lnTo>
                  <a:lnTo>
                    <a:pt x="207" y="973"/>
                  </a:lnTo>
                  <a:lnTo>
                    <a:pt x="233" y="988"/>
                  </a:lnTo>
                  <a:lnTo>
                    <a:pt x="205" y="988"/>
                  </a:lnTo>
                  <a:lnTo>
                    <a:pt x="177" y="978"/>
                  </a:lnTo>
                  <a:lnTo>
                    <a:pt x="150" y="970"/>
                  </a:lnTo>
                  <a:lnTo>
                    <a:pt x="143" y="999"/>
                  </a:lnTo>
                  <a:lnTo>
                    <a:pt x="148" y="1025"/>
                  </a:lnTo>
                  <a:lnTo>
                    <a:pt x="173" y="1048"/>
                  </a:lnTo>
                  <a:lnTo>
                    <a:pt x="200" y="1050"/>
                  </a:lnTo>
                  <a:lnTo>
                    <a:pt x="228" y="1035"/>
                  </a:lnTo>
                  <a:lnTo>
                    <a:pt x="254" y="1046"/>
                  </a:lnTo>
                  <a:lnTo>
                    <a:pt x="277" y="1071"/>
                  </a:lnTo>
                  <a:lnTo>
                    <a:pt x="303" y="1069"/>
                  </a:lnTo>
                  <a:lnTo>
                    <a:pt x="316" y="1041"/>
                  </a:lnTo>
                  <a:lnTo>
                    <a:pt x="311" y="1069"/>
                  </a:lnTo>
                  <a:lnTo>
                    <a:pt x="326" y="1094"/>
                  </a:lnTo>
                  <a:lnTo>
                    <a:pt x="355" y="1115"/>
                  </a:lnTo>
                  <a:lnTo>
                    <a:pt x="380" y="1126"/>
                  </a:lnTo>
                  <a:lnTo>
                    <a:pt x="375" y="1152"/>
                  </a:lnTo>
                  <a:lnTo>
                    <a:pt x="389" y="1177"/>
                  </a:lnTo>
                  <a:lnTo>
                    <a:pt x="403" y="1182"/>
                  </a:lnTo>
                  <a:lnTo>
                    <a:pt x="428" y="1209"/>
                  </a:lnTo>
                  <a:lnTo>
                    <a:pt x="428" y="1237"/>
                  </a:lnTo>
                  <a:lnTo>
                    <a:pt x="422" y="1263"/>
                  </a:lnTo>
                  <a:lnTo>
                    <a:pt x="419" y="1292"/>
                  </a:lnTo>
                  <a:lnTo>
                    <a:pt x="417" y="1320"/>
                  </a:lnTo>
                  <a:lnTo>
                    <a:pt x="403" y="1338"/>
                  </a:lnTo>
                  <a:lnTo>
                    <a:pt x="378" y="1356"/>
                  </a:lnTo>
                  <a:lnTo>
                    <a:pt x="378" y="1384"/>
                  </a:lnTo>
                  <a:lnTo>
                    <a:pt x="403" y="1400"/>
                  </a:lnTo>
                  <a:lnTo>
                    <a:pt x="432" y="1413"/>
                  </a:lnTo>
                  <a:lnTo>
                    <a:pt x="442" y="1439"/>
                  </a:lnTo>
                  <a:lnTo>
                    <a:pt x="451" y="1467"/>
                  </a:lnTo>
                  <a:lnTo>
                    <a:pt x="440" y="1493"/>
                  </a:lnTo>
                  <a:lnTo>
                    <a:pt x="437" y="1522"/>
                  </a:lnTo>
                  <a:lnTo>
                    <a:pt x="456" y="1548"/>
                  </a:lnTo>
                  <a:lnTo>
                    <a:pt x="461" y="1576"/>
                  </a:lnTo>
                  <a:lnTo>
                    <a:pt x="468" y="1605"/>
                  </a:lnTo>
                  <a:lnTo>
                    <a:pt x="486" y="1631"/>
                  </a:lnTo>
                  <a:lnTo>
                    <a:pt x="461" y="1656"/>
                  </a:lnTo>
                  <a:lnTo>
                    <a:pt x="481" y="1682"/>
                  </a:lnTo>
                  <a:lnTo>
                    <a:pt x="486" y="1709"/>
                  </a:lnTo>
                  <a:lnTo>
                    <a:pt x="486" y="1737"/>
                  </a:lnTo>
                  <a:lnTo>
                    <a:pt x="481" y="1762"/>
                  </a:lnTo>
                  <a:lnTo>
                    <a:pt x="495" y="1788"/>
                  </a:lnTo>
                  <a:lnTo>
                    <a:pt x="520" y="1781"/>
                  </a:lnTo>
                  <a:lnTo>
                    <a:pt x="548" y="1765"/>
                  </a:lnTo>
                  <a:lnTo>
                    <a:pt x="574" y="1749"/>
                  </a:lnTo>
                  <a:lnTo>
                    <a:pt x="601" y="1744"/>
                  </a:lnTo>
                  <a:lnTo>
                    <a:pt x="626" y="1773"/>
                  </a:lnTo>
                  <a:lnTo>
                    <a:pt x="631" y="1801"/>
                  </a:lnTo>
                  <a:lnTo>
                    <a:pt x="657" y="1809"/>
                  </a:lnTo>
                  <a:lnTo>
                    <a:pt x="675" y="1781"/>
                  </a:lnTo>
                  <a:lnTo>
                    <a:pt x="690" y="1772"/>
                  </a:lnTo>
                  <a:lnTo>
                    <a:pt x="694" y="1768"/>
                  </a:lnTo>
                  <a:lnTo>
                    <a:pt x="700" y="1765"/>
                  </a:lnTo>
                  <a:lnTo>
                    <a:pt x="701" y="1765"/>
                  </a:lnTo>
                  <a:lnTo>
                    <a:pt x="730" y="1753"/>
                  </a:lnTo>
                  <a:lnTo>
                    <a:pt x="732" y="1752"/>
                  </a:lnTo>
                  <a:lnTo>
                    <a:pt x="743" y="1742"/>
                  </a:lnTo>
                  <a:lnTo>
                    <a:pt x="791" y="1695"/>
                  </a:lnTo>
                  <a:lnTo>
                    <a:pt x="792" y="1682"/>
                  </a:lnTo>
                  <a:lnTo>
                    <a:pt x="794" y="1651"/>
                  </a:lnTo>
                  <a:lnTo>
                    <a:pt x="795" y="1612"/>
                  </a:lnTo>
                  <a:lnTo>
                    <a:pt x="794" y="1574"/>
                  </a:lnTo>
                  <a:lnTo>
                    <a:pt x="793" y="1566"/>
                  </a:lnTo>
                  <a:lnTo>
                    <a:pt x="791" y="1557"/>
                  </a:lnTo>
                  <a:lnTo>
                    <a:pt x="789" y="1550"/>
                  </a:lnTo>
                  <a:lnTo>
                    <a:pt x="785" y="1543"/>
                  </a:lnTo>
                  <a:lnTo>
                    <a:pt x="778" y="1527"/>
                  </a:lnTo>
                  <a:lnTo>
                    <a:pt x="770" y="1513"/>
                  </a:lnTo>
                  <a:lnTo>
                    <a:pt x="760" y="1499"/>
                  </a:lnTo>
                  <a:lnTo>
                    <a:pt x="752" y="1485"/>
                  </a:lnTo>
                  <a:lnTo>
                    <a:pt x="744" y="1470"/>
                  </a:lnTo>
                  <a:lnTo>
                    <a:pt x="740" y="1456"/>
                  </a:lnTo>
                  <a:lnTo>
                    <a:pt x="739" y="1449"/>
                  </a:lnTo>
                  <a:lnTo>
                    <a:pt x="738" y="1442"/>
                  </a:lnTo>
                  <a:lnTo>
                    <a:pt x="739" y="1433"/>
                  </a:lnTo>
                  <a:lnTo>
                    <a:pt x="741" y="1425"/>
                  </a:lnTo>
                  <a:lnTo>
                    <a:pt x="746" y="1408"/>
                  </a:lnTo>
                  <a:lnTo>
                    <a:pt x="751" y="1389"/>
                  </a:lnTo>
                  <a:lnTo>
                    <a:pt x="753" y="1381"/>
                  </a:lnTo>
                  <a:lnTo>
                    <a:pt x="755" y="1371"/>
                  </a:lnTo>
                  <a:lnTo>
                    <a:pt x="756" y="1362"/>
                  </a:lnTo>
                  <a:lnTo>
                    <a:pt x="756" y="1351"/>
                  </a:lnTo>
                  <a:lnTo>
                    <a:pt x="755" y="1342"/>
                  </a:lnTo>
                  <a:lnTo>
                    <a:pt x="753" y="1333"/>
                  </a:lnTo>
                  <a:lnTo>
                    <a:pt x="749" y="1323"/>
                  </a:lnTo>
                  <a:lnTo>
                    <a:pt x="743" y="1314"/>
                  </a:lnTo>
                  <a:lnTo>
                    <a:pt x="738" y="1304"/>
                  </a:lnTo>
                  <a:lnTo>
                    <a:pt x="736" y="1297"/>
                  </a:lnTo>
                  <a:lnTo>
                    <a:pt x="736" y="1294"/>
                  </a:lnTo>
                  <a:lnTo>
                    <a:pt x="736" y="1291"/>
                  </a:lnTo>
                  <a:lnTo>
                    <a:pt x="737" y="1288"/>
                  </a:lnTo>
                  <a:lnTo>
                    <a:pt x="739" y="1285"/>
                  </a:lnTo>
                  <a:lnTo>
                    <a:pt x="743" y="1281"/>
                  </a:lnTo>
                  <a:lnTo>
                    <a:pt x="749" y="1278"/>
                  </a:lnTo>
                  <a:lnTo>
                    <a:pt x="756" y="1276"/>
                  </a:lnTo>
                  <a:lnTo>
                    <a:pt x="763" y="1274"/>
                  </a:lnTo>
                  <a:lnTo>
                    <a:pt x="779" y="1272"/>
                  </a:lnTo>
                  <a:lnTo>
                    <a:pt x="795" y="1272"/>
                  </a:lnTo>
                  <a:lnTo>
                    <a:pt x="805" y="1272"/>
                  </a:lnTo>
                  <a:lnTo>
                    <a:pt x="810" y="1273"/>
                  </a:lnTo>
                  <a:lnTo>
                    <a:pt x="814" y="1263"/>
                  </a:lnTo>
                  <a:lnTo>
                    <a:pt x="827" y="1241"/>
                  </a:lnTo>
                  <a:lnTo>
                    <a:pt x="838" y="1227"/>
                  </a:lnTo>
                  <a:lnTo>
                    <a:pt x="853" y="1211"/>
                  </a:lnTo>
                  <a:lnTo>
                    <a:pt x="861" y="1202"/>
                  </a:lnTo>
                  <a:lnTo>
                    <a:pt x="870" y="1194"/>
                  </a:lnTo>
                  <a:lnTo>
                    <a:pt x="881" y="1186"/>
                  </a:lnTo>
                  <a:lnTo>
                    <a:pt x="892" y="1177"/>
                  </a:lnTo>
                  <a:lnTo>
                    <a:pt x="912" y="1162"/>
                  </a:lnTo>
                  <a:lnTo>
                    <a:pt x="928" y="1150"/>
                  </a:lnTo>
                  <a:lnTo>
                    <a:pt x="938" y="1140"/>
                  </a:lnTo>
                  <a:lnTo>
                    <a:pt x="945" y="1132"/>
                  </a:lnTo>
                  <a:lnTo>
                    <a:pt x="949" y="1125"/>
                  </a:lnTo>
                  <a:lnTo>
                    <a:pt x="952" y="1117"/>
                  </a:lnTo>
                  <a:lnTo>
                    <a:pt x="955" y="1108"/>
                  </a:lnTo>
                  <a:lnTo>
                    <a:pt x="959" y="1097"/>
                  </a:lnTo>
                  <a:lnTo>
                    <a:pt x="963" y="1091"/>
                  </a:lnTo>
                  <a:lnTo>
                    <a:pt x="970" y="1084"/>
                  </a:lnTo>
                  <a:lnTo>
                    <a:pt x="980" y="1076"/>
                  </a:lnTo>
                  <a:lnTo>
                    <a:pt x="990" y="1069"/>
                  </a:lnTo>
                  <a:lnTo>
                    <a:pt x="1017" y="1052"/>
                  </a:lnTo>
                  <a:lnTo>
                    <a:pt x="1048" y="1036"/>
                  </a:lnTo>
                  <a:lnTo>
                    <a:pt x="1077" y="1022"/>
                  </a:lnTo>
                  <a:lnTo>
                    <a:pt x="1102" y="1010"/>
                  </a:lnTo>
                  <a:lnTo>
                    <a:pt x="1120" y="1002"/>
                  </a:lnTo>
                  <a:lnTo>
                    <a:pt x="1128" y="999"/>
                  </a:lnTo>
                  <a:lnTo>
                    <a:pt x="1132" y="1000"/>
                  </a:lnTo>
                  <a:lnTo>
                    <a:pt x="1143" y="1000"/>
                  </a:lnTo>
                  <a:lnTo>
                    <a:pt x="1162" y="1000"/>
                  </a:lnTo>
                  <a:lnTo>
                    <a:pt x="1186" y="999"/>
                  </a:lnTo>
                  <a:lnTo>
                    <a:pt x="1216" y="997"/>
                  </a:lnTo>
                  <a:lnTo>
                    <a:pt x="1247" y="992"/>
                  </a:lnTo>
                  <a:lnTo>
                    <a:pt x="1265" y="989"/>
                  </a:lnTo>
                  <a:lnTo>
                    <a:pt x="1282" y="986"/>
                  </a:lnTo>
                  <a:lnTo>
                    <a:pt x="1300" y="982"/>
                  </a:lnTo>
                  <a:lnTo>
                    <a:pt x="1318" y="977"/>
                  </a:lnTo>
                  <a:lnTo>
                    <a:pt x="1350" y="966"/>
                  </a:lnTo>
                  <a:lnTo>
                    <a:pt x="1378" y="957"/>
                  </a:lnTo>
                  <a:lnTo>
                    <a:pt x="1403" y="948"/>
                  </a:lnTo>
                  <a:lnTo>
                    <a:pt x="1424" y="941"/>
                  </a:lnTo>
                  <a:lnTo>
                    <a:pt x="1444" y="935"/>
                  </a:lnTo>
                  <a:lnTo>
                    <a:pt x="1462" y="930"/>
                  </a:lnTo>
                  <a:lnTo>
                    <a:pt x="1481" y="927"/>
                  </a:lnTo>
                  <a:lnTo>
                    <a:pt x="1501" y="926"/>
                  </a:lnTo>
                  <a:lnTo>
                    <a:pt x="1512" y="925"/>
                  </a:lnTo>
                  <a:lnTo>
                    <a:pt x="1520" y="924"/>
                  </a:lnTo>
                  <a:lnTo>
                    <a:pt x="1528" y="922"/>
                  </a:lnTo>
                  <a:lnTo>
                    <a:pt x="1533" y="919"/>
                  </a:lnTo>
                  <a:lnTo>
                    <a:pt x="1538" y="916"/>
                  </a:lnTo>
                  <a:lnTo>
                    <a:pt x="1541" y="911"/>
                  </a:lnTo>
                  <a:lnTo>
                    <a:pt x="1544" y="906"/>
                  </a:lnTo>
                  <a:lnTo>
                    <a:pt x="1546" y="901"/>
                  </a:lnTo>
                  <a:lnTo>
                    <a:pt x="1547" y="896"/>
                  </a:lnTo>
                  <a:lnTo>
                    <a:pt x="1547" y="889"/>
                  </a:lnTo>
                  <a:lnTo>
                    <a:pt x="1547" y="883"/>
                  </a:lnTo>
                  <a:lnTo>
                    <a:pt x="1547" y="877"/>
                  </a:lnTo>
                  <a:lnTo>
                    <a:pt x="1545" y="863"/>
                  </a:lnTo>
                  <a:lnTo>
                    <a:pt x="1543" y="850"/>
                  </a:lnTo>
                  <a:lnTo>
                    <a:pt x="1542" y="844"/>
                  </a:lnTo>
                  <a:lnTo>
                    <a:pt x="1543" y="839"/>
                  </a:lnTo>
                  <a:lnTo>
                    <a:pt x="1545" y="835"/>
                  </a:lnTo>
                  <a:lnTo>
                    <a:pt x="1547" y="832"/>
                  </a:lnTo>
                  <a:lnTo>
                    <a:pt x="1552" y="830"/>
                  </a:lnTo>
                  <a:lnTo>
                    <a:pt x="1556" y="827"/>
                  </a:lnTo>
                  <a:lnTo>
                    <a:pt x="1560" y="826"/>
                  </a:lnTo>
                  <a:lnTo>
                    <a:pt x="1565" y="824"/>
                  </a:lnTo>
                  <a:lnTo>
                    <a:pt x="1577" y="822"/>
                  </a:lnTo>
                  <a:lnTo>
                    <a:pt x="1587" y="818"/>
                  </a:lnTo>
                  <a:lnTo>
                    <a:pt x="1593" y="816"/>
                  </a:lnTo>
                  <a:lnTo>
                    <a:pt x="1598" y="812"/>
                  </a:lnTo>
                  <a:lnTo>
                    <a:pt x="1603" y="807"/>
                  </a:lnTo>
                  <a:lnTo>
                    <a:pt x="1606" y="802"/>
                  </a:lnTo>
                  <a:lnTo>
                    <a:pt x="1609" y="796"/>
                  </a:lnTo>
                  <a:lnTo>
                    <a:pt x="1613" y="789"/>
                  </a:lnTo>
                  <a:lnTo>
                    <a:pt x="1615" y="781"/>
                  </a:lnTo>
                  <a:lnTo>
                    <a:pt x="1616" y="773"/>
                  </a:lnTo>
                  <a:lnTo>
                    <a:pt x="1618" y="755"/>
                  </a:lnTo>
                  <a:lnTo>
                    <a:pt x="1619" y="736"/>
                  </a:lnTo>
                  <a:lnTo>
                    <a:pt x="1620" y="716"/>
                  </a:lnTo>
                  <a:lnTo>
                    <a:pt x="1621" y="696"/>
                  </a:lnTo>
                  <a:lnTo>
                    <a:pt x="1624" y="675"/>
                  </a:lnTo>
                  <a:lnTo>
                    <a:pt x="1628" y="656"/>
                  </a:lnTo>
                  <a:lnTo>
                    <a:pt x="1632" y="647"/>
                  </a:lnTo>
                  <a:lnTo>
                    <a:pt x="1636" y="637"/>
                  </a:lnTo>
                  <a:lnTo>
                    <a:pt x="1641" y="628"/>
                  </a:lnTo>
                  <a:lnTo>
                    <a:pt x="1645" y="618"/>
                  </a:lnTo>
                  <a:lnTo>
                    <a:pt x="1657" y="601"/>
                  </a:lnTo>
                  <a:lnTo>
                    <a:pt x="1669" y="583"/>
                  </a:lnTo>
                  <a:lnTo>
                    <a:pt x="1683" y="567"/>
                  </a:lnTo>
                  <a:lnTo>
                    <a:pt x="1697" y="552"/>
                  </a:lnTo>
                  <a:lnTo>
                    <a:pt x="1710" y="540"/>
                  </a:lnTo>
                  <a:lnTo>
                    <a:pt x="1724" y="529"/>
                  </a:lnTo>
                  <a:lnTo>
                    <a:pt x="1737" y="521"/>
                  </a:lnTo>
                  <a:lnTo>
                    <a:pt x="1750" y="516"/>
                  </a:lnTo>
                  <a:lnTo>
                    <a:pt x="1762" y="511"/>
                  </a:lnTo>
                  <a:lnTo>
                    <a:pt x="1772" y="510"/>
                  </a:lnTo>
                  <a:lnTo>
                    <a:pt x="1788" y="509"/>
                  </a:lnTo>
                  <a:lnTo>
                    <a:pt x="1794" y="510"/>
                  </a:lnTo>
                  <a:lnTo>
                    <a:pt x="1801" y="508"/>
                  </a:lnTo>
                  <a:lnTo>
                    <a:pt x="1824" y="504"/>
                  </a:lnTo>
                  <a:lnTo>
                    <a:pt x="1809" y="503"/>
                  </a:lnTo>
                  <a:lnTo>
                    <a:pt x="1797" y="504"/>
                  </a:lnTo>
                  <a:lnTo>
                    <a:pt x="1796" y="496"/>
                  </a:lnTo>
                  <a:lnTo>
                    <a:pt x="1794" y="476"/>
                  </a:lnTo>
                  <a:lnTo>
                    <a:pt x="1792" y="463"/>
                  </a:lnTo>
                  <a:lnTo>
                    <a:pt x="1789" y="451"/>
                  </a:lnTo>
                  <a:lnTo>
                    <a:pt x="1786" y="440"/>
                  </a:lnTo>
                  <a:lnTo>
                    <a:pt x="1782" y="430"/>
                  </a:lnTo>
                  <a:lnTo>
                    <a:pt x="1777" y="423"/>
                  </a:lnTo>
                  <a:lnTo>
                    <a:pt x="1774" y="417"/>
                  </a:lnTo>
                  <a:lnTo>
                    <a:pt x="1772" y="411"/>
                  </a:lnTo>
                  <a:lnTo>
                    <a:pt x="1772" y="405"/>
                  </a:lnTo>
                  <a:lnTo>
                    <a:pt x="1772" y="399"/>
                  </a:lnTo>
                  <a:lnTo>
                    <a:pt x="1774" y="392"/>
                  </a:lnTo>
                  <a:lnTo>
                    <a:pt x="1777" y="382"/>
                  </a:lnTo>
                  <a:lnTo>
                    <a:pt x="1782" y="371"/>
                  </a:lnTo>
                  <a:lnTo>
                    <a:pt x="1785" y="363"/>
                  </a:lnTo>
                  <a:lnTo>
                    <a:pt x="1789" y="357"/>
                  </a:lnTo>
                  <a:lnTo>
                    <a:pt x="1794" y="352"/>
                  </a:lnTo>
                  <a:lnTo>
                    <a:pt x="1800" y="345"/>
                  </a:lnTo>
                  <a:lnTo>
                    <a:pt x="1816" y="335"/>
                  </a:lnTo>
                  <a:lnTo>
                    <a:pt x="1832" y="325"/>
                  </a:lnTo>
                  <a:lnTo>
                    <a:pt x="1860" y="312"/>
                  </a:lnTo>
                  <a:lnTo>
                    <a:pt x="1873" y="307"/>
                  </a:lnTo>
                  <a:lnTo>
                    <a:pt x="1876" y="227"/>
                  </a:lnTo>
                  <a:close/>
                  <a:moveTo>
                    <a:pt x="318" y="1097"/>
                  </a:moveTo>
                  <a:lnTo>
                    <a:pt x="321" y="1124"/>
                  </a:lnTo>
                  <a:lnTo>
                    <a:pt x="301" y="1149"/>
                  </a:lnTo>
                  <a:lnTo>
                    <a:pt x="272" y="1165"/>
                  </a:lnTo>
                  <a:lnTo>
                    <a:pt x="246" y="1175"/>
                  </a:lnTo>
                  <a:lnTo>
                    <a:pt x="220" y="1191"/>
                  </a:lnTo>
                  <a:lnTo>
                    <a:pt x="202" y="1165"/>
                  </a:lnTo>
                  <a:lnTo>
                    <a:pt x="207" y="1136"/>
                  </a:lnTo>
                  <a:lnTo>
                    <a:pt x="212" y="1110"/>
                  </a:lnTo>
                  <a:lnTo>
                    <a:pt x="215" y="1082"/>
                  </a:lnTo>
                  <a:lnTo>
                    <a:pt x="244" y="1082"/>
                  </a:lnTo>
                  <a:lnTo>
                    <a:pt x="269" y="1079"/>
                  </a:lnTo>
                  <a:lnTo>
                    <a:pt x="297" y="1085"/>
                  </a:lnTo>
                  <a:lnTo>
                    <a:pt x="318" y="109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3454511" y="1723012"/>
              <a:ext cx="945527" cy="774342"/>
            </a:xfrm>
            <a:custGeom>
              <a:avLst/>
              <a:gdLst>
                <a:gd name="T0" fmla="*/ 2147483647 w 1762"/>
                <a:gd name="T1" fmla="*/ 2147483647 h 1514"/>
                <a:gd name="T2" fmla="*/ 2147483647 w 1762"/>
                <a:gd name="T3" fmla="*/ 2147483647 h 1514"/>
                <a:gd name="T4" fmla="*/ 2147483647 w 1762"/>
                <a:gd name="T5" fmla="*/ 2147483647 h 1514"/>
                <a:gd name="T6" fmla="*/ 2147483647 w 1762"/>
                <a:gd name="T7" fmla="*/ 2147483647 h 1514"/>
                <a:gd name="T8" fmla="*/ 2147483647 w 1762"/>
                <a:gd name="T9" fmla="*/ 2147483647 h 1514"/>
                <a:gd name="T10" fmla="*/ 2147483647 w 1762"/>
                <a:gd name="T11" fmla="*/ 2147483647 h 1514"/>
                <a:gd name="T12" fmla="*/ 2147483647 w 1762"/>
                <a:gd name="T13" fmla="*/ 2147483647 h 1514"/>
                <a:gd name="T14" fmla="*/ 2147483647 w 1762"/>
                <a:gd name="T15" fmla="*/ 2147483647 h 1514"/>
                <a:gd name="T16" fmla="*/ 2147483647 w 1762"/>
                <a:gd name="T17" fmla="*/ 2147483647 h 1514"/>
                <a:gd name="T18" fmla="*/ 2147483647 w 1762"/>
                <a:gd name="T19" fmla="*/ 2147483647 h 1514"/>
                <a:gd name="T20" fmla="*/ 2147483647 w 1762"/>
                <a:gd name="T21" fmla="*/ 2147483647 h 1514"/>
                <a:gd name="T22" fmla="*/ 2147483647 w 1762"/>
                <a:gd name="T23" fmla="*/ 2147483647 h 1514"/>
                <a:gd name="T24" fmla="*/ 2147483647 w 1762"/>
                <a:gd name="T25" fmla="*/ 2147483647 h 1514"/>
                <a:gd name="T26" fmla="*/ 2147483647 w 1762"/>
                <a:gd name="T27" fmla="*/ 2147483647 h 1514"/>
                <a:gd name="T28" fmla="*/ 2147483647 w 1762"/>
                <a:gd name="T29" fmla="*/ 2147483647 h 1514"/>
                <a:gd name="T30" fmla="*/ 2147483647 w 1762"/>
                <a:gd name="T31" fmla="*/ 2147483647 h 1514"/>
                <a:gd name="T32" fmla="*/ 2147483647 w 1762"/>
                <a:gd name="T33" fmla="*/ 2147483647 h 1514"/>
                <a:gd name="T34" fmla="*/ 2147483647 w 1762"/>
                <a:gd name="T35" fmla="*/ 2147483647 h 1514"/>
                <a:gd name="T36" fmla="*/ 2147483647 w 1762"/>
                <a:gd name="T37" fmla="*/ 2147483647 h 1514"/>
                <a:gd name="T38" fmla="*/ 2147483647 w 1762"/>
                <a:gd name="T39" fmla="*/ 2147483647 h 1514"/>
                <a:gd name="T40" fmla="*/ 2147483647 w 1762"/>
                <a:gd name="T41" fmla="*/ 2147483647 h 1514"/>
                <a:gd name="T42" fmla="*/ 2147483647 w 1762"/>
                <a:gd name="T43" fmla="*/ 2147483647 h 1514"/>
                <a:gd name="T44" fmla="*/ 2147483647 w 1762"/>
                <a:gd name="T45" fmla="*/ 2147483647 h 1514"/>
                <a:gd name="T46" fmla="*/ 2147483647 w 1762"/>
                <a:gd name="T47" fmla="*/ 2147483647 h 1514"/>
                <a:gd name="T48" fmla="*/ 2147483647 w 1762"/>
                <a:gd name="T49" fmla="*/ 2147483647 h 1514"/>
                <a:gd name="T50" fmla="*/ 2147483647 w 1762"/>
                <a:gd name="T51" fmla="*/ 2147483647 h 1514"/>
                <a:gd name="T52" fmla="*/ 2147483647 w 1762"/>
                <a:gd name="T53" fmla="*/ 2147483647 h 1514"/>
                <a:gd name="T54" fmla="*/ 2147483647 w 1762"/>
                <a:gd name="T55" fmla="*/ 2147483647 h 1514"/>
                <a:gd name="T56" fmla="*/ 2147483647 w 1762"/>
                <a:gd name="T57" fmla="*/ 2147483647 h 1514"/>
                <a:gd name="T58" fmla="*/ 2147483647 w 1762"/>
                <a:gd name="T59" fmla="*/ 2147483647 h 1514"/>
                <a:gd name="T60" fmla="*/ 2147483647 w 1762"/>
                <a:gd name="T61" fmla="*/ 2147483647 h 1514"/>
                <a:gd name="T62" fmla="*/ 2147483647 w 1762"/>
                <a:gd name="T63" fmla="*/ 2147483647 h 1514"/>
                <a:gd name="T64" fmla="*/ 2147483647 w 1762"/>
                <a:gd name="T65" fmla="*/ 2147483647 h 1514"/>
                <a:gd name="T66" fmla="*/ 2147483647 w 1762"/>
                <a:gd name="T67" fmla="*/ 2147483647 h 1514"/>
                <a:gd name="T68" fmla="*/ 2147483647 w 1762"/>
                <a:gd name="T69" fmla="*/ 2147483647 h 1514"/>
                <a:gd name="T70" fmla="*/ 2147483647 w 1762"/>
                <a:gd name="T71" fmla="*/ 2147483647 h 1514"/>
                <a:gd name="T72" fmla="*/ 2147483647 w 1762"/>
                <a:gd name="T73" fmla="*/ 2147483647 h 1514"/>
                <a:gd name="T74" fmla="*/ 2147483647 w 1762"/>
                <a:gd name="T75" fmla="*/ 2147483647 h 1514"/>
                <a:gd name="T76" fmla="*/ 2147483647 w 1762"/>
                <a:gd name="T77" fmla="*/ 2147483647 h 1514"/>
                <a:gd name="T78" fmla="*/ 2147483647 w 1762"/>
                <a:gd name="T79" fmla="*/ 2147483647 h 1514"/>
                <a:gd name="T80" fmla="*/ 2147483647 w 1762"/>
                <a:gd name="T81" fmla="*/ 2147483647 h 1514"/>
                <a:gd name="T82" fmla="*/ 2147483647 w 1762"/>
                <a:gd name="T83" fmla="*/ 2147483647 h 1514"/>
                <a:gd name="T84" fmla="*/ 2147483647 w 1762"/>
                <a:gd name="T85" fmla="*/ 2147483647 h 1514"/>
                <a:gd name="T86" fmla="*/ 2147483647 w 1762"/>
                <a:gd name="T87" fmla="*/ 2147483647 h 1514"/>
                <a:gd name="T88" fmla="*/ 2147483647 w 1762"/>
                <a:gd name="T89" fmla="*/ 2147483647 h 1514"/>
                <a:gd name="T90" fmla="*/ 2147483647 w 1762"/>
                <a:gd name="T91" fmla="*/ 2147483647 h 1514"/>
                <a:gd name="T92" fmla="*/ 2147483647 w 1762"/>
                <a:gd name="T93" fmla="*/ 2147483647 h 1514"/>
                <a:gd name="T94" fmla="*/ 2147483647 w 1762"/>
                <a:gd name="T95" fmla="*/ 2147483647 h 1514"/>
                <a:gd name="T96" fmla="*/ 2147483647 w 1762"/>
                <a:gd name="T97" fmla="*/ 2147483647 h 1514"/>
                <a:gd name="T98" fmla="*/ 2147483647 w 1762"/>
                <a:gd name="T99" fmla="*/ 2147483647 h 1514"/>
                <a:gd name="T100" fmla="*/ 2147483647 w 1762"/>
                <a:gd name="T101" fmla="*/ 2147483647 h 1514"/>
                <a:gd name="T102" fmla="*/ 2147483647 w 1762"/>
                <a:gd name="T103" fmla="*/ 2147483647 h 1514"/>
                <a:gd name="T104" fmla="*/ 2147483647 w 1762"/>
                <a:gd name="T105" fmla="*/ 2147483647 h 1514"/>
                <a:gd name="T106" fmla="*/ 2147483647 w 1762"/>
                <a:gd name="T107" fmla="*/ 2147483647 h 1514"/>
                <a:gd name="T108" fmla="*/ 2147483647 w 1762"/>
                <a:gd name="T109" fmla="*/ 2147483647 h 1514"/>
                <a:gd name="T110" fmla="*/ 2147483647 w 1762"/>
                <a:gd name="T111" fmla="*/ 2147483647 h 1514"/>
                <a:gd name="T112" fmla="*/ 2147483647 w 1762"/>
                <a:gd name="T113" fmla="*/ 2147483647 h 1514"/>
                <a:gd name="T114" fmla="*/ 2147483647 w 1762"/>
                <a:gd name="T115" fmla="*/ 2147483647 h 1514"/>
                <a:gd name="T116" fmla="*/ 2147483647 w 1762"/>
                <a:gd name="T117" fmla="*/ 2147483647 h 1514"/>
                <a:gd name="T118" fmla="*/ 2147483647 w 1762"/>
                <a:gd name="T119" fmla="*/ 2147483647 h 151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62" h="1514">
                  <a:moveTo>
                    <a:pt x="52" y="1273"/>
                  </a:moveTo>
                  <a:lnTo>
                    <a:pt x="26" y="1293"/>
                  </a:lnTo>
                  <a:lnTo>
                    <a:pt x="0" y="1304"/>
                  </a:lnTo>
                  <a:lnTo>
                    <a:pt x="18" y="1330"/>
                  </a:lnTo>
                  <a:lnTo>
                    <a:pt x="47" y="1348"/>
                  </a:lnTo>
                  <a:lnTo>
                    <a:pt x="72" y="1345"/>
                  </a:lnTo>
                  <a:lnTo>
                    <a:pt x="100" y="1335"/>
                  </a:lnTo>
                  <a:lnTo>
                    <a:pt x="127" y="1320"/>
                  </a:lnTo>
                  <a:lnTo>
                    <a:pt x="155" y="1304"/>
                  </a:lnTo>
                  <a:lnTo>
                    <a:pt x="181" y="1291"/>
                  </a:lnTo>
                  <a:lnTo>
                    <a:pt x="206" y="1288"/>
                  </a:lnTo>
                  <a:lnTo>
                    <a:pt x="233" y="1291"/>
                  </a:lnTo>
                  <a:lnTo>
                    <a:pt x="259" y="1314"/>
                  </a:lnTo>
                  <a:lnTo>
                    <a:pt x="287" y="1314"/>
                  </a:lnTo>
                  <a:lnTo>
                    <a:pt x="312" y="1299"/>
                  </a:lnTo>
                  <a:lnTo>
                    <a:pt x="316" y="1272"/>
                  </a:lnTo>
                  <a:lnTo>
                    <a:pt x="321" y="1244"/>
                  </a:lnTo>
                  <a:lnTo>
                    <a:pt x="339" y="1270"/>
                  </a:lnTo>
                  <a:lnTo>
                    <a:pt x="349" y="1297"/>
                  </a:lnTo>
                  <a:lnTo>
                    <a:pt x="365" y="1322"/>
                  </a:lnTo>
                  <a:lnTo>
                    <a:pt x="367" y="1350"/>
                  </a:lnTo>
                  <a:lnTo>
                    <a:pt x="362" y="1380"/>
                  </a:lnTo>
                  <a:lnTo>
                    <a:pt x="365" y="1405"/>
                  </a:lnTo>
                  <a:lnTo>
                    <a:pt x="370" y="1431"/>
                  </a:lnTo>
                  <a:lnTo>
                    <a:pt x="372" y="1457"/>
                  </a:lnTo>
                  <a:lnTo>
                    <a:pt x="365" y="1486"/>
                  </a:lnTo>
                  <a:lnTo>
                    <a:pt x="372" y="1511"/>
                  </a:lnTo>
                  <a:lnTo>
                    <a:pt x="398" y="1514"/>
                  </a:lnTo>
                  <a:lnTo>
                    <a:pt x="427" y="1491"/>
                  </a:lnTo>
                  <a:lnTo>
                    <a:pt x="452" y="1465"/>
                  </a:lnTo>
                  <a:lnTo>
                    <a:pt x="478" y="1442"/>
                  </a:lnTo>
                  <a:lnTo>
                    <a:pt x="507" y="1428"/>
                  </a:lnTo>
                  <a:lnTo>
                    <a:pt x="533" y="1426"/>
                  </a:lnTo>
                  <a:lnTo>
                    <a:pt x="558" y="1433"/>
                  </a:lnTo>
                  <a:lnTo>
                    <a:pt x="587" y="1452"/>
                  </a:lnTo>
                  <a:lnTo>
                    <a:pt x="613" y="1470"/>
                  </a:lnTo>
                  <a:lnTo>
                    <a:pt x="630" y="1463"/>
                  </a:lnTo>
                  <a:lnTo>
                    <a:pt x="657" y="1459"/>
                  </a:lnTo>
                  <a:lnTo>
                    <a:pt x="685" y="1436"/>
                  </a:lnTo>
                  <a:lnTo>
                    <a:pt x="711" y="1418"/>
                  </a:lnTo>
                  <a:lnTo>
                    <a:pt x="736" y="1403"/>
                  </a:lnTo>
                  <a:lnTo>
                    <a:pt x="766" y="1387"/>
                  </a:lnTo>
                  <a:lnTo>
                    <a:pt x="761" y="1359"/>
                  </a:lnTo>
                  <a:lnTo>
                    <a:pt x="770" y="1332"/>
                  </a:lnTo>
                  <a:lnTo>
                    <a:pt x="791" y="1307"/>
                  </a:lnTo>
                  <a:lnTo>
                    <a:pt x="819" y="1332"/>
                  </a:lnTo>
                  <a:lnTo>
                    <a:pt x="846" y="1343"/>
                  </a:lnTo>
                  <a:lnTo>
                    <a:pt x="858" y="1371"/>
                  </a:lnTo>
                  <a:lnTo>
                    <a:pt x="884" y="1392"/>
                  </a:lnTo>
                  <a:lnTo>
                    <a:pt x="913" y="1405"/>
                  </a:lnTo>
                  <a:lnTo>
                    <a:pt x="939" y="1387"/>
                  </a:lnTo>
                  <a:lnTo>
                    <a:pt x="967" y="1376"/>
                  </a:lnTo>
                  <a:lnTo>
                    <a:pt x="993" y="1374"/>
                  </a:lnTo>
                  <a:lnTo>
                    <a:pt x="1006" y="1403"/>
                  </a:lnTo>
                  <a:lnTo>
                    <a:pt x="1006" y="1428"/>
                  </a:lnTo>
                  <a:lnTo>
                    <a:pt x="998" y="1454"/>
                  </a:lnTo>
                  <a:lnTo>
                    <a:pt x="1014" y="1482"/>
                  </a:lnTo>
                  <a:lnTo>
                    <a:pt x="1040" y="1482"/>
                  </a:lnTo>
                  <a:lnTo>
                    <a:pt x="1068" y="1477"/>
                  </a:lnTo>
                  <a:lnTo>
                    <a:pt x="1093" y="1465"/>
                  </a:lnTo>
                  <a:lnTo>
                    <a:pt x="1123" y="1452"/>
                  </a:lnTo>
                  <a:lnTo>
                    <a:pt x="1148" y="1438"/>
                  </a:lnTo>
                  <a:lnTo>
                    <a:pt x="1164" y="1413"/>
                  </a:lnTo>
                  <a:lnTo>
                    <a:pt x="1169" y="1387"/>
                  </a:lnTo>
                  <a:lnTo>
                    <a:pt x="1171" y="1385"/>
                  </a:lnTo>
                  <a:lnTo>
                    <a:pt x="1171" y="1410"/>
                  </a:lnTo>
                  <a:lnTo>
                    <a:pt x="1166" y="1438"/>
                  </a:lnTo>
                  <a:lnTo>
                    <a:pt x="1194" y="1449"/>
                  </a:lnTo>
                  <a:lnTo>
                    <a:pt x="1220" y="1436"/>
                  </a:lnTo>
                  <a:lnTo>
                    <a:pt x="1241" y="1410"/>
                  </a:lnTo>
                  <a:lnTo>
                    <a:pt x="1244" y="1407"/>
                  </a:lnTo>
                  <a:lnTo>
                    <a:pt x="1254" y="1390"/>
                  </a:lnTo>
                  <a:lnTo>
                    <a:pt x="1253" y="1386"/>
                  </a:lnTo>
                  <a:lnTo>
                    <a:pt x="1252" y="1375"/>
                  </a:lnTo>
                  <a:lnTo>
                    <a:pt x="1251" y="1368"/>
                  </a:lnTo>
                  <a:lnTo>
                    <a:pt x="1251" y="1360"/>
                  </a:lnTo>
                  <a:lnTo>
                    <a:pt x="1252" y="1351"/>
                  </a:lnTo>
                  <a:lnTo>
                    <a:pt x="1253" y="1341"/>
                  </a:lnTo>
                  <a:lnTo>
                    <a:pt x="1255" y="1330"/>
                  </a:lnTo>
                  <a:lnTo>
                    <a:pt x="1259" y="1320"/>
                  </a:lnTo>
                  <a:lnTo>
                    <a:pt x="1263" y="1309"/>
                  </a:lnTo>
                  <a:lnTo>
                    <a:pt x="1270" y="1299"/>
                  </a:lnTo>
                  <a:lnTo>
                    <a:pt x="1278" y="1289"/>
                  </a:lnTo>
                  <a:lnTo>
                    <a:pt x="1287" y="1280"/>
                  </a:lnTo>
                  <a:lnTo>
                    <a:pt x="1300" y="1270"/>
                  </a:lnTo>
                  <a:lnTo>
                    <a:pt x="1314" y="1263"/>
                  </a:lnTo>
                  <a:lnTo>
                    <a:pt x="1362" y="1242"/>
                  </a:lnTo>
                  <a:lnTo>
                    <a:pt x="1387" y="1229"/>
                  </a:lnTo>
                  <a:lnTo>
                    <a:pt x="1390" y="1227"/>
                  </a:lnTo>
                  <a:lnTo>
                    <a:pt x="1393" y="1224"/>
                  </a:lnTo>
                  <a:lnTo>
                    <a:pt x="1397" y="1221"/>
                  </a:lnTo>
                  <a:lnTo>
                    <a:pt x="1398" y="1218"/>
                  </a:lnTo>
                  <a:lnTo>
                    <a:pt x="1401" y="1208"/>
                  </a:lnTo>
                  <a:lnTo>
                    <a:pt x="1403" y="1197"/>
                  </a:lnTo>
                  <a:lnTo>
                    <a:pt x="1405" y="1189"/>
                  </a:lnTo>
                  <a:lnTo>
                    <a:pt x="1407" y="1184"/>
                  </a:lnTo>
                  <a:lnTo>
                    <a:pt x="1410" y="1180"/>
                  </a:lnTo>
                  <a:lnTo>
                    <a:pt x="1413" y="1177"/>
                  </a:lnTo>
                  <a:lnTo>
                    <a:pt x="1422" y="1172"/>
                  </a:lnTo>
                  <a:lnTo>
                    <a:pt x="1431" y="1166"/>
                  </a:lnTo>
                  <a:lnTo>
                    <a:pt x="1435" y="1164"/>
                  </a:lnTo>
                  <a:lnTo>
                    <a:pt x="1440" y="1162"/>
                  </a:lnTo>
                  <a:lnTo>
                    <a:pt x="1443" y="1159"/>
                  </a:lnTo>
                  <a:lnTo>
                    <a:pt x="1445" y="1155"/>
                  </a:lnTo>
                  <a:lnTo>
                    <a:pt x="1447" y="1151"/>
                  </a:lnTo>
                  <a:lnTo>
                    <a:pt x="1448" y="1144"/>
                  </a:lnTo>
                  <a:lnTo>
                    <a:pt x="1448" y="1138"/>
                  </a:lnTo>
                  <a:lnTo>
                    <a:pt x="1447" y="1130"/>
                  </a:lnTo>
                  <a:lnTo>
                    <a:pt x="1439" y="1098"/>
                  </a:lnTo>
                  <a:lnTo>
                    <a:pt x="1433" y="1074"/>
                  </a:lnTo>
                  <a:lnTo>
                    <a:pt x="1434" y="1070"/>
                  </a:lnTo>
                  <a:lnTo>
                    <a:pt x="1435" y="1065"/>
                  </a:lnTo>
                  <a:lnTo>
                    <a:pt x="1439" y="1061"/>
                  </a:lnTo>
                  <a:lnTo>
                    <a:pt x="1442" y="1057"/>
                  </a:lnTo>
                  <a:lnTo>
                    <a:pt x="1447" y="1054"/>
                  </a:lnTo>
                  <a:lnTo>
                    <a:pt x="1454" y="1052"/>
                  </a:lnTo>
                  <a:lnTo>
                    <a:pt x="1463" y="1049"/>
                  </a:lnTo>
                  <a:lnTo>
                    <a:pt x="1473" y="1047"/>
                  </a:lnTo>
                  <a:lnTo>
                    <a:pt x="1494" y="1045"/>
                  </a:lnTo>
                  <a:lnTo>
                    <a:pt x="1514" y="1041"/>
                  </a:lnTo>
                  <a:lnTo>
                    <a:pt x="1532" y="1038"/>
                  </a:lnTo>
                  <a:lnTo>
                    <a:pt x="1548" y="1034"/>
                  </a:lnTo>
                  <a:lnTo>
                    <a:pt x="1555" y="1030"/>
                  </a:lnTo>
                  <a:lnTo>
                    <a:pt x="1562" y="1027"/>
                  </a:lnTo>
                  <a:lnTo>
                    <a:pt x="1569" y="1021"/>
                  </a:lnTo>
                  <a:lnTo>
                    <a:pt x="1575" y="1015"/>
                  </a:lnTo>
                  <a:lnTo>
                    <a:pt x="1581" y="1008"/>
                  </a:lnTo>
                  <a:lnTo>
                    <a:pt x="1587" y="999"/>
                  </a:lnTo>
                  <a:lnTo>
                    <a:pt x="1592" y="989"/>
                  </a:lnTo>
                  <a:lnTo>
                    <a:pt x="1597" y="977"/>
                  </a:lnTo>
                  <a:lnTo>
                    <a:pt x="1614" y="934"/>
                  </a:lnTo>
                  <a:lnTo>
                    <a:pt x="1628" y="903"/>
                  </a:lnTo>
                  <a:lnTo>
                    <a:pt x="1641" y="875"/>
                  </a:lnTo>
                  <a:lnTo>
                    <a:pt x="1657" y="847"/>
                  </a:lnTo>
                  <a:lnTo>
                    <a:pt x="1660" y="840"/>
                  </a:lnTo>
                  <a:lnTo>
                    <a:pt x="1663" y="832"/>
                  </a:lnTo>
                  <a:lnTo>
                    <a:pt x="1665" y="826"/>
                  </a:lnTo>
                  <a:lnTo>
                    <a:pt x="1666" y="820"/>
                  </a:lnTo>
                  <a:lnTo>
                    <a:pt x="1668" y="809"/>
                  </a:lnTo>
                  <a:lnTo>
                    <a:pt x="1671" y="799"/>
                  </a:lnTo>
                  <a:lnTo>
                    <a:pt x="1672" y="795"/>
                  </a:lnTo>
                  <a:lnTo>
                    <a:pt x="1674" y="790"/>
                  </a:lnTo>
                  <a:lnTo>
                    <a:pt x="1677" y="786"/>
                  </a:lnTo>
                  <a:lnTo>
                    <a:pt x="1680" y="782"/>
                  </a:lnTo>
                  <a:lnTo>
                    <a:pt x="1685" y="779"/>
                  </a:lnTo>
                  <a:lnTo>
                    <a:pt x="1691" y="775"/>
                  </a:lnTo>
                  <a:lnTo>
                    <a:pt x="1699" y="772"/>
                  </a:lnTo>
                  <a:lnTo>
                    <a:pt x="1707" y="767"/>
                  </a:lnTo>
                  <a:lnTo>
                    <a:pt x="1717" y="764"/>
                  </a:lnTo>
                  <a:lnTo>
                    <a:pt x="1725" y="760"/>
                  </a:lnTo>
                  <a:lnTo>
                    <a:pt x="1732" y="755"/>
                  </a:lnTo>
                  <a:lnTo>
                    <a:pt x="1739" y="751"/>
                  </a:lnTo>
                  <a:lnTo>
                    <a:pt x="1744" y="745"/>
                  </a:lnTo>
                  <a:lnTo>
                    <a:pt x="1748" y="740"/>
                  </a:lnTo>
                  <a:lnTo>
                    <a:pt x="1752" y="735"/>
                  </a:lnTo>
                  <a:lnTo>
                    <a:pt x="1755" y="731"/>
                  </a:lnTo>
                  <a:lnTo>
                    <a:pt x="1759" y="721"/>
                  </a:lnTo>
                  <a:lnTo>
                    <a:pt x="1761" y="714"/>
                  </a:lnTo>
                  <a:lnTo>
                    <a:pt x="1762" y="710"/>
                  </a:lnTo>
                  <a:lnTo>
                    <a:pt x="1762" y="707"/>
                  </a:lnTo>
                  <a:lnTo>
                    <a:pt x="1762" y="700"/>
                  </a:lnTo>
                  <a:lnTo>
                    <a:pt x="1761" y="682"/>
                  </a:lnTo>
                  <a:lnTo>
                    <a:pt x="1758" y="672"/>
                  </a:lnTo>
                  <a:lnTo>
                    <a:pt x="1752" y="659"/>
                  </a:lnTo>
                  <a:lnTo>
                    <a:pt x="1748" y="653"/>
                  </a:lnTo>
                  <a:lnTo>
                    <a:pt x="1744" y="647"/>
                  </a:lnTo>
                  <a:lnTo>
                    <a:pt x="1739" y="640"/>
                  </a:lnTo>
                  <a:lnTo>
                    <a:pt x="1734" y="634"/>
                  </a:lnTo>
                  <a:lnTo>
                    <a:pt x="1726" y="629"/>
                  </a:lnTo>
                  <a:lnTo>
                    <a:pt x="1719" y="623"/>
                  </a:lnTo>
                  <a:lnTo>
                    <a:pt x="1712" y="620"/>
                  </a:lnTo>
                  <a:lnTo>
                    <a:pt x="1703" y="616"/>
                  </a:lnTo>
                  <a:lnTo>
                    <a:pt x="1687" y="610"/>
                  </a:lnTo>
                  <a:lnTo>
                    <a:pt x="1672" y="602"/>
                  </a:lnTo>
                  <a:lnTo>
                    <a:pt x="1663" y="599"/>
                  </a:lnTo>
                  <a:lnTo>
                    <a:pt x="1657" y="595"/>
                  </a:lnTo>
                  <a:lnTo>
                    <a:pt x="1650" y="591"/>
                  </a:lnTo>
                  <a:lnTo>
                    <a:pt x="1643" y="586"/>
                  </a:lnTo>
                  <a:lnTo>
                    <a:pt x="1638" y="579"/>
                  </a:lnTo>
                  <a:lnTo>
                    <a:pt x="1634" y="572"/>
                  </a:lnTo>
                  <a:lnTo>
                    <a:pt x="1631" y="565"/>
                  </a:lnTo>
                  <a:lnTo>
                    <a:pt x="1629" y="555"/>
                  </a:lnTo>
                  <a:lnTo>
                    <a:pt x="1622" y="517"/>
                  </a:lnTo>
                  <a:lnTo>
                    <a:pt x="1618" y="489"/>
                  </a:lnTo>
                  <a:lnTo>
                    <a:pt x="1616" y="469"/>
                  </a:lnTo>
                  <a:lnTo>
                    <a:pt x="1616" y="463"/>
                  </a:lnTo>
                  <a:lnTo>
                    <a:pt x="1614" y="461"/>
                  </a:lnTo>
                  <a:lnTo>
                    <a:pt x="1609" y="456"/>
                  </a:lnTo>
                  <a:lnTo>
                    <a:pt x="1602" y="448"/>
                  </a:lnTo>
                  <a:lnTo>
                    <a:pt x="1595" y="438"/>
                  </a:lnTo>
                  <a:lnTo>
                    <a:pt x="1591" y="430"/>
                  </a:lnTo>
                  <a:lnTo>
                    <a:pt x="1588" y="423"/>
                  </a:lnTo>
                  <a:lnTo>
                    <a:pt x="1584" y="416"/>
                  </a:lnTo>
                  <a:lnTo>
                    <a:pt x="1582" y="406"/>
                  </a:lnTo>
                  <a:lnTo>
                    <a:pt x="1580" y="397"/>
                  </a:lnTo>
                  <a:lnTo>
                    <a:pt x="1579" y="387"/>
                  </a:lnTo>
                  <a:lnTo>
                    <a:pt x="1579" y="376"/>
                  </a:lnTo>
                  <a:lnTo>
                    <a:pt x="1580" y="364"/>
                  </a:lnTo>
                  <a:lnTo>
                    <a:pt x="1582" y="353"/>
                  </a:lnTo>
                  <a:lnTo>
                    <a:pt x="1583" y="340"/>
                  </a:lnTo>
                  <a:lnTo>
                    <a:pt x="1583" y="327"/>
                  </a:lnTo>
                  <a:lnTo>
                    <a:pt x="1583" y="316"/>
                  </a:lnTo>
                  <a:lnTo>
                    <a:pt x="1582" y="304"/>
                  </a:lnTo>
                  <a:lnTo>
                    <a:pt x="1581" y="293"/>
                  </a:lnTo>
                  <a:lnTo>
                    <a:pt x="1579" y="283"/>
                  </a:lnTo>
                  <a:lnTo>
                    <a:pt x="1577" y="274"/>
                  </a:lnTo>
                  <a:lnTo>
                    <a:pt x="1574" y="265"/>
                  </a:lnTo>
                  <a:lnTo>
                    <a:pt x="1571" y="258"/>
                  </a:lnTo>
                  <a:lnTo>
                    <a:pt x="1567" y="253"/>
                  </a:lnTo>
                  <a:lnTo>
                    <a:pt x="1562" y="250"/>
                  </a:lnTo>
                  <a:lnTo>
                    <a:pt x="1559" y="249"/>
                  </a:lnTo>
                  <a:lnTo>
                    <a:pt x="1557" y="247"/>
                  </a:lnTo>
                  <a:lnTo>
                    <a:pt x="1554" y="247"/>
                  </a:lnTo>
                  <a:lnTo>
                    <a:pt x="1552" y="249"/>
                  </a:lnTo>
                  <a:lnTo>
                    <a:pt x="1546" y="251"/>
                  </a:lnTo>
                  <a:lnTo>
                    <a:pt x="1539" y="256"/>
                  </a:lnTo>
                  <a:lnTo>
                    <a:pt x="1526" y="270"/>
                  </a:lnTo>
                  <a:lnTo>
                    <a:pt x="1511" y="282"/>
                  </a:lnTo>
                  <a:lnTo>
                    <a:pt x="1505" y="287"/>
                  </a:lnTo>
                  <a:lnTo>
                    <a:pt x="1497" y="292"/>
                  </a:lnTo>
                  <a:lnTo>
                    <a:pt x="1492" y="295"/>
                  </a:lnTo>
                  <a:lnTo>
                    <a:pt x="1486" y="297"/>
                  </a:lnTo>
                  <a:lnTo>
                    <a:pt x="1484" y="297"/>
                  </a:lnTo>
                  <a:lnTo>
                    <a:pt x="1482" y="297"/>
                  </a:lnTo>
                  <a:lnTo>
                    <a:pt x="1480" y="296"/>
                  </a:lnTo>
                  <a:lnTo>
                    <a:pt x="1478" y="295"/>
                  </a:lnTo>
                  <a:lnTo>
                    <a:pt x="1475" y="291"/>
                  </a:lnTo>
                  <a:lnTo>
                    <a:pt x="1474" y="284"/>
                  </a:lnTo>
                  <a:lnTo>
                    <a:pt x="1474" y="275"/>
                  </a:lnTo>
                  <a:lnTo>
                    <a:pt x="1476" y="262"/>
                  </a:lnTo>
                  <a:lnTo>
                    <a:pt x="1480" y="246"/>
                  </a:lnTo>
                  <a:lnTo>
                    <a:pt x="1486" y="228"/>
                  </a:lnTo>
                  <a:lnTo>
                    <a:pt x="1492" y="207"/>
                  </a:lnTo>
                  <a:lnTo>
                    <a:pt x="1497" y="186"/>
                  </a:lnTo>
                  <a:lnTo>
                    <a:pt x="1503" y="163"/>
                  </a:lnTo>
                  <a:lnTo>
                    <a:pt x="1507" y="142"/>
                  </a:lnTo>
                  <a:lnTo>
                    <a:pt x="1510" y="121"/>
                  </a:lnTo>
                  <a:lnTo>
                    <a:pt x="1512" y="102"/>
                  </a:lnTo>
                  <a:lnTo>
                    <a:pt x="1513" y="83"/>
                  </a:lnTo>
                  <a:lnTo>
                    <a:pt x="1512" y="65"/>
                  </a:lnTo>
                  <a:lnTo>
                    <a:pt x="1511" y="56"/>
                  </a:lnTo>
                  <a:lnTo>
                    <a:pt x="1510" y="49"/>
                  </a:lnTo>
                  <a:lnTo>
                    <a:pt x="1508" y="42"/>
                  </a:lnTo>
                  <a:lnTo>
                    <a:pt x="1506" y="34"/>
                  </a:lnTo>
                  <a:lnTo>
                    <a:pt x="1504" y="28"/>
                  </a:lnTo>
                  <a:lnTo>
                    <a:pt x="1499" y="23"/>
                  </a:lnTo>
                  <a:lnTo>
                    <a:pt x="1496" y="18"/>
                  </a:lnTo>
                  <a:lnTo>
                    <a:pt x="1492" y="12"/>
                  </a:lnTo>
                  <a:lnTo>
                    <a:pt x="1487" y="8"/>
                  </a:lnTo>
                  <a:lnTo>
                    <a:pt x="1482" y="5"/>
                  </a:lnTo>
                  <a:lnTo>
                    <a:pt x="1475" y="3"/>
                  </a:lnTo>
                  <a:lnTo>
                    <a:pt x="1468" y="1"/>
                  </a:lnTo>
                  <a:lnTo>
                    <a:pt x="1461" y="0"/>
                  </a:lnTo>
                  <a:lnTo>
                    <a:pt x="1453" y="0"/>
                  </a:lnTo>
                  <a:lnTo>
                    <a:pt x="1444" y="1"/>
                  </a:lnTo>
                  <a:lnTo>
                    <a:pt x="1434" y="2"/>
                  </a:lnTo>
                  <a:lnTo>
                    <a:pt x="1400" y="11"/>
                  </a:lnTo>
                  <a:lnTo>
                    <a:pt x="1370" y="20"/>
                  </a:lnTo>
                  <a:lnTo>
                    <a:pt x="1347" y="28"/>
                  </a:lnTo>
                  <a:lnTo>
                    <a:pt x="1327" y="34"/>
                  </a:lnTo>
                  <a:lnTo>
                    <a:pt x="1318" y="37"/>
                  </a:lnTo>
                  <a:lnTo>
                    <a:pt x="1309" y="40"/>
                  </a:lnTo>
                  <a:lnTo>
                    <a:pt x="1300" y="41"/>
                  </a:lnTo>
                  <a:lnTo>
                    <a:pt x="1292" y="42"/>
                  </a:lnTo>
                  <a:lnTo>
                    <a:pt x="1282" y="42"/>
                  </a:lnTo>
                  <a:lnTo>
                    <a:pt x="1273" y="40"/>
                  </a:lnTo>
                  <a:lnTo>
                    <a:pt x="1262" y="37"/>
                  </a:lnTo>
                  <a:lnTo>
                    <a:pt x="1251" y="34"/>
                  </a:lnTo>
                  <a:lnTo>
                    <a:pt x="1238" y="30"/>
                  </a:lnTo>
                  <a:lnTo>
                    <a:pt x="1227" y="28"/>
                  </a:lnTo>
                  <a:lnTo>
                    <a:pt x="1214" y="26"/>
                  </a:lnTo>
                  <a:lnTo>
                    <a:pt x="1202" y="25"/>
                  </a:lnTo>
                  <a:lnTo>
                    <a:pt x="1178" y="24"/>
                  </a:lnTo>
                  <a:lnTo>
                    <a:pt x="1157" y="26"/>
                  </a:lnTo>
                  <a:lnTo>
                    <a:pt x="1124" y="31"/>
                  </a:lnTo>
                  <a:lnTo>
                    <a:pt x="1111" y="34"/>
                  </a:lnTo>
                  <a:lnTo>
                    <a:pt x="1105" y="33"/>
                  </a:lnTo>
                  <a:lnTo>
                    <a:pt x="1089" y="34"/>
                  </a:lnTo>
                  <a:lnTo>
                    <a:pt x="1079" y="35"/>
                  </a:lnTo>
                  <a:lnTo>
                    <a:pt x="1067" y="40"/>
                  </a:lnTo>
                  <a:lnTo>
                    <a:pt x="1054" y="45"/>
                  </a:lnTo>
                  <a:lnTo>
                    <a:pt x="1041" y="53"/>
                  </a:lnTo>
                  <a:lnTo>
                    <a:pt x="1027" y="64"/>
                  </a:lnTo>
                  <a:lnTo>
                    <a:pt x="1014" y="76"/>
                  </a:lnTo>
                  <a:lnTo>
                    <a:pt x="1000" y="91"/>
                  </a:lnTo>
                  <a:lnTo>
                    <a:pt x="986" y="107"/>
                  </a:lnTo>
                  <a:lnTo>
                    <a:pt x="974" y="125"/>
                  </a:lnTo>
                  <a:lnTo>
                    <a:pt x="962" y="142"/>
                  </a:lnTo>
                  <a:lnTo>
                    <a:pt x="958" y="152"/>
                  </a:lnTo>
                  <a:lnTo>
                    <a:pt x="953" y="161"/>
                  </a:lnTo>
                  <a:lnTo>
                    <a:pt x="949" y="171"/>
                  </a:lnTo>
                  <a:lnTo>
                    <a:pt x="945" y="180"/>
                  </a:lnTo>
                  <a:lnTo>
                    <a:pt x="941" y="199"/>
                  </a:lnTo>
                  <a:lnTo>
                    <a:pt x="938" y="220"/>
                  </a:lnTo>
                  <a:lnTo>
                    <a:pt x="937" y="240"/>
                  </a:lnTo>
                  <a:lnTo>
                    <a:pt x="936" y="260"/>
                  </a:lnTo>
                  <a:lnTo>
                    <a:pt x="935" y="279"/>
                  </a:lnTo>
                  <a:lnTo>
                    <a:pt x="933" y="297"/>
                  </a:lnTo>
                  <a:lnTo>
                    <a:pt x="932" y="305"/>
                  </a:lnTo>
                  <a:lnTo>
                    <a:pt x="930" y="313"/>
                  </a:lnTo>
                  <a:lnTo>
                    <a:pt x="926" y="320"/>
                  </a:lnTo>
                  <a:lnTo>
                    <a:pt x="923" y="326"/>
                  </a:lnTo>
                  <a:lnTo>
                    <a:pt x="920" y="331"/>
                  </a:lnTo>
                  <a:lnTo>
                    <a:pt x="915" y="336"/>
                  </a:lnTo>
                  <a:lnTo>
                    <a:pt x="910" y="340"/>
                  </a:lnTo>
                  <a:lnTo>
                    <a:pt x="904" y="342"/>
                  </a:lnTo>
                  <a:lnTo>
                    <a:pt x="894" y="346"/>
                  </a:lnTo>
                  <a:lnTo>
                    <a:pt x="882" y="348"/>
                  </a:lnTo>
                  <a:lnTo>
                    <a:pt x="877" y="350"/>
                  </a:lnTo>
                  <a:lnTo>
                    <a:pt x="873" y="351"/>
                  </a:lnTo>
                  <a:lnTo>
                    <a:pt x="869" y="354"/>
                  </a:lnTo>
                  <a:lnTo>
                    <a:pt x="864" y="356"/>
                  </a:lnTo>
                  <a:lnTo>
                    <a:pt x="862" y="359"/>
                  </a:lnTo>
                  <a:lnTo>
                    <a:pt x="860" y="363"/>
                  </a:lnTo>
                  <a:lnTo>
                    <a:pt x="859" y="368"/>
                  </a:lnTo>
                  <a:lnTo>
                    <a:pt x="860" y="374"/>
                  </a:lnTo>
                  <a:lnTo>
                    <a:pt x="862" y="387"/>
                  </a:lnTo>
                  <a:lnTo>
                    <a:pt x="864" y="401"/>
                  </a:lnTo>
                  <a:lnTo>
                    <a:pt x="864" y="407"/>
                  </a:lnTo>
                  <a:lnTo>
                    <a:pt x="864" y="413"/>
                  </a:lnTo>
                  <a:lnTo>
                    <a:pt x="864" y="420"/>
                  </a:lnTo>
                  <a:lnTo>
                    <a:pt x="863" y="425"/>
                  </a:lnTo>
                  <a:lnTo>
                    <a:pt x="861" y="430"/>
                  </a:lnTo>
                  <a:lnTo>
                    <a:pt x="858" y="435"/>
                  </a:lnTo>
                  <a:lnTo>
                    <a:pt x="855" y="440"/>
                  </a:lnTo>
                  <a:lnTo>
                    <a:pt x="850" y="443"/>
                  </a:lnTo>
                  <a:lnTo>
                    <a:pt x="845" y="446"/>
                  </a:lnTo>
                  <a:lnTo>
                    <a:pt x="837" y="448"/>
                  </a:lnTo>
                  <a:lnTo>
                    <a:pt x="829" y="449"/>
                  </a:lnTo>
                  <a:lnTo>
                    <a:pt x="818" y="450"/>
                  </a:lnTo>
                  <a:lnTo>
                    <a:pt x="798" y="451"/>
                  </a:lnTo>
                  <a:lnTo>
                    <a:pt x="779" y="454"/>
                  </a:lnTo>
                  <a:lnTo>
                    <a:pt x="761" y="459"/>
                  </a:lnTo>
                  <a:lnTo>
                    <a:pt x="741" y="465"/>
                  </a:lnTo>
                  <a:lnTo>
                    <a:pt x="720" y="472"/>
                  </a:lnTo>
                  <a:lnTo>
                    <a:pt x="695" y="481"/>
                  </a:lnTo>
                  <a:lnTo>
                    <a:pt x="667" y="490"/>
                  </a:lnTo>
                  <a:lnTo>
                    <a:pt x="635" y="501"/>
                  </a:lnTo>
                  <a:lnTo>
                    <a:pt x="617" y="506"/>
                  </a:lnTo>
                  <a:lnTo>
                    <a:pt x="599" y="510"/>
                  </a:lnTo>
                  <a:lnTo>
                    <a:pt x="582" y="513"/>
                  </a:lnTo>
                  <a:lnTo>
                    <a:pt x="564" y="516"/>
                  </a:lnTo>
                  <a:lnTo>
                    <a:pt x="533" y="521"/>
                  </a:lnTo>
                  <a:lnTo>
                    <a:pt x="503" y="523"/>
                  </a:lnTo>
                  <a:lnTo>
                    <a:pt x="479" y="524"/>
                  </a:lnTo>
                  <a:lnTo>
                    <a:pt x="460" y="524"/>
                  </a:lnTo>
                  <a:lnTo>
                    <a:pt x="449" y="524"/>
                  </a:lnTo>
                  <a:lnTo>
                    <a:pt x="445" y="523"/>
                  </a:lnTo>
                  <a:lnTo>
                    <a:pt x="437" y="526"/>
                  </a:lnTo>
                  <a:lnTo>
                    <a:pt x="419" y="534"/>
                  </a:lnTo>
                  <a:lnTo>
                    <a:pt x="394" y="546"/>
                  </a:lnTo>
                  <a:lnTo>
                    <a:pt x="365" y="560"/>
                  </a:lnTo>
                  <a:lnTo>
                    <a:pt x="334" y="576"/>
                  </a:lnTo>
                  <a:lnTo>
                    <a:pt x="307" y="593"/>
                  </a:lnTo>
                  <a:lnTo>
                    <a:pt x="297" y="600"/>
                  </a:lnTo>
                  <a:lnTo>
                    <a:pt x="287" y="608"/>
                  </a:lnTo>
                  <a:lnTo>
                    <a:pt x="280" y="615"/>
                  </a:lnTo>
                  <a:lnTo>
                    <a:pt x="276" y="621"/>
                  </a:lnTo>
                  <a:lnTo>
                    <a:pt x="272" y="632"/>
                  </a:lnTo>
                  <a:lnTo>
                    <a:pt x="269" y="641"/>
                  </a:lnTo>
                  <a:lnTo>
                    <a:pt x="266" y="649"/>
                  </a:lnTo>
                  <a:lnTo>
                    <a:pt x="262" y="656"/>
                  </a:lnTo>
                  <a:lnTo>
                    <a:pt x="255" y="664"/>
                  </a:lnTo>
                  <a:lnTo>
                    <a:pt x="245" y="674"/>
                  </a:lnTo>
                  <a:lnTo>
                    <a:pt x="229" y="686"/>
                  </a:lnTo>
                  <a:lnTo>
                    <a:pt x="209" y="701"/>
                  </a:lnTo>
                  <a:lnTo>
                    <a:pt x="198" y="710"/>
                  </a:lnTo>
                  <a:lnTo>
                    <a:pt x="187" y="718"/>
                  </a:lnTo>
                  <a:lnTo>
                    <a:pt x="178" y="726"/>
                  </a:lnTo>
                  <a:lnTo>
                    <a:pt x="170" y="735"/>
                  </a:lnTo>
                  <a:lnTo>
                    <a:pt x="155" y="751"/>
                  </a:lnTo>
                  <a:lnTo>
                    <a:pt x="144" y="765"/>
                  </a:lnTo>
                  <a:lnTo>
                    <a:pt x="131" y="787"/>
                  </a:lnTo>
                  <a:lnTo>
                    <a:pt x="127" y="797"/>
                  </a:lnTo>
                  <a:lnTo>
                    <a:pt x="122" y="796"/>
                  </a:lnTo>
                  <a:lnTo>
                    <a:pt x="112" y="796"/>
                  </a:lnTo>
                  <a:lnTo>
                    <a:pt x="96" y="796"/>
                  </a:lnTo>
                  <a:lnTo>
                    <a:pt x="80" y="798"/>
                  </a:lnTo>
                  <a:lnTo>
                    <a:pt x="73" y="800"/>
                  </a:lnTo>
                  <a:lnTo>
                    <a:pt x="66" y="802"/>
                  </a:lnTo>
                  <a:lnTo>
                    <a:pt x="60" y="805"/>
                  </a:lnTo>
                  <a:lnTo>
                    <a:pt x="56" y="809"/>
                  </a:lnTo>
                  <a:lnTo>
                    <a:pt x="54" y="812"/>
                  </a:lnTo>
                  <a:lnTo>
                    <a:pt x="53" y="815"/>
                  </a:lnTo>
                  <a:lnTo>
                    <a:pt x="53" y="818"/>
                  </a:lnTo>
                  <a:lnTo>
                    <a:pt x="53" y="821"/>
                  </a:lnTo>
                  <a:lnTo>
                    <a:pt x="55" y="828"/>
                  </a:lnTo>
                  <a:lnTo>
                    <a:pt x="60" y="838"/>
                  </a:lnTo>
                  <a:lnTo>
                    <a:pt x="66" y="847"/>
                  </a:lnTo>
                  <a:lnTo>
                    <a:pt x="70" y="857"/>
                  </a:lnTo>
                  <a:lnTo>
                    <a:pt x="72" y="866"/>
                  </a:lnTo>
                  <a:lnTo>
                    <a:pt x="73" y="875"/>
                  </a:lnTo>
                  <a:lnTo>
                    <a:pt x="73" y="886"/>
                  </a:lnTo>
                  <a:lnTo>
                    <a:pt x="72" y="895"/>
                  </a:lnTo>
                  <a:lnTo>
                    <a:pt x="70" y="905"/>
                  </a:lnTo>
                  <a:lnTo>
                    <a:pt x="68" y="913"/>
                  </a:lnTo>
                  <a:lnTo>
                    <a:pt x="63" y="932"/>
                  </a:lnTo>
                  <a:lnTo>
                    <a:pt x="58" y="949"/>
                  </a:lnTo>
                  <a:lnTo>
                    <a:pt x="56" y="957"/>
                  </a:lnTo>
                  <a:lnTo>
                    <a:pt x="55" y="966"/>
                  </a:lnTo>
                  <a:lnTo>
                    <a:pt x="56" y="973"/>
                  </a:lnTo>
                  <a:lnTo>
                    <a:pt x="57" y="980"/>
                  </a:lnTo>
                  <a:lnTo>
                    <a:pt x="61" y="994"/>
                  </a:lnTo>
                  <a:lnTo>
                    <a:pt x="69" y="1009"/>
                  </a:lnTo>
                  <a:lnTo>
                    <a:pt x="77" y="1023"/>
                  </a:lnTo>
                  <a:lnTo>
                    <a:pt x="87" y="1037"/>
                  </a:lnTo>
                  <a:lnTo>
                    <a:pt x="95" y="1051"/>
                  </a:lnTo>
                  <a:lnTo>
                    <a:pt x="102" y="1067"/>
                  </a:lnTo>
                  <a:lnTo>
                    <a:pt x="106" y="1074"/>
                  </a:lnTo>
                  <a:lnTo>
                    <a:pt x="108" y="1081"/>
                  </a:lnTo>
                  <a:lnTo>
                    <a:pt x="110" y="1090"/>
                  </a:lnTo>
                  <a:lnTo>
                    <a:pt x="111" y="1098"/>
                  </a:lnTo>
                  <a:lnTo>
                    <a:pt x="112" y="1136"/>
                  </a:lnTo>
                  <a:lnTo>
                    <a:pt x="111" y="1175"/>
                  </a:lnTo>
                  <a:lnTo>
                    <a:pt x="109" y="1206"/>
                  </a:lnTo>
                  <a:lnTo>
                    <a:pt x="108" y="1219"/>
                  </a:lnTo>
                  <a:lnTo>
                    <a:pt x="60" y="1266"/>
                  </a:lnTo>
                  <a:lnTo>
                    <a:pt x="49" y="1276"/>
                  </a:lnTo>
                  <a:lnTo>
                    <a:pt x="52" y="1273"/>
                  </a:lnTo>
                  <a:close/>
                  <a:moveTo>
                    <a:pt x="7" y="1296"/>
                  </a:moveTo>
                  <a:lnTo>
                    <a:pt x="17" y="1289"/>
                  </a:lnTo>
                  <a:lnTo>
                    <a:pt x="11" y="1292"/>
                  </a:lnTo>
                  <a:lnTo>
                    <a:pt x="7" y="129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32" name="Picture 707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376" y="3211092"/>
            <a:ext cx="326887" cy="32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Picture 708">
            <a:hlinkClick r:id="" action="ppaction://noaction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968" y="3593757"/>
            <a:ext cx="253703" cy="26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710">
            <a:hlinkClick r:id="" action="ppaction://noaction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376" y="4359131"/>
            <a:ext cx="326887" cy="32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711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815" y="3949631"/>
            <a:ext cx="322008" cy="321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" name="TextBox 135"/>
          <p:cNvSpPr txBox="1"/>
          <p:nvPr/>
        </p:nvSpPr>
        <p:spPr>
          <a:xfrm>
            <a:off x="117653" y="2862010"/>
            <a:ext cx="1002197" cy="307777"/>
          </a:xfrm>
          <a:prstGeom prst="rect">
            <a:avLst/>
          </a:prstGeom>
          <a:solidFill>
            <a:srgbClr val="4BACC6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Sumatera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545072" y="3212990"/>
            <a:ext cx="384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26</a:t>
            </a:r>
            <a:endParaRPr lang="en-US" sz="1400" b="1" dirty="0"/>
          </a:p>
        </p:txBody>
      </p:sp>
      <p:sp>
        <p:nvSpPr>
          <p:cNvPr id="138" name="TextBox 137"/>
          <p:cNvSpPr txBox="1"/>
          <p:nvPr/>
        </p:nvSpPr>
        <p:spPr>
          <a:xfrm>
            <a:off x="545072" y="3579976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9</a:t>
            </a:r>
            <a:endParaRPr lang="en-US" sz="1400" b="1" dirty="0"/>
          </a:p>
        </p:txBody>
      </p:sp>
      <p:sp>
        <p:nvSpPr>
          <p:cNvPr id="139" name="TextBox 138"/>
          <p:cNvSpPr txBox="1"/>
          <p:nvPr/>
        </p:nvSpPr>
        <p:spPr>
          <a:xfrm>
            <a:off x="545072" y="3966752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140" name="TextBox 139"/>
          <p:cNvSpPr txBox="1"/>
          <p:nvPr/>
        </p:nvSpPr>
        <p:spPr>
          <a:xfrm>
            <a:off x="545072" y="4345328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145" name="TextBox 144"/>
          <p:cNvSpPr txBox="1"/>
          <p:nvPr/>
        </p:nvSpPr>
        <p:spPr>
          <a:xfrm>
            <a:off x="2496925" y="1731450"/>
            <a:ext cx="1152391" cy="307777"/>
          </a:xfrm>
          <a:prstGeom prst="rect">
            <a:avLst/>
          </a:prstGeom>
          <a:solidFill>
            <a:srgbClr val="4BACC6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Kalimantan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50" name="Picture 707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6143" y="1796280"/>
            <a:ext cx="326887" cy="32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Picture 708">
            <a:hlinkClick r:id="" action="ppaction://noaction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52735" y="2178945"/>
            <a:ext cx="253703" cy="26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" name="Picture 711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8582" y="2534819"/>
            <a:ext cx="322008" cy="321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" name="TextBox 153"/>
          <p:cNvSpPr txBox="1"/>
          <p:nvPr/>
        </p:nvSpPr>
        <p:spPr>
          <a:xfrm>
            <a:off x="5108788" y="1447198"/>
            <a:ext cx="953043" cy="307777"/>
          </a:xfrm>
          <a:prstGeom prst="rect">
            <a:avLst/>
          </a:prstGeom>
          <a:solidFill>
            <a:srgbClr val="4BACC6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Sulawesi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5469515" y="1798178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3</a:t>
            </a:r>
            <a:endParaRPr lang="en-US" sz="1400" b="1" dirty="0"/>
          </a:p>
        </p:txBody>
      </p:sp>
      <p:sp>
        <p:nvSpPr>
          <p:cNvPr id="156" name="TextBox 155"/>
          <p:cNvSpPr txBox="1"/>
          <p:nvPr/>
        </p:nvSpPr>
        <p:spPr>
          <a:xfrm>
            <a:off x="5469515" y="2165164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157" name="TextBox 156"/>
          <p:cNvSpPr txBox="1"/>
          <p:nvPr/>
        </p:nvSpPr>
        <p:spPr>
          <a:xfrm>
            <a:off x="5469515" y="2538572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3</a:t>
            </a:r>
            <a:endParaRPr lang="en-US" sz="1400" b="1" dirty="0"/>
          </a:p>
        </p:txBody>
      </p:sp>
      <p:pic>
        <p:nvPicPr>
          <p:cNvPr id="166" name="Picture 707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2792" y="2021892"/>
            <a:ext cx="326887" cy="32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" name="Picture 710">
            <a:hlinkClick r:id="" action="ppaction://noaction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2792" y="2795627"/>
            <a:ext cx="326887" cy="32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" name="Picture 711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5231" y="2386127"/>
            <a:ext cx="322008" cy="321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0" name="TextBox 169"/>
          <p:cNvSpPr txBox="1"/>
          <p:nvPr/>
        </p:nvSpPr>
        <p:spPr>
          <a:xfrm>
            <a:off x="7092069" y="1672810"/>
            <a:ext cx="1571339" cy="307777"/>
          </a:xfrm>
          <a:prstGeom prst="rect">
            <a:avLst/>
          </a:prstGeom>
          <a:solidFill>
            <a:srgbClr val="4BACC6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Maluku &amp; Papua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7485658" y="2023790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2</a:t>
            </a:r>
            <a:endParaRPr lang="en-US" sz="1400" b="1" dirty="0"/>
          </a:p>
        </p:txBody>
      </p:sp>
      <p:sp>
        <p:nvSpPr>
          <p:cNvPr id="173" name="TextBox 172"/>
          <p:cNvSpPr txBox="1"/>
          <p:nvPr/>
        </p:nvSpPr>
        <p:spPr>
          <a:xfrm>
            <a:off x="7485658" y="2349776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174" name="TextBox 173"/>
          <p:cNvSpPr txBox="1"/>
          <p:nvPr/>
        </p:nvSpPr>
        <p:spPr>
          <a:xfrm>
            <a:off x="7485658" y="2755088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178" name="TextBox 177"/>
          <p:cNvSpPr txBox="1"/>
          <p:nvPr/>
        </p:nvSpPr>
        <p:spPr>
          <a:xfrm>
            <a:off x="4322227" y="4846765"/>
            <a:ext cx="2031325" cy="307777"/>
          </a:xfrm>
          <a:prstGeom prst="rect">
            <a:avLst/>
          </a:prstGeom>
          <a:solidFill>
            <a:srgbClr val="4BACC6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Bali &amp; Nusa Tenggara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020959" y="4493764"/>
            <a:ext cx="622286" cy="307777"/>
          </a:xfrm>
          <a:prstGeom prst="rect">
            <a:avLst/>
          </a:prstGeom>
          <a:solidFill>
            <a:srgbClr val="4BACC6"/>
          </a:solidFill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</a:rPr>
              <a:t>Jawa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92" name="Picture 711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9159" y="5258141"/>
            <a:ext cx="322008" cy="321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" name="TextBox 194"/>
          <p:cNvSpPr txBox="1"/>
          <p:nvPr/>
        </p:nvSpPr>
        <p:spPr>
          <a:xfrm>
            <a:off x="4690808" y="5264769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</a:t>
            </a:r>
            <a:endParaRPr lang="en-US" sz="1400" b="1" dirty="0"/>
          </a:p>
        </p:txBody>
      </p:sp>
      <p:pic>
        <p:nvPicPr>
          <p:cNvPr id="197" name="Picture 707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1792" y="4861212"/>
            <a:ext cx="326887" cy="32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8" name="Picture 708">
            <a:hlinkClick r:id="" action="ppaction://noaction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8384" y="5243877"/>
            <a:ext cx="253703" cy="26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" name="Picture 710">
            <a:hlinkClick r:id="" action="ppaction://noaction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1792" y="6009251"/>
            <a:ext cx="326887" cy="32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0" name="Picture 711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4231" y="5599751"/>
            <a:ext cx="322008" cy="321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" name="TextBox 200"/>
          <p:cNvSpPr txBox="1"/>
          <p:nvPr/>
        </p:nvSpPr>
        <p:spPr>
          <a:xfrm>
            <a:off x="2346238" y="4863110"/>
            <a:ext cx="384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42</a:t>
            </a:r>
            <a:endParaRPr lang="en-US" sz="1400" b="1" dirty="0"/>
          </a:p>
        </p:txBody>
      </p:sp>
      <p:sp>
        <p:nvSpPr>
          <p:cNvPr id="202" name="TextBox 201"/>
          <p:cNvSpPr txBox="1"/>
          <p:nvPr/>
        </p:nvSpPr>
        <p:spPr>
          <a:xfrm>
            <a:off x="2356144" y="5230096"/>
            <a:ext cx="374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11</a:t>
            </a:r>
            <a:endParaRPr lang="en-US" sz="1400" b="1" dirty="0"/>
          </a:p>
        </p:txBody>
      </p:sp>
      <p:sp>
        <p:nvSpPr>
          <p:cNvPr id="203" name="TextBox 202"/>
          <p:cNvSpPr txBox="1"/>
          <p:nvPr/>
        </p:nvSpPr>
        <p:spPr>
          <a:xfrm>
            <a:off x="2446088" y="5603504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2</a:t>
            </a:r>
            <a:endParaRPr lang="en-US" sz="1400" b="1" dirty="0"/>
          </a:p>
        </p:txBody>
      </p:sp>
      <p:sp>
        <p:nvSpPr>
          <p:cNvPr id="204" name="TextBox 203"/>
          <p:cNvSpPr txBox="1"/>
          <p:nvPr/>
        </p:nvSpPr>
        <p:spPr>
          <a:xfrm>
            <a:off x="2446088" y="5968712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3</a:t>
            </a:r>
            <a:endParaRPr lang="en-US" sz="1400" b="1" dirty="0"/>
          </a:p>
        </p:txBody>
      </p:sp>
      <p:pic>
        <p:nvPicPr>
          <p:cNvPr id="205" name="Picture 707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9952" y="5201820"/>
            <a:ext cx="326887" cy="32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" name="Picture 708">
            <a:hlinkClick r:id="" action="ppaction://noaction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26544" y="5584485"/>
            <a:ext cx="253703" cy="26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" name="Picture 710">
            <a:hlinkClick r:id="" action="ppaction://noaction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9952" y="6349859"/>
            <a:ext cx="326887" cy="32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" name="Picture 711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92391" y="5940359"/>
            <a:ext cx="322008" cy="321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" name="TextBox 208"/>
          <p:cNvSpPr txBox="1"/>
          <p:nvPr/>
        </p:nvSpPr>
        <p:spPr>
          <a:xfrm>
            <a:off x="7616440" y="5203718"/>
            <a:ext cx="1547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Jumlah</a:t>
            </a:r>
            <a:r>
              <a:rPr lang="en-US" sz="1200" dirty="0" smtClean="0"/>
              <a:t> </a:t>
            </a:r>
            <a:r>
              <a:rPr lang="en-US" sz="1200" dirty="0" err="1" smtClean="0"/>
              <a:t>proyek</a:t>
            </a:r>
            <a:r>
              <a:rPr lang="en-US" sz="1200" dirty="0" smtClean="0"/>
              <a:t> </a:t>
            </a:r>
            <a:r>
              <a:rPr lang="en-US" sz="1200" dirty="0" err="1" smtClean="0"/>
              <a:t>jalan</a:t>
            </a:r>
            <a:endParaRPr lang="en-US" sz="1200" dirty="0"/>
          </a:p>
        </p:txBody>
      </p:sp>
      <p:sp>
        <p:nvSpPr>
          <p:cNvPr id="210" name="TextBox 209"/>
          <p:cNvSpPr txBox="1"/>
          <p:nvPr/>
        </p:nvSpPr>
        <p:spPr>
          <a:xfrm>
            <a:off x="7616440" y="5570704"/>
            <a:ext cx="2246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Jumlah</a:t>
            </a:r>
            <a:r>
              <a:rPr lang="en-US" sz="1200" dirty="0"/>
              <a:t> </a:t>
            </a:r>
            <a:r>
              <a:rPr lang="en-US" sz="1200" dirty="0" err="1"/>
              <a:t>proyek</a:t>
            </a:r>
            <a:r>
              <a:rPr lang="en-US" sz="1200" dirty="0"/>
              <a:t> </a:t>
            </a:r>
            <a:r>
              <a:rPr lang="en-US" sz="1200" dirty="0" err="1" smtClean="0"/>
              <a:t>perkeretaapian</a:t>
            </a:r>
            <a:endParaRPr lang="en-US" sz="1200" dirty="0"/>
          </a:p>
        </p:txBody>
      </p:sp>
      <p:sp>
        <p:nvSpPr>
          <p:cNvPr id="211" name="TextBox 210"/>
          <p:cNvSpPr txBox="1"/>
          <p:nvPr/>
        </p:nvSpPr>
        <p:spPr>
          <a:xfrm>
            <a:off x="7616440" y="5957480"/>
            <a:ext cx="21002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Jumlah</a:t>
            </a:r>
            <a:r>
              <a:rPr lang="en-US" sz="1200" dirty="0" smtClean="0"/>
              <a:t> </a:t>
            </a:r>
            <a:r>
              <a:rPr lang="en-US" sz="1200" dirty="0" err="1" smtClean="0"/>
              <a:t>proyek</a:t>
            </a:r>
            <a:r>
              <a:rPr lang="en-US" sz="1200" dirty="0" smtClean="0"/>
              <a:t> </a:t>
            </a:r>
            <a:r>
              <a:rPr lang="en-US" sz="1200" dirty="0" err="1" smtClean="0"/>
              <a:t>kepelabuhan</a:t>
            </a:r>
            <a:endParaRPr lang="en-US" sz="1200" dirty="0"/>
          </a:p>
        </p:txBody>
      </p:sp>
      <p:sp>
        <p:nvSpPr>
          <p:cNvPr id="212" name="TextBox 211"/>
          <p:cNvSpPr txBox="1"/>
          <p:nvPr/>
        </p:nvSpPr>
        <p:spPr>
          <a:xfrm>
            <a:off x="7616440" y="6309320"/>
            <a:ext cx="2135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Jumlah</a:t>
            </a:r>
            <a:r>
              <a:rPr lang="en-US" sz="1200" dirty="0"/>
              <a:t> </a:t>
            </a:r>
            <a:r>
              <a:rPr lang="en-US" sz="1200" dirty="0" err="1"/>
              <a:t>proyek</a:t>
            </a:r>
            <a:r>
              <a:rPr lang="en-US" sz="1200" dirty="0"/>
              <a:t> </a:t>
            </a:r>
            <a:r>
              <a:rPr lang="en-US" sz="1200" dirty="0" err="1" smtClean="0"/>
              <a:t>bandar</a:t>
            </a:r>
            <a:r>
              <a:rPr lang="en-US" sz="1200" dirty="0" smtClean="0"/>
              <a:t> </a:t>
            </a:r>
            <a:r>
              <a:rPr lang="en-US" sz="1200" dirty="0" err="1" smtClean="0"/>
              <a:t>udara</a:t>
            </a:r>
            <a:endParaRPr lang="en-US" sz="1200" dirty="0"/>
          </a:p>
        </p:txBody>
      </p:sp>
      <p:sp>
        <p:nvSpPr>
          <p:cNvPr id="214" name="Title 1"/>
          <p:cNvSpPr>
            <a:spLocks noGrp="1"/>
          </p:cNvSpPr>
          <p:nvPr>
            <p:ph type="title"/>
          </p:nvPr>
        </p:nvSpPr>
        <p:spPr>
          <a:xfrm>
            <a:off x="415920" y="63343"/>
            <a:ext cx="8915400" cy="662305"/>
          </a:xfrm>
        </p:spPr>
        <p:txBody>
          <a:bodyPr/>
          <a:lstStyle/>
          <a:p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sektor</a:t>
            </a:r>
            <a:r>
              <a:rPr lang="en-US" sz="1800" dirty="0" smtClean="0"/>
              <a:t> </a:t>
            </a:r>
            <a:r>
              <a:rPr lang="en-US" sz="1800" dirty="0" err="1" smtClean="0"/>
              <a:t>transportasi</a:t>
            </a:r>
            <a:r>
              <a:rPr lang="en-US" sz="1800" dirty="0" smtClean="0"/>
              <a:t> </a:t>
            </a:r>
            <a:r>
              <a:rPr lang="en-US" sz="1800" dirty="0" err="1" smtClean="0"/>
              <a:t>dalam</a:t>
            </a:r>
            <a:r>
              <a:rPr lang="en-US" sz="1800" dirty="0" smtClean="0"/>
              <a:t> PSN, </a:t>
            </a:r>
            <a:r>
              <a:rPr lang="en-US" sz="1800" dirty="0" err="1" smtClean="0"/>
              <a:t>terdapat</a:t>
            </a:r>
            <a:r>
              <a:rPr lang="en-US" sz="1800" dirty="0" smtClean="0"/>
              <a:t> 74 </a:t>
            </a:r>
            <a:r>
              <a:rPr lang="en-US" sz="1800" dirty="0" err="1" smtClean="0"/>
              <a:t>proyek</a:t>
            </a:r>
            <a:r>
              <a:rPr lang="en-US" sz="1800" dirty="0" smtClean="0"/>
              <a:t> </a:t>
            </a:r>
            <a:r>
              <a:rPr lang="en-US" sz="1800" dirty="0" err="1" smtClean="0"/>
              <a:t>jalan</a:t>
            </a:r>
            <a:r>
              <a:rPr lang="en-US" sz="1800" dirty="0" smtClean="0"/>
              <a:t>, 23 </a:t>
            </a:r>
            <a:r>
              <a:rPr lang="en-US" sz="1800" dirty="0" err="1" smtClean="0"/>
              <a:t>proyek</a:t>
            </a:r>
            <a:r>
              <a:rPr lang="en-US" sz="1800" dirty="0" smtClean="0"/>
              <a:t> </a:t>
            </a:r>
            <a:r>
              <a:rPr lang="en-US" sz="1800" dirty="0" err="1" smtClean="0"/>
              <a:t>perkeretaapian</a:t>
            </a:r>
            <a:r>
              <a:rPr lang="en-US" sz="1800" dirty="0" smtClean="0"/>
              <a:t>, 10 </a:t>
            </a:r>
            <a:r>
              <a:rPr lang="en-US" sz="1800" dirty="0" err="1" smtClean="0"/>
              <a:t>proyek</a:t>
            </a:r>
            <a:r>
              <a:rPr lang="en-US" sz="1800" dirty="0" smtClean="0"/>
              <a:t> </a:t>
            </a:r>
            <a:r>
              <a:rPr lang="en-US" sz="1800" dirty="0" err="1" smtClean="0"/>
              <a:t>kepelabuhanan</a:t>
            </a:r>
            <a:r>
              <a:rPr lang="en-US" sz="1800" dirty="0" smtClean="0"/>
              <a:t>, and 8 </a:t>
            </a:r>
            <a:r>
              <a:rPr lang="en-US" sz="1800" dirty="0" err="1" smtClean="0"/>
              <a:t>proyek</a:t>
            </a:r>
            <a:r>
              <a:rPr lang="en-US" sz="1800" dirty="0" smtClean="0"/>
              <a:t> </a:t>
            </a:r>
            <a:r>
              <a:rPr lang="en-US" sz="1800" dirty="0" err="1" smtClean="0"/>
              <a:t>bandar</a:t>
            </a:r>
            <a:r>
              <a:rPr lang="en-US" sz="1800" dirty="0" smtClean="0"/>
              <a:t> </a:t>
            </a:r>
            <a:r>
              <a:rPr lang="en-US" sz="1800" dirty="0" err="1" smtClean="0"/>
              <a:t>udara</a:t>
            </a:r>
            <a:r>
              <a:rPr lang="en-US" sz="1800" dirty="0" smtClean="0"/>
              <a:t>     </a:t>
            </a:r>
            <a:endParaRPr lang="en-US" sz="1800" dirty="0"/>
          </a:p>
        </p:txBody>
      </p:sp>
      <p:sp>
        <p:nvSpPr>
          <p:cNvPr id="215" name="TextBox 214"/>
          <p:cNvSpPr txBox="1"/>
          <p:nvPr/>
        </p:nvSpPr>
        <p:spPr>
          <a:xfrm>
            <a:off x="117653" y="1041804"/>
            <a:ext cx="2893484" cy="307777"/>
          </a:xfrm>
          <a:prstGeom prst="rect">
            <a:avLst/>
          </a:prstGeom>
          <a:solidFill>
            <a:srgbClr val="4BACC6"/>
          </a:solidFill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</a:rPr>
              <a:t>Proyek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Transportasi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dalam</a:t>
            </a:r>
            <a:r>
              <a:rPr lang="en-US" sz="1400" b="1" dirty="0" smtClean="0">
                <a:solidFill>
                  <a:schemeClr val="bg1"/>
                </a:solidFill>
              </a:rPr>
              <a:t> PSN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216" name="Picture 707">
            <a:hlinkClick r:id="" action="ppaction://noaction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9480" y="2077616"/>
            <a:ext cx="326887" cy="32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7" name="Picture 708">
            <a:hlinkClick r:id="" action="ppaction://noaction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6072" y="2460281"/>
            <a:ext cx="253703" cy="26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8" name="Picture 710">
            <a:hlinkClick r:id="" action="ppaction://noaction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9480" y="3225655"/>
            <a:ext cx="326887" cy="32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9" name="Picture 711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1919" y="2816155"/>
            <a:ext cx="322008" cy="321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" name="TextBox 219"/>
          <p:cNvSpPr txBox="1"/>
          <p:nvPr/>
        </p:nvSpPr>
        <p:spPr>
          <a:xfrm>
            <a:off x="2916176" y="2079514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21" name="TextBox 220"/>
          <p:cNvSpPr txBox="1"/>
          <p:nvPr/>
        </p:nvSpPr>
        <p:spPr>
          <a:xfrm>
            <a:off x="2916176" y="2446500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2916176" y="2819908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2916176" y="3185116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1013120183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90564" y="186245"/>
            <a:ext cx="9515436" cy="416084"/>
          </a:xfrm>
          <a:prstGeom prst="rect">
            <a:avLst/>
          </a:prstGeom>
        </p:spPr>
        <p:txBody>
          <a:bodyPr vert="horz" wrap="square" lIns="107263" tIns="53630" rIns="107263" bIns="53630" rtlCol="0" anchor="ctr">
            <a:spAutoFit/>
          </a:bodyPr>
          <a:lstStyle>
            <a:lvl1pPr algn="l" defTabSz="536311" rtl="0" eaLnBrk="1" latinLnBrk="0" hangingPunct="1">
              <a:spcBef>
                <a:spcPct val="0"/>
              </a:spcBef>
              <a:buNone/>
              <a:defRPr lang="en-US" sz="2800" b="1" kern="1200" smtClean="0">
                <a:solidFill>
                  <a:schemeClr val="accent6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000" dirty="0">
                <a:latin typeface="Arial" charset="0"/>
                <a:ea typeface="Arial" charset="0"/>
                <a:cs typeface="Arial" charset="0"/>
              </a:rPr>
              <a:t>Status </a:t>
            </a:r>
            <a:r>
              <a:rPr lang="en-US" sz="2000" dirty="0" err="1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US" sz="2000" dirty="0" err="1" smtClean="0">
                <a:latin typeface="Arial" charset="0"/>
                <a:ea typeface="Arial" charset="0"/>
                <a:cs typeface="Arial" charset="0"/>
              </a:rPr>
              <a:t>emajuan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 115 </a:t>
            </a:r>
            <a:r>
              <a:rPr lang="en-US" sz="2000" dirty="0" err="1" smtClean="0">
                <a:latin typeface="Arial" charset="0"/>
                <a:ea typeface="Arial" charset="0"/>
                <a:cs typeface="Arial" charset="0"/>
              </a:rPr>
              <a:t>Proyek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 smtClean="0">
                <a:latin typeface="Arial" charset="0"/>
                <a:ea typeface="Arial" charset="0"/>
                <a:cs typeface="Arial" charset="0"/>
              </a:rPr>
              <a:t>Sektor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 smtClean="0">
                <a:latin typeface="Arial" charset="0"/>
                <a:ea typeface="Arial" charset="0"/>
                <a:cs typeface="Arial" charset="0"/>
              </a:rPr>
              <a:t>Transportasi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 smtClean="0">
                <a:latin typeface="Arial" charset="0"/>
                <a:ea typeface="Arial" charset="0"/>
                <a:cs typeface="Arial" charset="0"/>
              </a:rPr>
              <a:t>secara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 smtClean="0">
                <a:latin typeface="Arial" charset="0"/>
                <a:ea typeface="Arial" charset="0"/>
                <a:cs typeface="Arial" charset="0"/>
              </a:rPr>
              <a:t>spesifik</a:t>
            </a: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46283" y="1886650"/>
            <a:ext cx="1258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accent6">
                    <a:lumMod val="75000"/>
                  </a:schemeClr>
                </a:solidFill>
              </a:rPr>
              <a:t>Sektor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en-US" sz="1400" b="1" dirty="0" err="1" smtClean="0">
                <a:solidFill>
                  <a:schemeClr val="accent6">
                    <a:lumMod val="75000"/>
                  </a:schemeClr>
                </a:solidFill>
              </a:rPr>
              <a:t>Transportasi</a:t>
            </a:r>
            <a:endParaRPr 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687538" y="1607338"/>
            <a:ext cx="230654" cy="203559"/>
          </a:xfrm>
          <a:prstGeom prst="rect">
            <a:avLst/>
          </a:prstGeom>
          <a:solidFill>
            <a:srgbClr val="9BBB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6311"/>
            <a:endParaRPr lang="en-US" sz="21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687538" y="2000734"/>
            <a:ext cx="230654" cy="203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6311"/>
            <a:endParaRPr lang="en-US" sz="21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687538" y="2820315"/>
            <a:ext cx="230654" cy="203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6311"/>
            <a:endParaRPr lang="en-US" sz="21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687538" y="2416871"/>
            <a:ext cx="230654" cy="203559"/>
          </a:xfrm>
          <a:prstGeom prst="rect">
            <a:avLst/>
          </a:prstGeom>
          <a:solidFill>
            <a:srgbClr val="806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6311"/>
            <a:endParaRPr lang="en-US" sz="21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TextBox 35">
            <a:hlinkClick r:id="" action="ppaction://noaction"/>
          </p:cNvPr>
          <p:cNvSpPr txBox="1"/>
          <p:nvPr/>
        </p:nvSpPr>
        <p:spPr>
          <a:xfrm>
            <a:off x="6003645" y="1534711"/>
            <a:ext cx="318606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6311">
              <a:lnSpc>
                <a:spcPct val="80000"/>
              </a:lnSpc>
              <a:spcAft>
                <a:spcPts val="1200"/>
              </a:spcAft>
            </a:pP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1 </a:t>
            </a:r>
            <a:r>
              <a:rPr lang="en-US" sz="1400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proyek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sudah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Arial"/>
                <a:cs typeface="Helvetica Neue Bold Condensed"/>
              </a:rPr>
              <a:t>selesai</a:t>
            </a:r>
            <a:endParaRPr lang="en-US" sz="2000" b="1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37" name="TextBox 36">
            <a:hlinkClick r:id="" action="ppaction://noaction"/>
          </p:cNvPr>
          <p:cNvSpPr txBox="1"/>
          <p:nvPr/>
        </p:nvSpPr>
        <p:spPr>
          <a:xfrm>
            <a:off x="6003646" y="2344244"/>
            <a:ext cx="383854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6311">
              <a:lnSpc>
                <a:spcPct val="80000"/>
              </a:lnSpc>
              <a:spcAft>
                <a:spcPts val="1200"/>
              </a:spcAft>
            </a:pP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3 </a:t>
            </a:r>
            <a:r>
              <a:rPr lang="en-US" sz="1400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proyek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dalam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tahap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transaksi</a:t>
            </a:r>
            <a:endParaRPr lang="en-US" sz="2000" b="1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38" name="TextBox 37">
            <a:hlinkClick r:id="" action="ppaction://noaction"/>
          </p:cNvPr>
          <p:cNvSpPr txBox="1"/>
          <p:nvPr/>
        </p:nvSpPr>
        <p:spPr>
          <a:xfrm>
            <a:off x="6003640" y="2722038"/>
            <a:ext cx="3838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6311">
              <a:spcAft>
                <a:spcPts val="750"/>
              </a:spcAft>
            </a:pP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44 </a:t>
            </a:r>
            <a:r>
              <a:rPr lang="en-US" sz="1400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proyek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dalam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penyiapan</a:t>
            </a:r>
            <a:endParaRPr lang="en-US" sz="2000" b="1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39" name="TextBox 38">
            <a:hlinkClick r:id="" action="ppaction://noaction"/>
          </p:cNvPr>
          <p:cNvSpPr txBox="1"/>
          <p:nvPr/>
        </p:nvSpPr>
        <p:spPr>
          <a:xfrm>
            <a:off x="6013203" y="1908358"/>
            <a:ext cx="3828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6311">
              <a:spcAft>
                <a:spcPts val="750"/>
              </a:spcAft>
            </a:pP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67</a:t>
            </a:r>
            <a:r>
              <a:rPr lang="en-US" sz="1400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proyek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dalam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1400" dirty="0" err="1">
                <a:solidFill>
                  <a:schemeClr val="accent2"/>
                </a:solidFill>
                <a:latin typeface="Arial"/>
                <a:cs typeface="Helvetica Neue Bold Condensed"/>
              </a:rPr>
              <a:t>tahap</a:t>
            </a:r>
            <a:r>
              <a:rPr lang="en-US" sz="1400" dirty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Arial"/>
                <a:cs typeface="Helvetica Neue Bold Condensed"/>
              </a:rPr>
              <a:t>konstruksi</a:t>
            </a:r>
            <a:r>
              <a:rPr lang="en-US" sz="2000" b="1" dirty="0" smtClean="0">
                <a:solidFill>
                  <a:schemeClr val="accent2"/>
                </a:solidFill>
                <a:latin typeface="Arial"/>
                <a:cs typeface="Helvetica Neue Bold Condensed"/>
              </a:rPr>
              <a:t> </a:t>
            </a:r>
            <a:endParaRPr lang="en-US" sz="2000" b="1" dirty="0">
              <a:solidFill>
                <a:schemeClr val="accent2"/>
              </a:solidFill>
              <a:latin typeface="Arial"/>
              <a:cs typeface="Helvetica Neue Bold Condensed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518322" y="1739342"/>
            <a:ext cx="2019990" cy="989300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50782" y="1777151"/>
            <a:ext cx="1667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</a:rPr>
              <a:t>Kemajuan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115 </a:t>
            </a:r>
            <a:r>
              <a:rPr lang="en-US" sz="1400" b="1" dirty="0" err="1">
                <a:solidFill>
                  <a:schemeClr val="bg1"/>
                </a:solidFill>
              </a:rPr>
              <a:t>Proyek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Sektor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Transportasi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</a:rPr>
              <a:t>per </a:t>
            </a:r>
            <a:r>
              <a:rPr lang="en-US" sz="1400" b="1" dirty="0" err="1" smtClean="0">
                <a:solidFill>
                  <a:schemeClr val="bg1"/>
                </a:solidFill>
              </a:rPr>
              <a:t>Oktober</a:t>
            </a:r>
            <a:r>
              <a:rPr lang="en-US" sz="1400" b="1" dirty="0" smtClean="0">
                <a:solidFill>
                  <a:schemeClr val="bg1"/>
                </a:solidFill>
              </a:rPr>
              <a:t> 2017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572628" y="6500819"/>
            <a:ext cx="37941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dirty="0" smtClean="0">
                <a:solidFill>
                  <a:schemeClr val="tx1"/>
                </a:solidFill>
              </a:rPr>
              <a:t>6</a:t>
            </a:r>
            <a:endParaRPr lang="en-US" sz="1000" dirty="0">
              <a:solidFill>
                <a:schemeClr val="tx1"/>
              </a:solidFill>
            </a:endParaRPr>
          </a:p>
        </p:txBody>
      </p:sp>
      <p:graphicFrame>
        <p:nvGraphicFramePr>
          <p:cNvPr id="42" name="Chart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62608055"/>
              </p:ext>
            </p:extLst>
          </p:nvPr>
        </p:nvGraphicFramePr>
        <p:xfrm>
          <a:off x="1548782" y="-660118"/>
          <a:ext cx="5459362" cy="4709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24535799"/>
              </p:ext>
            </p:extLst>
          </p:nvPr>
        </p:nvGraphicFramePr>
        <p:xfrm>
          <a:off x="518322" y="3964214"/>
          <a:ext cx="8708345" cy="1854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41669"/>
                <a:gridCol w="1741669"/>
                <a:gridCol w="1741669"/>
                <a:gridCol w="1741669"/>
                <a:gridCol w="17416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Tahap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Jalan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Perkeretaapian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Kepelabuhanan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Bandar </a:t>
                      </a:r>
                      <a:r>
                        <a:rPr lang="en-US" sz="1400" dirty="0" err="1" smtClean="0"/>
                        <a:t>Udara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Selesai</a:t>
                      </a:r>
                      <a:r>
                        <a:rPr lang="en-US" sz="1400" b="1" baseline="30000" dirty="0" smtClean="0"/>
                        <a:t>1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err="1" smtClean="0"/>
                        <a:t>Konstruksi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err="1" smtClean="0"/>
                        <a:t>Transaksi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err="1" smtClean="0"/>
                        <a:t>Penyiapan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5" name="Picture 707">
            <a:hlinkClick r:id="" action="ppaction://noaction"/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1408" y="3519315"/>
            <a:ext cx="395534" cy="395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708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9005" y="3594880"/>
            <a:ext cx="306980" cy="31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710">
            <a:hlinkClick r:id="" action="ppaction://noaction"/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0896" y="3519315"/>
            <a:ext cx="395534" cy="395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711">
            <a:hlinkClick r:id="" action="ppaction://noaction"/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7244" y="3526400"/>
            <a:ext cx="389630" cy="388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Rectangle 64"/>
          <p:cNvSpPr/>
          <p:nvPr/>
        </p:nvSpPr>
        <p:spPr>
          <a:xfrm>
            <a:off x="827946" y="5962911"/>
            <a:ext cx="8089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err="1" smtClean="0"/>
              <a:t>Sebagian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besar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proyek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transportasi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telah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memasuki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tahap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konstruksi</a:t>
            </a:r>
            <a:r>
              <a:rPr lang="en-US" sz="1400" b="1" dirty="0" smtClean="0"/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18322" y="5961342"/>
            <a:ext cx="8708346" cy="343212"/>
          </a:xfrm>
          <a:prstGeom prst="rect">
            <a:avLst/>
          </a:prstGeom>
          <a:noFill/>
          <a:ln w="28575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656623" y="6328829"/>
            <a:ext cx="857004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aseline="30000" dirty="0" smtClean="0"/>
              <a:t>1</a:t>
            </a:r>
            <a:r>
              <a:rPr lang="en-US" sz="1100" dirty="0" smtClean="0"/>
              <a:t>Proyek </a:t>
            </a:r>
            <a:r>
              <a:rPr lang="en-US" sz="1100" dirty="0" err="1"/>
              <a:t>j</a:t>
            </a:r>
            <a:r>
              <a:rPr lang="en-US" sz="1100" dirty="0" err="1" smtClean="0"/>
              <a:t>alan</a:t>
            </a:r>
            <a:r>
              <a:rPr lang="en-US" sz="1100" dirty="0" smtClean="0"/>
              <a:t> </a:t>
            </a:r>
            <a:r>
              <a:rPr lang="en-US" sz="1100" dirty="0" err="1"/>
              <a:t>t</a:t>
            </a:r>
            <a:r>
              <a:rPr lang="en-US" sz="1100" dirty="0" err="1" smtClean="0"/>
              <a:t>ol</a:t>
            </a:r>
            <a:r>
              <a:rPr lang="en-US" sz="1100" dirty="0" smtClean="0"/>
              <a:t> </a:t>
            </a:r>
            <a:r>
              <a:rPr lang="en-US" sz="1100" dirty="0" err="1" smtClean="0"/>
              <a:t>dianggap</a:t>
            </a:r>
            <a:r>
              <a:rPr lang="en-US" sz="1100" dirty="0" smtClean="0"/>
              <a:t> </a:t>
            </a:r>
            <a:r>
              <a:rPr lang="en-US" sz="1100" dirty="0" err="1" smtClean="0"/>
              <a:t>selesai</a:t>
            </a:r>
            <a:r>
              <a:rPr lang="en-US" sz="1100" dirty="0" smtClean="0"/>
              <a:t> </a:t>
            </a:r>
            <a:r>
              <a:rPr lang="en-US" sz="1100" dirty="0" err="1" smtClean="0"/>
              <a:t>apabila</a:t>
            </a:r>
            <a:r>
              <a:rPr lang="en-US" sz="1100" dirty="0" smtClean="0"/>
              <a:t> </a:t>
            </a:r>
            <a:r>
              <a:rPr lang="en-US" sz="1100" dirty="0" err="1" smtClean="0"/>
              <a:t>seluruh</a:t>
            </a:r>
            <a:r>
              <a:rPr lang="en-US" sz="1100" dirty="0" smtClean="0"/>
              <a:t> </a:t>
            </a:r>
            <a:r>
              <a:rPr lang="en-US" sz="1100" dirty="0" err="1" smtClean="0"/>
              <a:t>seksi</a:t>
            </a:r>
            <a:r>
              <a:rPr lang="en-US" sz="1100" dirty="0" smtClean="0"/>
              <a:t> </a:t>
            </a:r>
            <a:r>
              <a:rPr lang="en-US" sz="1100" dirty="0" err="1" smtClean="0"/>
              <a:t>pada</a:t>
            </a:r>
            <a:r>
              <a:rPr lang="en-US" sz="1100" dirty="0" smtClean="0"/>
              <a:t> </a:t>
            </a:r>
            <a:r>
              <a:rPr lang="en-US" sz="1100" dirty="0" err="1" smtClean="0"/>
              <a:t>jalan</a:t>
            </a:r>
            <a:r>
              <a:rPr lang="en-US" sz="1100" dirty="0" smtClean="0"/>
              <a:t> </a:t>
            </a:r>
            <a:r>
              <a:rPr lang="en-US" sz="1100" dirty="0" err="1" smtClean="0"/>
              <a:t>tol</a:t>
            </a:r>
            <a:r>
              <a:rPr lang="en-US" sz="1100" dirty="0" smtClean="0"/>
              <a:t> </a:t>
            </a:r>
            <a:r>
              <a:rPr lang="en-US" sz="1100" dirty="0" err="1" smtClean="0"/>
              <a:t>tersebut</a:t>
            </a:r>
            <a:r>
              <a:rPr lang="en-US" sz="1100" dirty="0" smtClean="0"/>
              <a:t> </a:t>
            </a:r>
            <a:r>
              <a:rPr lang="en-US" sz="1100" dirty="0" err="1" smtClean="0"/>
              <a:t>telah</a:t>
            </a:r>
            <a:r>
              <a:rPr lang="en-US" sz="1100" dirty="0" smtClean="0"/>
              <a:t> 100% </a:t>
            </a:r>
            <a:r>
              <a:rPr lang="en-US" sz="1100" dirty="0" err="1" smtClean="0"/>
              <a:t>beroperasi</a:t>
            </a:r>
            <a:endParaRPr lang="en-US" sz="1100" dirty="0" smtClean="0"/>
          </a:p>
        </p:txBody>
      </p:sp>
    </p:spTree>
    <p:extLst>
      <p:ext uri="{BB962C8B-B14F-4D97-AF65-F5344CB8AC3E}">
        <p14:creationId xmlns:p14="http://schemas.microsoft.com/office/powerpoint/2010/main" xmlns="" val="414755276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093341" y="1752177"/>
            <a:ext cx="6647893" cy="2957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833" y="1752177"/>
            <a:ext cx="2909509" cy="2957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690" y="186452"/>
            <a:ext cx="8915400" cy="416084"/>
          </a:xfrm>
        </p:spPr>
        <p:txBody>
          <a:bodyPr/>
          <a:lstStyle/>
          <a:p>
            <a:r>
              <a:rPr lang="en-US" sz="2000" dirty="0" smtClean="0"/>
              <a:t>Target </a:t>
            </a:r>
            <a:r>
              <a:rPr lang="en-US" sz="2000" dirty="0" err="1" smtClean="0"/>
              <a:t>pencapaian</a:t>
            </a:r>
            <a:r>
              <a:rPr lang="en-US" sz="2000" dirty="0" smtClean="0"/>
              <a:t> </a:t>
            </a:r>
            <a:r>
              <a:rPr lang="en-US" sz="2000" dirty="0" err="1" smtClean="0"/>
              <a:t>pembangunan</a:t>
            </a:r>
            <a:r>
              <a:rPr lang="en-US" sz="2000" dirty="0" smtClean="0"/>
              <a:t> </a:t>
            </a:r>
            <a:r>
              <a:rPr lang="en-US" sz="2000" dirty="0" err="1" smtClean="0"/>
              <a:t>Jalan</a:t>
            </a:r>
            <a:r>
              <a:rPr lang="en-US" sz="2000" dirty="0" smtClean="0"/>
              <a:t> </a:t>
            </a:r>
            <a:r>
              <a:rPr lang="en-US" sz="2000" dirty="0" err="1" smtClean="0"/>
              <a:t>Tol</a:t>
            </a:r>
            <a:r>
              <a:rPr lang="en-US" sz="2000" dirty="0" smtClean="0"/>
              <a:t> </a:t>
            </a:r>
            <a:r>
              <a:rPr lang="en-US" sz="2000" dirty="0" err="1" smtClean="0"/>
              <a:t>sampai</a:t>
            </a:r>
            <a:r>
              <a:rPr lang="en-US" sz="2000" dirty="0" smtClean="0"/>
              <a:t> </a:t>
            </a:r>
            <a:r>
              <a:rPr lang="en-US" sz="2000" dirty="0" err="1" smtClean="0"/>
              <a:t>tahun</a:t>
            </a:r>
            <a:r>
              <a:rPr lang="en-US" sz="2000" dirty="0" smtClean="0"/>
              <a:t> 2019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545CBA-A242-734E-821F-CF6745EE240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83833" y="854308"/>
            <a:ext cx="952524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P</a:t>
            </a:r>
            <a:r>
              <a:rPr lang="en-US" sz="1600" dirty="0" err="1" smtClean="0"/>
              <a:t>ada</a:t>
            </a:r>
            <a:r>
              <a:rPr lang="en-US" sz="1600" dirty="0" smtClean="0"/>
              <a:t> </a:t>
            </a:r>
            <a:r>
              <a:rPr lang="en-US" sz="1600" dirty="0" err="1" smtClean="0"/>
              <a:t>akhir</a:t>
            </a:r>
            <a:r>
              <a:rPr lang="en-US" sz="1600" dirty="0" smtClean="0"/>
              <a:t> </a:t>
            </a:r>
            <a:r>
              <a:rPr lang="en-US" sz="1600" dirty="0" err="1" smtClean="0"/>
              <a:t>tahun</a:t>
            </a:r>
            <a:r>
              <a:rPr lang="en-US" sz="1600" dirty="0" smtClean="0"/>
              <a:t> 2019, </a:t>
            </a:r>
            <a:r>
              <a:rPr lang="en-US" sz="1600" dirty="0" err="1" smtClean="0"/>
              <a:t>ditargetkan</a:t>
            </a:r>
            <a:r>
              <a:rPr lang="en-US" sz="1600" dirty="0" smtClean="0"/>
              <a:t> total 1.851 km </a:t>
            </a:r>
            <a:r>
              <a:rPr lang="en-US" sz="1600" dirty="0" err="1" smtClean="0"/>
              <a:t>beroperasi</a:t>
            </a:r>
            <a:r>
              <a:rPr lang="en-US" sz="1600" dirty="0" smtClean="0"/>
              <a:t>,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terselesaikannya</a:t>
            </a:r>
            <a:r>
              <a:rPr lang="en-US" sz="1600" dirty="0" smtClean="0"/>
              <a:t> </a:t>
            </a:r>
            <a:r>
              <a:rPr lang="en-US" sz="1600" dirty="0" err="1" smtClean="0"/>
              <a:t>Jalan</a:t>
            </a:r>
            <a:r>
              <a:rPr lang="en-US" sz="1600" dirty="0" smtClean="0"/>
              <a:t> </a:t>
            </a:r>
            <a:r>
              <a:rPr lang="en-US" sz="1600" dirty="0" err="1" smtClean="0"/>
              <a:t>Tol</a:t>
            </a:r>
            <a:r>
              <a:rPr lang="en-US" sz="1600" dirty="0" smtClean="0"/>
              <a:t> Trans </a:t>
            </a:r>
            <a:r>
              <a:rPr lang="en-US" sz="1600" dirty="0" err="1" smtClean="0"/>
              <a:t>Jawa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sebagian</a:t>
            </a:r>
            <a:r>
              <a:rPr lang="en-US" sz="1600" dirty="0" smtClean="0"/>
              <a:t> </a:t>
            </a:r>
            <a:r>
              <a:rPr lang="en-US" sz="1600" dirty="0" err="1" smtClean="0"/>
              <a:t>besar</a:t>
            </a:r>
            <a:r>
              <a:rPr lang="en-US" sz="1600" dirty="0" smtClean="0"/>
              <a:t> </a:t>
            </a:r>
            <a:r>
              <a:rPr lang="en-US" sz="1600" dirty="0" err="1" smtClean="0"/>
              <a:t>Jalan</a:t>
            </a:r>
            <a:r>
              <a:rPr lang="en-US" sz="1600" dirty="0" smtClean="0"/>
              <a:t> </a:t>
            </a:r>
            <a:r>
              <a:rPr lang="en-US" sz="1600" dirty="0" err="1" smtClean="0"/>
              <a:t>Tol</a:t>
            </a:r>
            <a:r>
              <a:rPr lang="en-US" sz="1600" dirty="0" smtClean="0"/>
              <a:t> Trans Sumatera </a:t>
            </a:r>
            <a:endParaRPr lang="en-US" sz="1600" dirty="0"/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xmlns="" val="1170967470"/>
              </p:ext>
            </p:extLst>
          </p:nvPr>
        </p:nvGraphicFramePr>
        <p:xfrm>
          <a:off x="-834684" y="1543971"/>
          <a:ext cx="4516976" cy="2957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Isosceles Triangle 14"/>
          <p:cNvSpPr/>
          <p:nvPr/>
        </p:nvSpPr>
        <p:spPr>
          <a:xfrm rot="5400000">
            <a:off x="1900876" y="2927930"/>
            <a:ext cx="2957802" cy="606299"/>
          </a:xfrm>
          <a:prstGeom prst="triangle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50142" y="1687877"/>
            <a:ext cx="582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 smtClean="0">
                <a:solidFill>
                  <a:srgbClr val="000000"/>
                </a:solidFill>
              </a:rPr>
              <a:t>Target </a:t>
            </a:r>
            <a:r>
              <a:rPr lang="en-US" sz="1400" dirty="0" err="1" smtClean="0">
                <a:solidFill>
                  <a:srgbClr val="000000"/>
                </a:solidFill>
              </a:rPr>
              <a:t>tersebut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dapat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dicapai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dengan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asumsi</a:t>
            </a:r>
            <a:r>
              <a:rPr lang="en-US" sz="1400" dirty="0" smtClean="0">
                <a:solidFill>
                  <a:srgbClr val="000000"/>
                </a:solidFill>
              </a:rPr>
              <a:t> target </a:t>
            </a:r>
            <a:r>
              <a:rPr lang="en-US" sz="1400" dirty="0" err="1" smtClean="0">
                <a:solidFill>
                  <a:srgbClr val="000000"/>
                </a:solidFill>
              </a:rPr>
              <a:t>akumulatif</a:t>
            </a:r>
            <a:r>
              <a:rPr lang="en-US" sz="1400" dirty="0" smtClean="0">
                <a:solidFill>
                  <a:srgbClr val="000000"/>
                </a:solidFill>
              </a:rPr>
              <a:t> per </a:t>
            </a:r>
            <a:r>
              <a:rPr lang="en-US" sz="1400" dirty="0" err="1" smtClean="0">
                <a:solidFill>
                  <a:srgbClr val="000000"/>
                </a:solidFill>
              </a:rPr>
              <a:t>tahun</a:t>
            </a:r>
            <a:r>
              <a:rPr lang="en-US" sz="1400" dirty="0" smtClean="0">
                <a:solidFill>
                  <a:srgbClr val="000000"/>
                </a:solidFill>
              </a:rPr>
              <a:t> per </a:t>
            </a:r>
            <a:r>
              <a:rPr lang="en-US" sz="1400" dirty="0" err="1" smtClean="0">
                <a:solidFill>
                  <a:srgbClr val="000000"/>
                </a:solidFill>
              </a:rPr>
              <a:t>tahun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sebagai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berikut</a:t>
            </a:r>
            <a:r>
              <a:rPr lang="en-US" sz="1400" dirty="0" smtClean="0">
                <a:solidFill>
                  <a:srgbClr val="000000"/>
                </a:solidFill>
              </a:rPr>
              <a:t>: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0993538"/>
              </p:ext>
            </p:extLst>
          </p:nvPr>
        </p:nvGraphicFramePr>
        <p:xfrm>
          <a:off x="3650142" y="2192167"/>
          <a:ext cx="6058941" cy="24739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75804"/>
                <a:gridCol w="1719987"/>
                <a:gridCol w="1748415"/>
                <a:gridCol w="1514735"/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2019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Panjang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akumulatif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567 km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1182 km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1851 km</a:t>
                      </a:r>
                      <a:endParaRPr lang="en-US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Ruas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terbangun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Penyelesaian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Tahap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awal</a:t>
                      </a:r>
                      <a:r>
                        <a:rPr lang="en-US" sz="1400" dirty="0" smtClean="0"/>
                        <a:t> Trans</a:t>
                      </a:r>
                      <a:r>
                        <a:rPr lang="en-US" sz="1400" baseline="0" dirty="0" smtClean="0"/>
                        <a:t> Sumatera </a:t>
                      </a:r>
                      <a:r>
                        <a:rPr lang="en-US" sz="1400" baseline="0" dirty="0" err="1" smtClean="0"/>
                        <a:t>dan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err="1" smtClean="0"/>
                        <a:t>sebagian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besar</a:t>
                      </a:r>
                      <a:r>
                        <a:rPr lang="en-US" sz="1400" baseline="0" dirty="0" smtClean="0"/>
                        <a:t> Trans </a:t>
                      </a:r>
                      <a:r>
                        <a:rPr lang="en-US" sz="1400" baseline="0" dirty="0" err="1" smtClean="0"/>
                        <a:t>Jawa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Penyelesaian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Tahap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awal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Tol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Jabodetabek</a:t>
                      </a:r>
                      <a:r>
                        <a:rPr lang="en-US" sz="1400" baseline="0" dirty="0" smtClean="0"/>
                        <a:t>, </a:t>
                      </a:r>
                      <a:r>
                        <a:rPr lang="en-US" sz="1400" baseline="0" dirty="0" err="1" smtClean="0"/>
                        <a:t>dan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penyelesaian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keseluruhan</a:t>
                      </a:r>
                      <a:r>
                        <a:rPr lang="en-US" sz="1400" baseline="0" dirty="0" smtClean="0"/>
                        <a:t> trans </a:t>
                      </a:r>
                      <a:r>
                        <a:rPr lang="en-US" sz="1400" baseline="0" dirty="0" err="1" smtClean="0"/>
                        <a:t>jawa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Penyelesaian</a:t>
                      </a:r>
                      <a:r>
                        <a:rPr lang="en-US" sz="1400" dirty="0" smtClean="0"/>
                        <a:t> 4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ruas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utama</a:t>
                      </a:r>
                      <a:r>
                        <a:rPr lang="en-US" sz="1400" baseline="0" dirty="0" smtClean="0"/>
                        <a:t> Trans Sumatera, </a:t>
                      </a:r>
                      <a:r>
                        <a:rPr lang="en-US" sz="1400" baseline="0" dirty="0" err="1" smtClean="0"/>
                        <a:t>dan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sebagian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Jabodetabek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ruas</a:t>
                      </a:r>
                      <a:r>
                        <a:rPr lang="en-US" sz="1400" baseline="0" dirty="0" smtClean="0"/>
                        <a:t> Non Trans </a:t>
                      </a:r>
                      <a:r>
                        <a:rPr lang="en-US" sz="1400" baseline="0" dirty="0" err="1" smtClean="0"/>
                        <a:t>Jawa</a:t>
                      </a:r>
                      <a:endParaRPr lang="en-US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183832" y="1515562"/>
            <a:ext cx="9557401" cy="24817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49849" y="1455963"/>
            <a:ext cx="1460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b="1" dirty="0" err="1" smtClean="0">
                <a:solidFill>
                  <a:srgbClr val="000000"/>
                </a:solidFill>
              </a:rPr>
              <a:t>Jalan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Tol</a:t>
            </a:r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83834" y="5021913"/>
            <a:ext cx="9557400" cy="16652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83833" y="4785298"/>
            <a:ext cx="9525250" cy="24817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32231" y="4725699"/>
            <a:ext cx="1365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b="1" dirty="0" err="1" smtClean="0">
                <a:solidFill>
                  <a:srgbClr val="000000"/>
                </a:solidFill>
              </a:rPr>
              <a:t>Jalan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NonTol</a:t>
            </a:r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3036" y="5039204"/>
            <a:ext cx="93295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 err="1" smtClean="0">
                <a:solidFill>
                  <a:srgbClr val="000000"/>
                </a:solidFill>
              </a:rPr>
              <a:t>Untuk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Jalan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Nasional</a:t>
            </a:r>
            <a:r>
              <a:rPr lang="en-US" sz="1400" dirty="0" smtClean="0">
                <a:solidFill>
                  <a:srgbClr val="000000"/>
                </a:solidFill>
              </a:rPr>
              <a:t>, </a:t>
            </a:r>
            <a:r>
              <a:rPr lang="en-US" sz="1400" dirty="0" err="1" smtClean="0">
                <a:solidFill>
                  <a:srgbClr val="000000"/>
                </a:solidFill>
              </a:rPr>
              <a:t>ditargetkan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telah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terselesaikannya</a:t>
            </a:r>
            <a:r>
              <a:rPr lang="en-US" sz="1400" dirty="0" smtClean="0">
                <a:solidFill>
                  <a:srgbClr val="000000"/>
                </a:solidFill>
              </a:rPr>
              <a:t>: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Pembangunan </a:t>
            </a: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Jalan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Lingkar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Trans </a:t>
            </a: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Morotai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sepanjang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231,84km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Pembangunan 7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Ruas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Jalan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Trans Maluku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Rekonstruksi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Jalan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Palu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 </a:t>
            </a: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Parigi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sepanjang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83,6 km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Rekonstruksi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Jalan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Penghubung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Gorontalo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 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Manado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sepanjang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301,7km</a:t>
            </a:r>
          </a:p>
          <a:p>
            <a:pPr>
              <a:defRPr/>
            </a:pP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Sedangkan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pada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proyek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Pembangunan </a:t>
            </a:r>
            <a:r>
              <a:rPr lang="en-US" sz="1400" i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Fly Over 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Dari </a:t>
            </a: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dan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Menuju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Terminal </a:t>
            </a: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Teluk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Lamong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(2,4km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hingga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saat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ini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masih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belum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terdapat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kejelasan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mengenai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skema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pendanaan</a:t>
            </a:r>
            <a:endParaRPr lang="en-US" sz="1400" dirty="0" smtClean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indent="-285750">
              <a:buFont typeface="Arial"/>
              <a:buChar char="•"/>
              <a:defRPr/>
            </a:pPr>
            <a:endParaRPr lang="en-US" sz="14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3650183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0B29EF-1DDC-7448-9DE2-35D75C634C0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990600" y="4176713"/>
            <a:ext cx="8836025" cy="26050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3152" tIns="73152" rIns="73152" bIns="73152" anchor="ctr" anchorCtr="1"/>
          <a:lstStyle/>
          <a:p>
            <a:pPr algn="ctr">
              <a:lnSpc>
                <a:spcPct val="106000"/>
              </a:lnSpc>
            </a:pPr>
            <a:endParaRPr lang="en-US" sz="1100" b="1"/>
          </a:p>
        </p:txBody>
      </p:sp>
      <p:sp>
        <p:nvSpPr>
          <p:cNvPr id="6" name="Rectangle 5"/>
          <p:cNvSpPr/>
          <p:nvPr/>
        </p:nvSpPr>
        <p:spPr bwMode="auto">
          <a:xfrm>
            <a:off x="5257800" y="838200"/>
            <a:ext cx="4568825" cy="32797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3152" tIns="73152" rIns="73152" bIns="73152" anchor="ctr" anchorCtr="1"/>
          <a:lstStyle/>
          <a:p>
            <a:pPr algn="ctr">
              <a:lnSpc>
                <a:spcPct val="106000"/>
              </a:lnSpc>
            </a:pPr>
            <a:endParaRPr lang="en-US" sz="1100" b="1"/>
          </a:p>
        </p:txBody>
      </p:sp>
      <p:sp>
        <p:nvSpPr>
          <p:cNvPr id="7" name="Rectangle 6"/>
          <p:cNvSpPr/>
          <p:nvPr/>
        </p:nvSpPr>
        <p:spPr bwMode="auto">
          <a:xfrm>
            <a:off x="990600" y="838200"/>
            <a:ext cx="3767138" cy="32797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3152" tIns="73152" rIns="73152" bIns="73152" anchor="ctr" anchorCtr="1"/>
          <a:lstStyle/>
          <a:p>
            <a:pPr algn="ctr">
              <a:lnSpc>
                <a:spcPct val="106000"/>
              </a:lnSpc>
            </a:pPr>
            <a:endParaRPr lang="en-US" sz="1100" b="1"/>
          </a:p>
        </p:txBody>
      </p:sp>
      <p:sp>
        <p:nvSpPr>
          <p:cNvPr id="8" name="Rectangle 22"/>
          <p:cNvSpPr>
            <a:spLocks noChangeArrowheads="1"/>
          </p:cNvSpPr>
          <p:nvPr/>
        </p:nvSpPr>
        <p:spPr bwMode="auto">
          <a:xfrm>
            <a:off x="4794250" y="838200"/>
            <a:ext cx="1327150" cy="32797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lIns="73152" tIns="73152" rIns="73152" bIns="73152" anchor="ctr" anchorCtr="1"/>
          <a:lstStyle/>
          <a:p>
            <a:pPr algn="ctr">
              <a:lnSpc>
                <a:spcPct val="106000"/>
              </a:lnSpc>
            </a:pPr>
            <a:endParaRPr lang="en-US" sz="1100" b="1">
              <a:solidFill>
                <a:srgbClr val="FFFFFF"/>
              </a:solidFill>
            </a:endParaRPr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103188" y="4176713"/>
            <a:ext cx="1884362" cy="26019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lIns="73152" tIns="73152" rIns="73152" bIns="73152" anchor="ctr" anchorCtr="1"/>
          <a:lstStyle/>
          <a:p>
            <a:pPr algn="ctr">
              <a:lnSpc>
                <a:spcPct val="106000"/>
              </a:lnSpc>
            </a:pPr>
            <a:endParaRPr lang="en-US" sz="1100" b="1">
              <a:solidFill>
                <a:srgbClr val="FFFFFF"/>
              </a:solidFill>
            </a:endParaRPr>
          </a:p>
        </p:txBody>
      </p:sp>
      <p:sp>
        <p:nvSpPr>
          <p:cNvPr id="10" name="Rectangle 21"/>
          <p:cNvSpPr>
            <a:spLocks noChangeArrowheads="1"/>
          </p:cNvSpPr>
          <p:nvPr/>
        </p:nvSpPr>
        <p:spPr bwMode="auto">
          <a:xfrm>
            <a:off x="103188" y="838200"/>
            <a:ext cx="1327150" cy="32797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lIns="73152" tIns="73152" rIns="73152" bIns="73152" anchor="ctr" anchorCtr="1"/>
          <a:lstStyle/>
          <a:p>
            <a:pPr algn="ctr">
              <a:lnSpc>
                <a:spcPct val="106000"/>
              </a:lnSpc>
            </a:pPr>
            <a:endParaRPr lang="en-US" sz="1100" b="1">
              <a:solidFill>
                <a:srgbClr val="FFFFFF"/>
              </a:solidFill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036763" y="4176713"/>
            <a:ext cx="762158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sz="1300" b="1"/>
              <a:t>10 PSN Kereta Api</a:t>
            </a:r>
            <a:r>
              <a:rPr lang="en-US" sz="1300"/>
              <a:t> akan telah beroperasi pada tahun 2019,</a:t>
            </a:r>
            <a:r>
              <a:rPr lang="en-US" sz="1300" b="1"/>
              <a:t> menambah 730,86 Km Jalur Kereta Api yang beroperasi </a:t>
            </a:r>
            <a:r>
              <a:rPr lang="en-US" sz="1300"/>
              <a:t>di Indonesia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2030413" y="4706938"/>
            <a:ext cx="76279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sz="1300" b="1"/>
              <a:t>Pulau Sulawesi akan memiliki jalur Kereta Api yang beroperasi untuk pertama kalinya,</a:t>
            </a:r>
            <a:r>
              <a:rPr lang="en-US" sz="1300"/>
              <a:t> dengan panjang jalur 44 Km di antara Makassar - Parepare</a:t>
            </a: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2030413" y="5632450"/>
            <a:ext cx="76279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sz="1300" b="1"/>
              <a:t>DKI Jakarta akan memiliki MRT dan LRT yang beroperasi untuk pertama kalinya</a:t>
            </a:r>
            <a:r>
              <a:rPr lang="en-US" sz="1300"/>
              <a:t>, dengan total jalur sepanjang 64,9 Km yang diharapkan dapat mengurangi kemacetan di Ibu Kota.</a:t>
            </a: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2030413" y="6202363"/>
            <a:ext cx="76279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sz="1300" b="1"/>
              <a:t>Indonesia akan memiliki Kereta Api Cepat untuk pertama kalinya</a:t>
            </a:r>
            <a:r>
              <a:rPr lang="en-US" sz="1300"/>
              <a:t> yang beroperasi dalam jalur DKI Jakarta - Bandung</a:t>
            </a:r>
          </a:p>
        </p:txBody>
      </p:sp>
      <p:pic>
        <p:nvPicPr>
          <p:cNvPr id="15" name="Picture 708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735" y="4896383"/>
            <a:ext cx="640811" cy="667923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216958" y="5630863"/>
            <a:ext cx="175736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300" b="1" dirty="0" err="1"/>
              <a:t>Sektor</a:t>
            </a:r>
            <a:r>
              <a:rPr lang="en-US" sz="1300" b="1" dirty="0"/>
              <a:t> </a:t>
            </a:r>
            <a:r>
              <a:rPr lang="en-US" sz="1300" b="1" dirty="0" err="1"/>
              <a:t>Perkeretaapian</a:t>
            </a:r>
            <a:endParaRPr lang="en-US" sz="1300" b="1" dirty="0"/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2049463" y="5276850"/>
            <a:ext cx="76279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sz="1300" b="1"/>
              <a:t>Jalur Kereta Api di Sumatera yang beroperasi akan bertambah  129,9 Km</a:t>
            </a:r>
          </a:p>
        </p:txBody>
      </p: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6069013" y="887413"/>
            <a:ext cx="364172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300" b="1"/>
              <a:t>14 PSN di sektor bandara akan beroperasi </a:t>
            </a:r>
            <a:r>
              <a:rPr lang="en-US" sz="1300"/>
              <a:t>sehingga akan terdapat peningkatan kapasitas </a:t>
            </a:r>
            <a:r>
              <a:rPr lang="en-US" sz="1300" b="1"/>
              <a:t>50,25 juta penumpang</a:t>
            </a:r>
            <a:r>
              <a:rPr lang="en-US" sz="1300"/>
              <a:t>, yang meliputi:</a:t>
            </a:r>
            <a:endParaRPr lang="en-US" sz="1300" b="1"/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1465263" y="887413"/>
            <a:ext cx="340201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sz="1300" b="1"/>
              <a:t>5 PSN di sektor pelabuhan akan beroperasi</a:t>
            </a:r>
            <a:r>
              <a:rPr lang="en-US" sz="1300"/>
              <a:t> sehingga akan terdapat peningkatan kapasitas </a:t>
            </a:r>
            <a:r>
              <a:rPr lang="en-US" sz="1300" b="1"/>
              <a:t>5,65 juta TEUs, </a:t>
            </a:r>
            <a:r>
              <a:rPr lang="en-US" sz="1300"/>
              <a:t>yang meliputi:</a:t>
            </a:r>
            <a:endParaRPr lang="en-US" sz="1300" b="1"/>
          </a:p>
        </p:txBody>
      </p:sp>
      <p:sp>
        <p:nvSpPr>
          <p:cNvPr id="20" name="TextBox 14"/>
          <p:cNvSpPr txBox="1">
            <a:spLocks noChangeArrowheads="1"/>
          </p:cNvSpPr>
          <p:nvPr/>
        </p:nvSpPr>
        <p:spPr bwMode="auto">
          <a:xfrm>
            <a:off x="-118535" y="2522010"/>
            <a:ext cx="175736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300" b="1" dirty="0" err="1"/>
              <a:t>Sektor</a:t>
            </a:r>
            <a:r>
              <a:rPr lang="en-US" sz="1300" b="1" dirty="0"/>
              <a:t> </a:t>
            </a:r>
            <a:r>
              <a:rPr lang="en-US" sz="1300" b="1" dirty="0" err="1" smtClean="0"/>
              <a:t>Kepelabuhanan</a:t>
            </a:r>
            <a:endParaRPr lang="en-US" sz="1300" b="1" dirty="0"/>
          </a:p>
        </p:txBody>
      </p:sp>
      <p:sp>
        <p:nvSpPr>
          <p:cNvPr id="21" name="TextBox 15"/>
          <p:cNvSpPr txBox="1">
            <a:spLocks noChangeArrowheads="1"/>
          </p:cNvSpPr>
          <p:nvPr/>
        </p:nvSpPr>
        <p:spPr bwMode="auto">
          <a:xfrm>
            <a:off x="4633913" y="2522010"/>
            <a:ext cx="175736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300" b="1" dirty="0" err="1"/>
              <a:t>Sektor</a:t>
            </a:r>
            <a:r>
              <a:rPr lang="en-US" sz="1300" b="1" dirty="0"/>
              <a:t> </a:t>
            </a:r>
          </a:p>
          <a:p>
            <a:pPr algn="ctr"/>
            <a:r>
              <a:rPr lang="en-US" sz="1300" b="1" dirty="0" err="1"/>
              <a:t>Bandara</a:t>
            </a:r>
            <a:endParaRPr lang="en-US" sz="1300" b="1" dirty="0"/>
          </a:p>
        </p:txBody>
      </p:sp>
      <p:sp>
        <p:nvSpPr>
          <p:cNvPr id="22" name="TextBox 16"/>
          <p:cNvSpPr txBox="1">
            <a:spLocks noChangeArrowheads="1"/>
          </p:cNvSpPr>
          <p:nvPr/>
        </p:nvSpPr>
        <p:spPr bwMode="auto">
          <a:xfrm>
            <a:off x="2286000" y="1654175"/>
            <a:ext cx="258127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AutoNum type="arabicPeriod"/>
            </a:pPr>
            <a:r>
              <a:rPr lang="en-US" sz="1300"/>
              <a:t>Pelabuhan KEK Maloy</a:t>
            </a:r>
          </a:p>
          <a:p>
            <a:pPr>
              <a:buFont typeface="Arial" charset="0"/>
              <a:buAutoNum type="arabicPeriod"/>
            </a:pPr>
            <a:r>
              <a:rPr lang="en-US" sz="1300"/>
              <a:t>Pelabuhan Patimban</a:t>
            </a:r>
          </a:p>
          <a:p>
            <a:pPr>
              <a:buFont typeface="Arial" charset="0"/>
              <a:buAutoNum type="arabicPeriod"/>
            </a:pPr>
            <a:r>
              <a:rPr lang="en-US" sz="1300"/>
              <a:t>Pelabuhan Kalibaru</a:t>
            </a:r>
          </a:p>
          <a:p>
            <a:pPr>
              <a:buFont typeface="Arial" charset="0"/>
              <a:buAutoNum type="arabicPeriod"/>
            </a:pPr>
            <a:r>
              <a:rPr lang="en-US" sz="1300"/>
              <a:t>Makassar </a:t>
            </a:r>
            <a:r>
              <a:rPr lang="en-US" sz="1300" i="1"/>
              <a:t>New Port</a:t>
            </a:r>
          </a:p>
          <a:p>
            <a:pPr>
              <a:buFont typeface="Arial" charset="0"/>
              <a:buAutoNum type="arabicPeriod"/>
            </a:pPr>
            <a:r>
              <a:rPr lang="en-US" sz="1300"/>
              <a:t>Pelabuhan Kupang</a:t>
            </a:r>
          </a:p>
        </p:txBody>
      </p:sp>
      <p:sp>
        <p:nvSpPr>
          <p:cNvPr id="23" name="TextBox 17"/>
          <p:cNvSpPr txBox="1">
            <a:spLocks noChangeArrowheads="1"/>
          </p:cNvSpPr>
          <p:nvPr/>
        </p:nvSpPr>
        <p:spPr bwMode="auto">
          <a:xfrm>
            <a:off x="1465263" y="2847975"/>
            <a:ext cx="3402012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sz="1300"/>
              <a:t>Dengan </a:t>
            </a:r>
            <a:r>
              <a:rPr lang="en-US" sz="1300" b="1"/>
              <a:t>PHI Kuala Tanjung</a:t>
            </a:r>
            <a:r>
              <a:rPr lang="en-US" sz="1300"/>
              <a:t>, Indonesia akan </a:t>
            </a:r>
            <a:r>
              <a:rPr lang="en-US" sz="1300" b="1"/>
              <a:t>memiliki Pelabuhan Hub Internasional pertama</a:t>
            </a:r>
            <a:r>
              <a:rPr lang="en-US" sz="1300"/>
              <a:t> sebagai pintu masuk jalur pelayaran sisi barat Indonesia</a:t>
            </a:r>
          </a:p>
        </p:txBody>
      </p:sp>
      <p:pic>
        <p:nvPicPr>
          <p:cNvPr id="24" name="Picture 845"/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22180" y="1801297"/>
            <a:ext cx="737047" cy="735387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5" name="Picture 839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84091" y="1788215"/>
            <a:ext cx="804642" cy="761550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26" name="TextBox 20"/>
          <p:cNvSpPr txBox="1">
            <a:spLocks noChangeArrowheads="1"/>
          </p:cNvSpPr>
          <p:nvPr/>
        </p:nvSpPr>
        <p:spPr bwMode="auto">
          <a:xfrm>
            <a:off x="5786438" y="1557338"/>
            <a:ext cx="4283075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0725" indent="-276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>
              <a:buFont typeface="Arial" charset="0"/>
              <a:buAutoNum type="arabicPeriod"/>
            </a:pPr>
            <a:r>
              <a:rPr lang="en-US" sz="1200"/>
              <a:t>Bandara </a:t>
            </a:r>
            <a:r>
              <a:rPr lang="en-US" sz="1200">
                <a:cs typeface="Lucida Grande" charset="0"/>
              </a:rPr>
              <a:t>Sultan Babullah</a:t>
            </a:r>
          </a:p>
          <a:p>
            <a:pPr lvl="1">
              <a:buFont typeface="Arial" charset="0"/>
              <a:buAutoNum type="arabicPeriod"/>
            </a:pPr>
            <a:r>
              <a:rPr lang="en-US" sz="1200">
                <a:cs typeface="Lucida Grande" charset="0"/>
              </a:rPr>
              <a:t>Bandara Raden Inten II</a:t>
            </a:r>
          </a:p>
          <a:p>
            <a:pPr lvl="1">
              <a:buFont typeface="Arial" charset="0"/>
              <a:buAutoNum type="arabicPeriod"/>
            </a:pPr>
            <a:r>
              <a:rPr lang="en-US" sz="1200">
                <a:cs typeface="Lucida Grande" charset="0"/>
              </a:rPr>
              <a:t>Bandara Tjilik Riwut</a:t>
            </a:r>
          </a:p>
          <a:p>
            <a:pPr lvl="1">
              <a:buFont typeface="Arial" charset="0"/>
              <a:buAutoNum type="arabicPeriod"/>
            </a:pPr>
            <a:r>
              <a:rPr lang="en-US" sz="1200">
                <a:cs typeface="Lucida Grande" charset="0"/>
              </a:rPr>
              <a:t>Bandara Syamsuddin Noor</a:t>
            </a:r>
          </a:p>
          <a:p>
            <a:pPr lvl="1">
              <a:buFont typeface="Arial" charset="0"/>
              <a:buAutoNum type="arabicPeriod"/>
            </a:pPr>
            <a:r>
              <a:rPr lang="en-US" sz="1200">
                <a:cs typeface="Lucida Grande" charset="0"/>
              </a:rPr>
              <a:t>Bandara Sentani</a:t>
            </a:r>
          </a:p>
          <a:p>
            <a:pPr lvl="1">
              <a:buFont typeface="Arial" charset="0"/>
              <a:buAutoNum type="arabicPeriod"/>
            </a:pPr>
            <a:r>
              <a:rPr lang="en-US" sz="1200">
                <a:cs typeface="Lucida Grande" charset="0"/>
              </a:rPr>
              <a:t>Bandara Fatmawati</a:t>
            </a:r>
          </a:p>
          <a:p>
            <a:pPr lvl="1">
              <a:buFont typeface="Arial" charset="0"/>
              <a:buAutoNum type="arabicPeriod"/>
            </a:pPr>
            <a:r>
              <a:rPr lang="en-US" sz="1200">
                <a:cs typeface="Lucida Grande" charset="0"/>
              </a:rPr>
              <a:t>Bandara Mutiara</a:t>
            </a:r>
          </a:p>
          <a:p>
            <a:pPr lvl="1">
              <a:buFont typeface="Arial" charset="0"/>
              <a:buAutoNum type="arabicPeriod"/>
            </a:pPr>
            <a:r>
              <a:rPr lang="en-US" sz="1200">
                <a:cs typeface="Lucida Grande" charset="0"/>
              </a:rPr>
              <a:t>Bandara Matahora</a:t>
            </a:r>
          </a:p>
          <a:p>
            <a:pPr lvl="1">
              <a:buFont typeface="Arial" charset="0"/>
              <a:buAutoNum type="arabicPeriod"/>
            </a:pPr>
            <a:r>
              <a:rPr lang="en-US" sz="1200">
                <a:cs typeface="Lucida Grande" charset="0"/>
              </a:rPr>
              <a:t>Bandara Labuan Bajo</a:t>
            </a:r>
          </a:p>
          <a:p>
            <a:pPr lvl="1">
              <a:buFont typeface="Arial" charset="0"/>
              <a:buAutoNum type="arabicPeriod"/>
            </a:pPr>
            <a:r>
              <a:rPr lang="en-US" sz="1200">
                <a:cs typeface="Lucida Grande" charset="0"/>
              </a:rPr>
              <a:t>Bandara Kertajati, Bandara Internasional di Provinsi D.I. Yogyakarta</a:t>
            </a:r>
          </a:p>
          <a:p>
            <a:pPr lvl="1">
              <a:buFont typeface="Arial" charset="0"/>
              <a:buAutoNum type="arabicPeriod"/>
            </a:pPr>
            <a:r>
              <a:rPr lang="en-US" sz="1200">
                <a:cs typeface="Lucida Grande" charset="0"/>
              </a:rPr>
              <a:t>Pengembangan Bandara Ahmad Yani </a:t>
            </a:r>
          </a:p>
          <a:p>
            <a:pPr lvl="1">
              <a:buFont typeface="Arial" charset="0"/>
              <a:buAutoNum type="arabicPeriod"/>
            </a:pPr>
            <a:r>
              <a:rPr lang="en-US" sz="1200">
                <a:cs typeface="Lucida Grande" charset="0"/>
              </a:rPr>
              <a:t>Pengembangan Bandar Udara Soekarno-Hatta</a:t>
            </a:r>
            <a:endParaRPr lang="en-US" sz="1200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02690" y="32564"/>
            <a:ext cx="8915400" cy="723861"/>
          </a:xfrm>
        </p:spPr>
        <p:txBody>
          <a:bodyPr/>
          <a:lstStyle/>
          <a:p>
            <a:r>
              <a:rPr lang="en-US" sz="2000" dirty="0" smtClean="0"/>
              <a:t>Target </a:t>
            </a:r>
            <a:r>
              <a:rPr lang="en-US" sz="2000" dirty="0" err="1" smtClean="0"/>
              <a:t>pencapaian</a:t>
            </a:r>
            <a:r>
              <a:rPr lang="en-US" sz="2000" dirty="0" smtClean="0"/>
              <a:t> </a:t>
            </a:r>
            <a:r>
              <a:rPr lang="en-US" sz="2000" dirty="0" err="1" smtClean="0"/>
              <a:t>pembangunan</a:t>
            </a:r>
            <a:r>
              <a:rPr lang="en-US" sz="2000" dirty="0" smtClean="0"/>
              <a:t> </a:t>
            </a:r>
            <a:r>
              <a:rPr lang="en-US" sz="2000" dirty="0" err="1" smtClean="0"/>
              <a:t>sektor</a:t>
            </a:r>
            <a:r>
              <a:rPr lang="en-US" sz="2000" dirty="0" smtClean="0"/>
              <a:t> </a:t>
            </a:r>
            <a:r>
              <a:rPr lang="en-US" sz="2000" dirty="0" err="1" smtClean="0"/>
              <a:t>Kepelabuhanan</a:t>
            </a:r>
            <a:r>
              <a:rPr lang="en-US" sz="2000" dirty="0" smtClean="0"/>
              <a:t>, </a:t>
            </a:r>
            <a:r>
              <a:rPr lang="en-US" sz="2000" dirty="0" err="1" smtClean="0"/>
              <a:t>Bandara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Perkeretaapian</a:t>
            </a:r>
            <a:r>
              <a:rPr lang="en-US" sz="2000" dirty="0" smtClean="0"/>
              <a:t> </a:t>
            </a:r>
            <a:r>
              <a:rPr lang="en-US" sz="2000" dirty="0" err="1" smtClean="0"/>
              <a:t>sampai</a:t>
            </a:r>
            <a:r>
              <a:rPr lang="en-US" sz="2000" dirty="0" smtClean="0"/>
              <a:t> </a:t>
            </a:r>
            <a:r>
              <a:rPr lang="en-US" sz="2000" dirty="0" err="1" smtClean="0"/>
              <a:t>tahun</a:t>
            </a:r>
            <a:r>
              <a:rPr lang="en-US" sz="2000" dirty="0" smtClean="0"/>
              <a:t> 2019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161891763"/>
      </p:ext>
    </p:extLst>
  </p:cSld>
  <p:clrMapOvr>
    <a:masterClrMapping/>
  </p:clrMapOvr>
  <p:transition spd="slow">
    <p:strips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81751" y="949058"/>
            <a:ext cx="4851002" cy="3626594"/>
          </a:xfrm>
          <a:prstGeom prst="rect">
            <a:avLst/>
          </a:prstGeom>
          <a:noFill/>
          <a:ln>
            <a:solidFill>
              <a:schemeClr val="accent6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3003781" y="1058297"/>
            <a:ext cx="4205834" cy="32183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105357" tIns="52679" rIns="105357" bIns="52679">
            <a:spAutoFit/>
          </a:bodyPr>
          <a:lstStyle/>
          <a:p>
            <a:pPr marL="117475" indent="-117475" defTabSz="1054100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140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Box 18"/>
          <p:cNvSpPr txBox="1">
            <a:spLocks noChangeArrowheads="1"/>
          </p:cNvSpPr>
          <p:nvPr/>
        </p:nvSpPr>
        <p:spPr bwMode="auto">
          <a:xfrm>
            <a:off x="3285135" y="1019820"/>
            <a:ext cx="365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NILAI INVESTASI PSN</a:t>
            </a:r>
            <a:endParaRPr lang="en-US" b="1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8373" y="3541139"/>
            <a:ext cx="129073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536311"/>
            <a:r>
              <a:rPr lang="en-US" sz="2100" b="1" dirty="0" err="1" smtClean="0">
                <a:solidFill>
                  <a:srgbClr val="E46C0A"/>
                </a:solidFill>
                <a:latin typeface="Arial"/>
              </a:rPr>
              <a:t>Rp</a:t>
            </a:r>
            <a:r>
              <a:rPr lang="en-US" sz="2100" b="1" dirty="0" smtClean="0">
                <a:solidFill>
                  <a:srgbClr val="E46C0A"/>
                </a:solidFill>
                <a:latin typeface="Arial"/>
              </a:rPr>
              <a:t> 4.417</a:t>
            </a:r>
          </a:p>
          <a:p>
            <a:pPr algn="ctr" defTabSz="536311"/>
            <a:r>
              <a:rPr lang="en-US" sz="2100" b="1" dirty="0" err="1" smtClean="0">
                <a:solidFill>
                  <a:srgbClr val="E46C0A"/>
                </a:solidFill>
                <a:latin typeface="Arial"/>
              </a:rPr>
              <a:t>Triliun</a:t>
            </a:r>
            <a:endParaRPr lang="en-US" sz="2100" b="1" dirty="0">
              <a:solidFill>
                <a:srgbClr val="E46C0A"/>
              </a:solidFill>
              <a:latin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99115" y="2919229"/>
            <a:ext cx="693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36311"/>
            <a:r>
              <a:rPr lang="en-US" sz="1400" b="1" dirty="0" smtClean="0">
                <a:latin typeface="Arial"/>
              </a:rPr>
              <a:t>APBN</a:t>
            </a:r>
            <a:endParaRPr lang="en-US" sz="1400" b="1" dirty="0"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99114" y="3421488"/>
            <a:ext cx="9027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36311"/>
            <a:r>
              <a:rPr lang="en-US" sz="1400" b="1" dirty="0" smtClean="0">
                <a:latin typeface="Arial"/>
              </a:rPr>
              <a:t>BUMN/D</a:t>
            </a:r>
            <a:endParaRPr lang="en-US" sz="1400" b="1" dirty="0"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99114" y="3923750"/>
            <a:ext cx="8034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36311"/>
            <a:r>
              <a:rPr lang="en-US" sz="1400" b="1" dirty="0" err="1" smtClean="0">
                <a:latin typeface="Arial"/>
              </a:rPr>
              <a:t>Swasta</a:t>
            </a:r>
            <a:endParaRPr lang="en-US" sz="1400" b="1" dirty="0"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25506" y="2238174"/>
            <a:ext cx="4184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36311"/>
            <a:r>
              <a:rPr lang="en-US" sz="1400" b="1" dirty="0" err="1" smtClean="0">
                <a:solidFill>
                  <a:srgbClr val="000000"/>
                </a:solidFill>
                <a:latin typeface="Arial"/>
              </a:rPr>
              <a:t>Estimasi</a:t>
            </a:r>
            <a:r>
              <a:rPr lang="en-US" sz="14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/>
              </a:rPr>
              <a:t>kebutuhan</a:t>
            </a:r>
            <a:r>
              <a:rPr lang="en-US" sz="1400" b="1" dirty="0" smtClean="0">
                <a:solidFill>
                  <a:srgbClr val="000000"/>
                </a:solidFill>
                <a:latin typeface="Arial"/>
              </a:rPr>
              <a:t> pendanaan</a:t>
            </a:r>
            <a:r>
              <a:rPr lang="en-US" sz="1400" b="1" baseline="30000" dirty="0">
                <a:solidFill>
                  <a:srgbClr val="000000"/>
                </a:solidFill>
                <a:latin typeface="Arial"/>
              </a:rPr>
              <a:t>1</a:t>
            </a:r>
            <a:r>
              <a:rPr lang="en-US" sz="14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/>
              </a:rPr>
              <a:t>untuk</a:t>
            </a:r>
            <a:r>
              <a:rPr lang="en-US" sz="1400" b="1" dirty="0" smtClean="0">
                <a:solidFill>
                  <a:srgbClr val="000000"/>
                </a:solidFill>
                <a:latin typeface="Arial"/>
              </a:rPr>
              <a:t> 245 </a:t>
            </a:r>
            <a:r>
              <a:rPr lang="en-US" sz="1400" b="1" dirty="0" err="1">
                <a:solidFill>
                  <a:srgbClr val="000000"/>
                </a:solidFill>
                <a:latin typeface="Arial"/>
              </a:rPr>
              <a:t>P</a:t>
            </a:r>
            <a:r>
              <a:rPr lang="en-US" sz="1400" b="1" dirty="0" err="1" smtClean="0">
                <a:solidFill>
                  <a:srgbClr val="000000"/>
                </a:solidFill>
                <a:latin typeface="Arial"/>
              </a:rPr>
              <a:t>royek</a:t>
            </a:r>
            <a:r>
              <a:rPr lang="en-US" sz="1400" b="1" dirty="0" smtClean="0">
                <a:solidFill>
                  <a:srgbClr val="000000"/>
                </a:solidFill>
                <a:latin typeface="Arial"/>
              </a:rPr>
              <a:t> + 2 Program PSN:</a:t>
            </a:r>
            <a:endParaRPr lang="en-US" sz="14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 bwMode="gray">
          <a:xfrm>
            <a:off x="2995119" y="1401338"/>
            <a:ext cx="421449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rgbClr val="0070C0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rgbClr val="0070C0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rgbClr val="0070C0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rgbClr val="0070C0"/>
                </a:solidFill>
                <a:latin typeface="Arial" charset="0"/>
                <a:cs typeface="Arial" charset="0"/>
              </a:defRPr>
            </a:lvl5pPr>
            <a:lvl6pPr marL="342900"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685800"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1028700"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1371600"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536311"/>
            <a:r>
              <a:rPr lang="en-US" sz="1400" b="0" dirty="0" smtClean="0">
                <a:solidFill>
                  <a:srgbClr val="000000"/>
                </a:solidFill>
              </a:rPr>
              <a:t>PSN </a:t>
            </a:r>
            <a:r>
              <a:rPr lang="en-US" sz="1400" b="0" dirty="0" err="1" smtClean="0">
                <a:solidFill>
                  <a:srgbClr val="000000"/>
                </a:solidFill>
              </a:rPr>
              <a:t>membutuhkan</a:t>
            </a:r>
            <a:r>
              <a:rPr lang="en-US" sz="1400" b="0" dirty="0" smtClean="0">
                <a:solidFill>
                  <a:srgbClr val="000000"/>
                </a:solidFill>
              </a:rPr>
              <a:t> </a:t>
            </a:r>
            <a:r>
              <a:rPr lang="en-US" sz="1400" b="0" dirty="0" err="1" smtClean="0">
                <a:solidFill>
                  <a:srgbClr val="000000"/>
                </a:solidFill>
              </a:rPr>
              <a:t>pendanaan</a:t>
            </a:r>
            <a:r>
              <a:rPr lang="en-US" sz="1400" b="0" dirty="0" smtClean="0">
                <a:solidFill>
                  <a:srgbClr val="000000"/>
                </a:solidFill>
              </a:rPr>
              <a:t> yang </a:t>
            </a:r>
            <a:r>
              <a:rPr lang="en-US" sz="1400" b="0" dirty="0" err="1" smtClean="0">
                <a:solidFill>
                  <a:srgbClr val="000000"/>
                </a:solidFill>
              </a:rPr>
              <a:t>berasal</a:t>
            </a:r>
            <a:r>
              <a:rPr lang="en-US" sz="1400" b="0" dirty="0" smtClean="0">
                <a:solidFill>
                  <a:srgbClr val="000000"/>
                </a:solidFill>
              </a:rPr>
              <a:t> </a:t>
            </a:r>
            <a:r>
              <a:rPr lang="en-US" sz="1400" b="0" dirty="0" err="1" smtClean="0">
                <a:solidFill>
                  <a:srgbClr val="000000"/>
                </a:solidFill>
              </a:rPr>
              <a:t>baik</a:t>
            </a:r>
            <a:r>
              <a:rPr lang="en-US" sz="1400" b="0" dirty="0" smtClean="0">
                <a:solidFill>
                  <a:srgbClr val="000000"/>
                </a:solidFill>
              </a:rPr>
              <a:t> </a:t>
            </a:r>
            <a:r>
              <a:rPr lang="en-US" sz="1400" b="0" dirty="0" err="1" smtClean="0">
                <a:solidFill>
                  <a:srgbClr val="000000"/>
                </a:solidFill>
              </a:rPr>
              <a:t>dari</a:t>
            </a:r>
            <a:r>
              <a:rPr lang="en-US" sz="1400" b="0" dirty="0" smtClean="0">
                <a:solidFill>
                  <a:srgbClr val="000000"/>
                </a:solidFill>
              </a:rPr>
              <a:t> APBN/D, </a:t>
            </a:r>
            <a:r>
              <a:rPr lang="en-US" sz="1400" b="0" dirty="0" err="1" smtClean="0">
                <a:solidFill>
                  <a:srgbClr val="000000"/>
                </a:solidFill>
              </a:rPr>
              <a:t>partisipasi</a:t>
            </a:r>
            <a:r>
              <a:rPr lang="en-US" sz="1400" b="0" dirty="0" smtClean="0">
                <a:solidFill>
                  <a:srgbClr val="000000"/>
                </a:solidFill>
              </a:rPr>
              <a:t> BUMN/D </a:t>
            </a:r>
            <a:r>
              <a:rPr lang="en-US" sz="1400" b="0" dirty="0" err="1" smtClean="0">
                <a:solidFill>
                  <a:srgbClr val="000000"/>
                </a:solidFill>
              </a:rPr>
              <a:t>dan</a:t>
            </a:r>
            <a:r>
              <a:rPr lang="en-US" sz="1400" b="0" dirty="0" smtClean="0">
                <a:solidFill>
                  <a:srgbClr val="000000"/>
                </a:solidFill>
              </a:rPr>
              <a:t>/ </a:t>
            </a:r>
            <a:r>
              <a:rPr lang="en-US" sz="1400" b="0" dirty="0" err="1" smtClean="0">
                <a:solidFill>
                  <a:srgbClr val="000000"/>
                </a:solidFill>
              </a:rPr>
              <a:t>atau</a:t>
            </a:r>
            <a:r>
              <a:rPr lang="en-US" sz="1400" b="0" dirty="0" smtClean="0">
                <a:solidFill>
                  <a:srgbClr val="000000"/>
                </a:solidFill>
              </a:rPr>
              <a:t> </a:t>
            </a:r>
            <a:r>
              <a:rPr lang="en-US" sz="1400" b="0" dirty="0" err="1" smtClean="0">
                <a:solidFill>
                  <a:srgbClr val="000000"/>
                </a:solidFill>
              </a:rPr>
              <a:t>partisipasi</a:t>
            </a:r>
            <a:r>
              <a:rPr lang="en-US" sz="1400" b="0" dirty="0" smtClean="0">
                <a:solidFill>
                  <a:srgbClr val="000000"/>
                </a:solidFill>
              </a:rPr>
              <a:t> </a:t>
            </a:r>
            <a:r>
              <a:rPr lang="en-US" sz="1400" b="0" dirty="0" err="1" smtClean="0">
                <a:solidFill>
                  <a:srgbClr val="000000"/>
                </a:solidFill>
              </a:rPr>
              <a:t>pihak</a:t>
            </a:r>
            <a:r>
              <a:rPr lang="en-US" sz="1400" b="0" dirty="0" smtClean="0">
                <a:solidFill>
                  <a:srgbClr val="000000"/>
                </a:solidFill>
              </a:rPr>
              <a:t> </a:t>
            </a:r>
            <a:r>
              <a:rPr lang="en-US" sz="1400" b="0" dirty="0" err="1" smtClean="0">
                <a:solidFill>
                  <a:srgbClr val="000000"/>
                </a:solidFill>
              </a:rPr>
              <a:t>swasta</a:t>
            </a:r>
            <a:endParaRPr lang="en-US" sz="1400" b="0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995119" y="2830758"/>
            <a:ext cx="4214497" cy="1547998"/>
          </a:xfrm>
          <a:prstGeom prst="rect">
            <a:avLst/>
          </a:prstGeom>
          <a:noFill/>
          <a:ln w="28575" cap="flat" cmpd="sng" algn="ctr">
            <a:solidFill>
              <a:srgbClr val="F7964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1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</a:pPr>
            <a:endParaRPr lang="en-US" sz="1100" b="1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54464" y="2906726"/>
            <a:ext cx="1506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 err="1" smtClean="0">
                <a:solidFill>
                  <a:schemeClr val="accent5"/>
                </a:solidFill>
              </a:rPr>
              <a:t>Rp</a:t>
            </a:r>
            <a:r>
              <a:rPr lang="en-US" sz="1400" b="1" dirty="0" smtClean="0">
                <a:solidFill>
                  <a:schemeClr val="accent5"/>
                </a:solidFill>
              </a:rPr>
              <a:t> 547    </a:t>
            </a:r>
            <a:r>
              <a:rPr lang="en-US" sz="1400" b="1" dirty="0" err="1" smtClean="0">
                <a:solidFill>
                  <a:schemeClr val="accent5"/>
                </a:solidFill>
              </a:rPr>
              <a:t>Triliun</a:t>
            </a:r>
            <a:endParaRPr lang="en-US" sz="1400" b="1" dirty="0">
              <a:solidFill>
                <a:schemeClr val="accent5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64265" y="2919227"/>
            <a:ext cx="1432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Total </a:t>
            </a:r>
            <a:r>
              <a:rPr lang="en-US" sz="1400" b="1" dirty="0" err="1" smtClean="0"/>
              <a:t>Nilai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Investasi</a:t>
            </a:r>
            <a:endParaRPr lang="en-US" sz="1400" b="1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542569" y="2829433"/>
            <a:ext cx="0" cy="1536497"/>
          </a:xfrm>
          <a:prstGeom prst="line">
            <a:avLst/>
          </a:prstGeom>
          <a:ln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54552" y="3415255"/>
            <a:ext cx="1506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 err="1" smtClean="0">
                <a:solidFill>
                  <a:schemeClr val="accent5"/>
                </a:solidFill>
              </a:rPr>
              <a:t>Rp</a:t>
            </a:r>
            <a:r>
              <a:rPr lang="en-US" sz="1400" b="1" dirty="0" smtClean="0">
                <a:solidFill>
                  <a:schemeClr val="accent5"/>
                </a:solidFill>
              </a:rPr>
              <a:t> 1.255 </a:t>
            </a:r>
            <a:r>
              <a:rPr lang="en-US" sz="1400" b="1" dirty="0" err="1" smtClean="0">
                <a:solidFill>
                  <a:schemeClr val="accent5"/>
                </a:solidFill>
              </a:rPr>
              <a:t>Triliun</a:t>
            </a:r>
            <a:endParaRPr lang="en-US" sz="1400" b="1" dirty="0">
              <a:solidFill>
                <a:schemeClr val="accent5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54552" y="3885787"/>
            <a:ext cx="1506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 err="1" smtClean="0">
                <a:solidFill>
                  <a:schemeClr val="accent5"/>
                </a:solidFill>
              </a:rPr>
              <a:t>Rp</a:t>
            </a:r>
            <a:r>
              <a:rPr lang="en-US" sz="1400" b="1" dirty="0" smtClean="0">
                <a:solidFill>
                  <a:schemeClr val="accent5"/>
                </a:solidFill>
              </a:rPr>
              <a:t> 2.615 </a:t>
            </a:r>
            <a:r>
              <a:rPr lang="en-US" sz="1400" b="1" dirty="0" err="1" smtClean="0">
                <a:solidFill>
                  <a:schemeClr val="accent5"/>
                </a:solidFill>
              </a:rPr>
              <a:t>Triliun</a:t>
            </a:r>
            <a:endParaRPr lang="en-US" sz="1400" b="1" dirty="0">
              <a:solidFill>
                <a:schemeClr val="accent5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66291" y="4575652"/>
            <a:ext cx="43482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aseline="30000" dirty="0" smtClean="0"/>
              <a:t>1</a:t>
            </a:r>
            <a:r>
              <a:rPr lang="en-US" sz="1100" dirty="0" smtClean="0"/>
              <a:t>Tidak </a:t>
            </a:r>
            <a:r>
              <a:rPr lang="en-US" sz="1100" dirty="0" err="1" smtClean="0"/>
              <a:t>termasuk</a:t>
            </a:r>
            <a:r>
              <a:rPr lang="en-US" sz="1100" dirty="0" smtClean="0"/>
              <a:t> 16 </a:t>
            </a:r>
            <a:r>
              <a:rPr lang="en-US" sz="1100" dirty="0" err="1" smtClean="0"/>
              <a:t>Proyek</a:t>
            </a:r>
            <a:r>
              <a:rPr lang="en-US" sz="1100" dirty="0" smtClean="0"/>
              <a:t> yang </a:t>
            </a:r>
            <a:r>
              <a:rPr lang="en-US" sz="1100" dirty="0" err="1" smtClean="0"/>
              <a:t>belum</a:t>
            </a:r>
            <a:r>
              <a:rPr lang="en-US" sz="1100" dirty="0" smtClean="0"/>
              <a:t> </a:t>
            </a:r>
            <a:r>
              <a:rPr lang="en-US" sz="1100" dirty="0" err="1" smtClean="0"/>
              <a:t>diketahui</a:t>
            </a:r>
            <a:r>
              <a:rPr lang="en-US" sz="1100" dirty="0" smtClean="0"/>
              <a:t> </a:t>
            </a:r>
            <a:r>
              <a:rPr lang="en-US" sz="1100" dirty="0" err="1" smtClean="0"/>
              <a:t>nilai</a:t>
            </a:r>
            <a:r>
              <a:rPr lang="en-US" sz="1100" dirty="0" smtClean="0"/>
              <a:t> </a:t>
            </a:r>
            <a:r>
              <a:rPr lang="en-US" sz="1100" dirty="0" err="1" smtClean="0"/>
              <a:t>investasinya</a:t>
            </a:r>
            <a:r>
              <a:rPr lang="en-US" sz="1100" dirty="0" smtClean="0"/>
              <a:t> </a:t>
            </a:r>
            <a:endParaRPr lang="en-US" sz="1100" dirty="0"/>
          </a:p>
        </p:txBody>
      </p:sp>
      <p:sp>
        <p:nvSpPr>
          <p:cNvPr id="21" name="Rectangle 20"/>
          <p:cNvSpPr/>
          <p:nvPr/>
        </p:nvSpPr>
        <p:spPr>
          <a:xfrm>
            <a:off x="1110065" y="4995025"/>
            <a:ext cx="7884577" cy="15473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2" name="TextBox 21">
            <a:hlinkClick r:id="" action="ppaction://noaction"/>
          </p:cNvPr>
          <p:cNvSpPr txBox="1"/>
          <p:nvPr/>
        </p:nvSpPr>
        <p:spPr>
          <a:xfrm>
            <a:off x="1110065" y="5021104"/>
            <a:ext cx="6305144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6311">
              <a:lnSpc>
                <a:spcPct val="80000"/>
              </a:lnSpc>
              <a:spcAft>
                <a:spcPts val="1200"/>
              </a:spcAft>
            </a:pPr>
            <a:r>
              <a:rPr lang="en-US" sz="1400" b="1" dirty="0">
                <a:latin typeface="Arial"/>
                <a:cs typeface="Helvetica Neue Bold Condensed"/>
              </a:rPr>
              <a:t>5</a:t>
            </a:r>
            <a:r>
              <a:rPr lang="en-US" sz="1400" b="1" dirty="0" smtClean="0">
                <a:latin typeface="Arial"/>
                <a:cs typeface="Helvetica Neue Bold Condensed"/>
              </a:rPr>
              <a:t> </a:t>
            </a:r>
            <a:r>
              <a:rPr lang="en-US" sz="1400" b="1" dirty="0" err="1" smtClean="0">
                <a:latin typeface="Arial"/>
                <a:cs typeface="Helvetica Neue Bold Condensed"/>
              </a:rPr>
              <a:t>Sektor</a:t>
            </a:r>
            <a:r>
              <a:rPr lang="en-US" sz="1400" b="1" dirty="0" smtClean="0">
                <a:latin typeface="Arial"/>
                <a:cs typeface="Helvetica Neue Bold Condensed"/>
              </a:rPr>
              <a:t> </a:t>
            </a:r>
            <a:r>
              <a:rPr lang="en-US" sz="1400" b="1" dirty="0" err="1" smtClean="0">
                <a:latin typeface="Arial"/>
                <a:cs typeface="Helvetica Neue Bold Condensed"/>
              </a:rPr>
              <a:t>dengan</a:t>
            </a:r>
            <a:r>
              <a:rPr lang="en-US" sz="1400" b="1" dirty="0" smtClean="0">
                <a:latin typeface="Arial"/>
                <a:cs typeface="Helvetica Neue Bold Condensed"/>
              </a:rPr>
              <a:t> </a:t>
            </a:r>
            <a:r>
              <a:rPr lang="en-US" sz="1400" b="1" dirty="0" err="1" smtClean="0">
                <a:latin typeface="Arial"/>
                <a:cs typeface="Helvetica Neue Bold Condensed"/>
              </a:rPr>
              <a:t>nilai</a:t>
            </a:r>
            <a:r>
              <a:rPr lang="en-US" sz="1400" b="1" dirty="0" smtClean="0">
                <a:latin typeface="Arial"/>
                <a:cs typeface="Helvetica Neue Bold Condensed"/>
              </a:rPr>
              <a:t> </a:t>
            </a:r>
            <a:r>
              <a:rPr lang="en-US" sz="1400" b="1" dirty="0" err="1" smtClean="0">
                <a:latin typeface="Arial"/>
                <a:cs typeface="Helvetica Neue Bold Condensed"/>
              </a:rPr>
              <a:t>investasi</a:t>
            </a:r>
            <a:r>
              <a:rPr lang="en-US" sz="1400" b="1" dirty="0" smtClean="0">
                <a:latin typeface="Arial"/>
                <a:cs typeface="Helvetica Neue Bold Condensed"/>
              </a:rPr>
              <a:t> </a:t>
            </a:r>
            <a:r>
              <a:rPr lang="en-US" sz="1400" b="1" dirty="0" err="1" smtClean="0">
                <a:latin typeface="Arial"/>
                <a:cs typeface="Helvetica Neue Bold Condensed"/>
              </a:rPr>
              <a:t>tertinggi</a:t>
            </a:r>
            <a:endParaRPr lang="en-US" sz="1400" b="1" dirty="0">
              <a:latin typeface="Arial"/>
              <a:cs typeface="Helvetica Neue Bold Condensed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573" y="5355840"/>
            <a:ext cx="499368" cy="49936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92655" y="5839419"/>
            <a:ext cx="1258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/>
              <a:t>Energi</a:t>
            </a:r>
            <a:endParaRPr lang="en-US" sz="1200" b="1" dirty="0" smtClean="0"/>
          </a:p>
          <a:p>
            <a:pPr algn="ctr"/>
            <a:r>
              <a:rPr lang="en-US" sz="1200" dirty="0" smtClean="0"/>
              <a:t>12 </a:t>
            </a:r>
            <a:r>
              <a:rPr lang="en-US" sz="1200" dirty="0" err="1" smtClean="0"/>
              <a:t>Proyek</a:t>
            </a:r>
            <a:endParaRPr lang="en-US" sz="1200" dirty="0" smtClean="0"/>
          </a:p>
          <a:p>
            <a:pPr algn="ctr"/>
            <a:r>
              <a:rPr lang="en-US" sz="1200" dirty="0" err="1" smtClean="0"/>
              <a:t>Rp</a:t>
            </a:r>
            <a:r>
              <a:rPr lang="en-US" sz="1200" dirty="0" smtClean="0"/>
              <a:t> 1.255 </a:t>
            </a:r>
            <a:r>
              <a:rPr lang="en-US" sz="1200" dirty="0" err="1" smtClean="0"/>
              <a:t>Triliun</a:t>
            </a:r>
            <a:endParaRPr lang="en-US" sz="12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144" y="5385921"/>
            <a:ext cx="439207" cy="43920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796351" y="5839419"/>
            <a:ext cx="1467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/>
              <a:t>Ketenagalistrikan</a:t>
            </a:r>
            <a:endParaRPr lang="en-US" sz="1200" b="1" dirty="0" smtClean="0"/>
          </a:p>
          <a:p>
            <a:pPr algn="ctr"/>
            <a:r>
              <a:rPr lang="en-US" sz="1200" dirty="0" smtClean="0"/>
              <a:t>1 Program</a:t>
            </a:r>
          </a:p>
          <a:p>
            <a:pPr algn="ctr"/>
            <a:r>
              <a:rPr lang="en-US" sz="1200" dirty="0" err="1" smtClean="0"/>
              <a:t>Rp</a:t>
            </a:r>
            <a:r>
              <a:rPr lang="en-US" sz="1200" dirty="0" smtClean="0"/>
              <a:t> 1.036 </a:t>
            </a:r>
            <a:r>
              <a:rPr lang="en-US" sz="1200" dirty="0" err="1" smtClean="0"/>
              <a:t>Triliun</a:t>
            </a:r>
            <a:endParaRPr lang="en-US" sz="1200" dirty="0"/>
          </a:p>
        </p:txBody>
      </p:sp>
      <p:pic>
        <p:nvPicPr>
          <p:cNvPr id="27" name="Picture 707">
            <a:hlinkClick r:id="" action="ppaction://noaction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1554" y="5355840"/>
            <a:ext cx="490904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4539283" y="5839419"/>
            <a:ext cx="1129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/>
              <a:t>Jalan</a:t>
            </a:r>
            <a:endParaRPr lang="en-US" sz="1200" b="1" dirty="0" smtClean="0"/>
          </a:p>
          <a:p>
            <a:pPr algn="ctr"/>
            <a:r>
              <a:rPr lang="en-US" sz="1200" dirty="0" smtClean="0"/>
              <a:t>74 </a:t>
            </a:r>
            <a:r>
              <a:rPr lang="en-US" sz="1200" dirty="0" err="1" smtClean="0"/>
              <a:t>Proyek</a:t>
            </a:r>
            <a:endParaRPr lang="en-US" sz="1200" dirty="0" smtClean="0"/>
          </a:p>
          <a:p>
            <a:pPr algn="ctr"/>
            <a:r>
              <a:rPr lang="en-US" sz="1200" dirty="0" err="1" smtClean="0"/>
              <a:t>Rp</a:t>
            </a:r>
            <a:r>
              <a:rPr lang="en-US" sz="1200" dirty="0" smtClean="0"/>
              <a:t> 705 </a:t>
            </a:r>
            <a:r>
              <a:rPr lang="en-US" sz="1200" dirty="0" err="1" smtClean="0"/>
              <a:t>Triliun</a:t>
            </a:r>
            <a:endParaRPr lang="en-US" sz="1200" dirty="0"/>
          </a:p>
        </p:txBody>
      </p:sp>
      <p:pic>
        <p:nvPicPr>
          <p:cNvPr id="29" name="Picture 708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661" y="5431784"/>
            <a:ext cx="381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6067579" y="5839419"/>
            <a:ext cx="1129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/>
              <a:t>Kereta</a:t>
            </a:r>
            <a:endParaRPr lang="en-US" sz="1200" b="1" dirty="0" smtClean="0"/>
          </a:p>
          <a:p>
            <a:pPr algn="ctr"/>
            <a:r>
              <a:rPr lang="en-US" sz="1200" dirty="0" smtClean="0"/>
              <a:t>23 </a:t>
            </a:r>
            <a:r>
              <a:rPr lang="en-US" sz="1200" dirty="0" err="1" smtClean="0"/>
              <a:t>Proyek</a:t>
            </a:r>
            <a:endParaRPr lang="en-US" sz="1200" dirty="0" smtClean="0"/>
          </a:p>
          <a:p>
            <a:pPr algn="ctr"/>
            <a:r>
              <a:rPr lang="en-US" sz="1200" dirty="0" err="1" smtClean="0"/>
              <a:t>Rp</a:t>
            </a:r>
            <a:r>
              <a:rPr lang="en-US" sz="1200" dirty="0" smtClean="0"/>
              <a:t> 624 </a:t>
            </a:r>
            <a:r>
              <a:rPr lang="en-US" sz="1200" dirty="0" err="1" smtClean="0"/>
              <a:t>Triliun</a:t>
            </a:r>
            <a:endParaRPr lang="en-US" sz="12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5865" y="5385921"/>
            <a:ext cx="579404" cy="57940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647600" y="5839419"/>
            <a:ext cx="1129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/>
              <a:t>Kawasan</a:t>
            </a:r>
            <a:endParaRPr lang="en-US" sz="1200" b="1" dirty="0" smtClean="0"/>
          </a:p>
          <a:p>
            <a:pPr algn="ctr"/>
            <a:r>
              <a:rPr lang="en-US" sz="1200" dirty="0" smtClean="0"/>
              <a:t>30 </a:t>
            </a:r>
            <a:r>
              <a:rPr lang="en-US" sz="1200" dirty="0" err="1" smtClean="0"/>
              <a:t>Proyek</a:t>
            </a:r>
            <a:endParaRPr lang="en-US" sz="1200" dirty="0" smtClean="0"/>
          </a:p>
          <a:p>
            <a:pPr algn="ctr"/>
            <a:r>
              <a:rPr lang="en-US" sz="1200" dirty="0" err="1" smtClean="0"/>
              <a:t>Rp</a:t>
            </a:r>
            <a:r>
              <a:rPr lang="en-US" sz="1200" dirty="0" smtClean="0"/>
              <a:t> 388 </a:t>
            </a:r>
            <a:r>
              <a:rPr lang="en-US" sz="1200" dirty="0" err="1" smtClean="0"/>
              <a:t>Triliun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1110065" y="6516344"/>
            <a:ext cx="8503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N</a:t>
            </a:r>
            <a:r>
              <a:rPr lang="en-US" sz="1100" b="1" dirty="0" smtClean="0"/>
              <a:t>ote:</a:t>
            </a:r>
            <a:r>
              <a:rPr lang="en-US" sz="1100" dirty="0" smtClean="0"/>
              <a:t> Data-data </a:t>
            </a:r>
            <a:r>
              <a:rPr lang="en-US" sz="1100" dirty="0" err="1" smtClean="0"/>
              <a:t>diatas</a:t>
            </a:r>
            <a:r>
              <a:rPr lang="en-US" sz="1100" dirty="0" smtClean="0"/>
              <a:t> </a:t>
            </a:r>
            <a:r>
              <a:rPr lang="en-US" sz="1100" dirty="0" err="1" smtClean="0"/>
              <a:t>masih</a:t>
            </a:r>
            <a:r>
              <a:rPr lang="en-US" sz="1100" dirty="0" smtClean="0"/>
              <a:t> </a:t>
            </a:r>
            <a:r>
              <a:rPr lang="en-US" sz="1100" dirty="0" err="1" smtClean="0"/>
              <a:t>perlu</a:t>
            </a:r>
            <a:r>
              <a:rPr lang="en-US" sz="1100" dirty="0" smtClean="0"/>
              <a:t> </a:t>
            </a:r>
            <a:r>
              <a:rPr lang="en-US" sz="1100" dirty="0" err="1" smtClean="0"/>
              <a:t>untuk</a:t>
            </a:r>
            <a:r>
              <a:rPr lang="en-US" sz="1100" dirty="0" smtClean="0"/>
              <a:t> </a:t>
            </a:r>
            <a:r>
              <a:rPr lang="en-US" sz="1100" dirty="0" err="1" smtClean="0"/>
              <a:t>diverifikasi</a:t>
            </a:r>
            <a:r>
              <a:rPr lang="en-US" sz="1100" dirty="0" smtClean="0"/>
              <a:t> </a:t>
            </a:r>
            <a:r>
              <a:rPr lang="en-US" sz="1100" dirty="0" err="1" smtClean="0"/>
              <a:t>oleh</a:t>
            </a:r>
            <a:r>
              <a:rPr lang="en-US" sz="1100" dirty="0" smtClean="0"/>
              <a:t> Kantor </a:t>
            </a:r>
            <a:r>
              <a:rPr lang="en-US" sz="1100" dirty="0" err="1" smtClean="0"/>
              <a:t>Staf</a:t>
            </a:r>
            <a:r>
              <a:rPr lang="en-US" sz="1100" dirty="0" smtClean="0"/>
              <a:t> </a:t>
            </a:r>
            <a:r>
              <a:rPr lang="en-US" sz="1100" dirty="0" err="1" smtClean="0"/>
              <a:t>Presiden</a:t>
            </a:r>
            <a:r>
              <a:rPr lang="en-US" sz="1100" dirty="0" smtClean="0"/>
              <a:t> </a:t>
            </a:r>
            <a:r>
              <a:rPr lang="en-US" sz="1100" dirty="0" err="1" smtClean="0"/>
              <a:t>dan</a:t>
            </a:r>
            <a:r>
              <a:rPr lang="en-US" sz="1100" dirty="0" smtClean="0"/>
              <a:t> </a:t>
            </a:r>
            <a:r>
              <a:rPr lang="en-US" sz="1100" dirty="0" err="1" smtClean="0"/>
              <a:t>Badan</a:t>
            </a:r>
            <a:r>
              <a:rPr lang="en-US" sz="1100" dirty="0" smtClean="0"/>
              <a:t> </a:t>
            </a:r>
            <a:r>
              <a:rPr lang="en-US" sz="1100" dirty="0" err="1" smtClean="0"/>
              <a:t>Pengawasan</a:t>
            </a:r>
            <a:r>
              <a:rPr lang="en-US" sz="1100" dirty="0" smtClean="0"/>
              <a:t> </a:t>
            </a:r>
            <a:r>
              <a:rPr lang="en-US" sz="1100" dirty="0" err="1" smtClean="0"/>
              <a:t>dan</a:t>
            </a:r>
            <a:r>
              <a:rPr lang="en-US" sz="1100" dirty="0" smtClean="0"/>
              <a:t> Pembangunan (BPKP)</a:t>
            </a:r>
            <a:endParaRPr lang="en-US" sz="1100" dirty="0"/>
          </a:p>
        </p:txBody>
      </p:sp>
      <p:sp>
        <p:nvSpPr>
          <p:cNvPr id="33" name="Rectangle 32"/>
          <p:cNvSpPr/>
          <p:nvPr/>
        </p:nvSpPr>
        <p:spPr>
          <a:xfrm>
            <a:off x="4374971" y="5355840"/>
            <a:ext cx="3055574" cy="1155545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405511" y="93904"/>
            <a:ext cx="8869134" cy="600750"/>
          </a:xfrm>
        </p:spPr>
        <p:txBody>
          <a:bodyPr/>
          <a:lstStyle/>
          <a:p>
            <a:r>
              <a:rPr lang="en-US" sz="1600" dirty="0" err="1" smtClean="0"/>
              <a:t>Estimasi</a:t>
            </a:r>
            <a:r>
              <a:rPr lang="en-US" sz="1600" dirty="0" smtClean="0"/>
              <a:t> total </a:t>
            </a:r>
            <a:r>
              <a:rPr lang="en-US" sz="1600" dirty="0" err="1" smtClean="0"/>
              <a:t>nilai</a:t>
            </a:r>
            <a:r>
              <a:rPr lang="en-US" sz="1600" dirty="0" smtClean="0"/>
              <a:t> </a:t>
            </a:r>
            <a:r>
              <a:rPr lang="en-US" sz="1600" dirty="0" err="1" smtClean="0"/>
              <a:t>investasi</a:t>
            </a:r>
            <a:r>
              <a:rPr lang="en-US" sz="1600" dirty="0" smtClean="0"/>
              <a:t> </a:t>
            </a:r>
            <a:r>
              <a:rPr lang="en-US" sz="1600" dirty="0" err="1" smtClean="0"/>
              <a:t>seluruh</a:t>
            </a:r>
            <a:r>
              <a:rPr lang="en-US" sz="1600" dirty="0" smtClean="0"/>
              <a:t> </a:t>
            </a:r>
            <a:r>
              <a:rPr lang="en-US" sz="1600" dirty="0" err="1" smtClean="0"/>
              <a:t>proyek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program PSN </a:t>
            </a:r>
            <a:r>
              <a:rPr lang="en-US" sz="1600" dirty="0" err="1" smtClean="0"/>
              <a:t>adalah</a:t>
            </a:r>
            <a:r>
              <a:rPr lang="en-US" sz="1600" dirty="0" smtClean="0"/>
              <a:t> </a:t>
            </a:r>
            <a:r>
              <a:rPr lang="en-US" sz="1600" dirty="0" err="1" smtClean="0"/>
              <a:t>Rp</a:t>
            </a:r>
            <a:r>
              <a:rPr lang="en-US" sz="1600" dirty="0" smtClean="0"/>
              <a:t> 4.417 </a:t>
            </a:r>
            <a:r>
              <a:rPr lang="en-US" sz="1600" dirty="0" err="1" smtClean="0"/>
              <a:t>Triliun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Jalan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Kereta</a:t>
            </a:r>
            <a:r>
              <a:rPr lang="en-US" sz="1600" dirty="0" smtClean="0"/>
              <a:t> </a:t>
            </a:r>
            <a:r>
              <a:rPr lang="en-US" sz="1600" dirty="0" err="1" smtClean="0"/>
              <a:t>termasuk</a:t>
            </a:r>
            <a:r>
              <a:rPr lang="en-US" sz="1600" dirty="0" smtClean="0"/>
              <a:t> </a:t>
            </a:r>
            <a:r>
              <a:rPr lang="en-US" sz="1600" dirty="0" err="1" smtClean="0"/>
              <a:t>sektor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nilai</a:t>
            </a:r>
            <a:r>
              <a:rPr lang="en-US" sz="1600" dirty="0" smtClean="0"/>
              <a:t> </a:t>
            </a:r>
            <a:r>
              <a:rPr lang="en-US" sz="1600" dirty="0" err="1" smtClean="0"/>
              <a:t>investasi</a:t>
            </a:r>
            <a:r>
              <a:rPr lang="en-US" sz="1600" dirty="0" smtClean="0"/>
              <a:t> </a:t>
            </a:r>
            <a:r>
              <a:rPr lang="en-US" sz="1600" dirty="0" err="1" smtClean="0"/>
              <a:t>tertinggi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3604404965"/>
      </p:ext>
    </p:extLst>
  </p:cSld>
  <p:clrMapOvr>
    <a:masterClrMapping/>
  </p:clrMapOvr>
  <p:transition spd="slow">
    <p:strips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59700136"/>
              </p:ext>
            </p:extLst>
          </p:nvPr>
        </p:nvGraphicFramePr>
        <p:xfrm>
          <a:off x="495298" y="1343920"/>
          <a:ext cx="8799172" cy="2650377"/>
        </p:xfrm>
        <a:graphic>
          <a:graphicData uri="http://schemas.openxmlformats.org/drawingml/2006/table">
            <a:tbl>
              <a:tblPr/>
              <a:tblGrid>
                <a:gridCol w="1611082"/>
                <a:gridCol w="1198015"/>
                <a:gridCol w="1198015"/>
                <a:gridCol w="1198015"/>
                <a:gridCol w="1198015"/>
                <a:gridCol w="1198015"/>
                <a:gridCol w="1198015"/>
              </a:tblGrid>
              <a:tr h="5586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Sumber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Pendanaan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(</a:t>
                      </a:r>
                      <a:r>
                        <a:rPr lang="en-US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Rp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Miliar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400" b="1" i="0" u="none" strike="noStrike" baseline="300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1,2</a:t>
                      </a:r>
                      <a:endParaRPr lang="en-US" sz="1400" b="1" i="0" u="none" strike="noStrike" baseline="30000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Realisasi</a:t>
                      </a:r>
                      <a:r>
                        <a:rPr lang="en-US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b="1" i="0" u="none" strike="noStrike" baseline="0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Pendanaan</a:t>
                      </a:r>
                      <a:r>
                        <a:rPr lang="en-US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PSN</a:t>
                      </a:r>
                      <a:endParaRPr lang="en-US" sz="14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cs typeface="Arial"/>
                        </a:rPr>
                        <a:t>≤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2016</a:t>
                      </a:r>
                      <a:r>
                        <a:rPr lang="en-US" sz="1400" b="1" i="0" u="none" strike="noStrike" baseline="300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  <a:endParaRPr lang="en-US" sz="1400" b="1" i="0" u="none" strike="noStrike" baseline="30000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Kebutuhan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Pendanaan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PSN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586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2017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cs typeface="Arial"/>
                        </a:rPr>
                        <a:t>≥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2020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143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1. APBN/D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86,123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58,847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55,076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57,488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289,960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547,494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2. BUMN/D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88,263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114,030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161,758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235,008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655,703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1,254,761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97986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3.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Swasta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338,259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218,547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358,321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348,573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1,351,734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2,615,433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07963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512,645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391,424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575,154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641,068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2,297,397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4,417,689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0200" y="4112409"/>
            <a:ext cx="89142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aseline="30000" dirty="0"/>
              <a:t>1</a:t>
            </a:r>
            <a:r>
              <a:rPr lang="en-US" sz="1200" dirty="0"/>
              <a:t>Tidak </a:t>
            </a:r>
            <a:r>
              <a:rPr lang="en-US" sz="1200" dirty="0" err="1"/>
              <a:t>termasuk</a:t>
            </a:r>
            <a:r>
              <a:rPr lang="en-US" sz="1200" dirty="0"/>
              <a:t> </a:t>
            </a:r>
            <a:r>
              <a:rPr lang="en-US" sz="1200" dirty="0" smtClean="0"/>
              <a:t>12 </a:t>
            </a:r>
            <a:r>
              <a:rPr lang="en-US" sz="1200" dirty="0" err="1"/>
              <a:t>proyek</a:t>
            </a:r>
            <a:r>
              <a:rPr lang="en-US" sz="1200" dirty="0"/>
              <a:t> yang </a:t>
            </a:r>
            <a:r>
              <a:rPr lang="en-US" sz="1200" dirty="0" err="1"/>
              <a:t>belum</a:t>
            </a:r>
            <a:r>
              <a:rPr lang="en-US" sz="1200" dirty="0"/>
              <a:t> </a:t>
            </a:r>
            <a:r>
              <a:rPr lang="en-US" sz="1200" dirty="0" err="1"/>
              <a:t>diketahui</a:t>
            </a:r>
            <a:r>
              <a:rPr lang="en-US" sz="1200" dirty="0"/>
              <a:t> data </a:t>
            </a:r>
            <a:r>
              <a:rPr lang="en-US" sz="1200" dirty="0" err="1"/>
              <a:t>nilai</a:t>
            </a:r>
            <a:r>
              <a:rPr lang="en-US" sz="1200" dirty="0"/>
              <a:t> </a:t>
            </a:r>
            <a:r>
              <a:rPr lang="en-US" sz="1200" dirty="0" err="1"/>
              <a:t>investasinya</a:t>
            </a:r>
            <a:r>
              <a:rPr lang="en-US" sz="1200" dirty="0"/>
              <a:t> </a:t>
            </a:r>
            <a:r>
              <a:rPr lang="en-US" sz="1200" dirty="0" err="1"/>
              <a:t>antara</a:t>
            </a:r>
            <a:r>
              <a:rPr lang="en-US" sz="1200" dirty="0"/>
              <a:t> lain: </a:t>
            </a:r>
            <a:r>
              <a:rPr lang="en-US" sz="1200" dirty="0" err="1"/>
              <a:t>j</a:t>
            </a:r>
            <a:r>
              <a:rPr lang="en-US" sz="1200" dirty="0" err="1" smtClean="0"/>
              <a:t>alan</a:t>
            </a:r>
            <a:r>
              <a:rPr lang="en-US" sz="1200" dirty="0" smtClean="0"/>
              <a:t>, </a:t>
            </a:r>
            <a:r>
              <a:rPr lang="en-US" sz="1200" dirty="0" err="1" smtClean="0"/>
              <a:t>bandara</a:t>
            </a:r>
            <a:r>
              <a:rPr lang="en-US" sz="1200" dirty="0" smtClean="0"/>
              <a:t>, </a:t>
            </a:r>
            <a:r>
              <a:rPr lang="en-US" sz="1200" dirty="0" err="1"/>
              <a:t>perumahan</a:t>
            </a:r>
            <a:r>
              <a:rPr lang="en-US" sz="1200" dirty="0"/>
              <a:t>, </a:t>
            </a:r>
            <a:r>
              <a:rPr lang="en-US" sz="1200" dirty="0" err="1"/>
              <a:t>infrastruktur</a:t>
            </a:r>
            <a:r>
              <a:rPr lang="en-US" sz="1200" dirty="0"/>
              <a:t> KEK</a:t>
            </a:r>
            <a:r>
              <a:rPr lang="en-US" sz="1200" dirty="0" smtClean="0"/>
              <a:t>, </a:t>
            </a:r>
            <a:r>
              <a:rPr lang="en-US" sz="1200" dirty="0" err="1" smtClean="0"/>
              <a:t>dan</a:t>
            </a:r>
            <a:r>
              <a:rPr lang="en-US" sz="1200" dirty="0" smtClean="0"/>
              <a:t> </a:t>
            </a:r>
            <a:r>
              <a:rPr lang="en-US" sz="1200" i="1" dirty="0"/>
              <a:t>smelter</a:t>
            </a:r>
            <a:r>
              <a:rPr lang="en-US" sz="1200" dirty="0" smtClean="0"/>
              <a:t>.</a:t>
            </a:r>
            <a:endParaRPr lang="en-US" sz="1200" i="1" dirty="0"/>
          </a:p>
          <a:p>
            <a:pPr>
              <a:spcAft>
                <a:spcPts val="600"/>
              </a:spcAft>
            </a:pPr>
            <a:r>
              <a:rPr lang="en-US" sz="1200" baseline="30000" dirty="0"/>
              <a:t>2</a:t>
            </a:r>
            <a:r>
              <a:rPr lang="en-US" sz="1200" dirty="0"/>
              <a:t>Dana </a:t>
            </a:r>
            <a:r>
              <a:rPr lang="en-US" sz="1200" dirty="0" err="1"/>
              <a:t>sebesar</a:t>
            </a:r>
            <a:r>
              <a:rPr lang="en-US" sz="1200" dirty="0"/>
              <a:t> </a:t>
            </a:r>
            <a:r>
              <a:rPr lang="en-US" sz="1200" dirty="0" smtClean="0"/>
              <a:t>Rp499.928 </a:t>
            </a:r>
            <a:r>
              <a:rPr lang="en-US" sz="1200" dirty="0" err="1" smtClean="0"/>
              <a:t>miliar</a:t>
            </a:r>
            <a:r>
              <a:rPr lang="en-US" sz="1200" dirty="0" smtClean="0"/>
              <a:t> </a:t>
            </a:r>
            <a:r>
              <a:rPr lang="en-US" sz="1200" dirty="0"/>
              <a:t>(</a:t>
            </a:r>
            <a:r>
              <a:rPr lang="en-US" sz="1200" i="1" dirty="0"/>
              <a:t>capex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i="1" dirty="0" err="1"/>
              <a:t>opex</a:t>
            </a:r>
            <a:r>
              <a:rPr lang="en-US" sz="1200" dirty="0"/>
              <a:t>) </a:t>
            </a:r>
            <a:r>
              <a:rPr lang="en-US" sz="1200" dirty="0" err="1"/>
              <a:t>dari</a:t>
            </a:r>
            <a:r>
              <a:rPr lang="en-US" sz="1200" dirty="0"/>
              <a:t> </a:t>
            </a:r>
            <a:r>
              <a:rPr lang="en-US" sz="1200" dirty="0" smtClean="0"/>
              <a:t>26 </a:t>
            </a:r>
            <a:r>
              <a:rPr lang="en-US" sz="1200" dirty="0" err="1"/>
              <a:t>proyek</a:t>
            </a:r>
            <a:r>
              <a:rPr lang="en-US" sz="1200" dirty="0"/>
              <a:t> yang </a:t>
            </a:r>
            <a:r>
              <a:rPr lang="en-US" sz="1200" dirty="0" err="1"/>
              <a:t>sumber</a:t>
            </a:r>
            <a:r>
              <a:rPr lang="en-US" sz="1200" dirty="0"/>
              <a:t> </a:t>
            </a:r>
            <a:r>
              <a:rPr lang="en-US" sz="1200" dirty="0" err="1"/>
              <a:t>dananya</a:t>
            </a:r>
            <a:r>
              <a:rPr lang="en-US" sz="1200" dirty="0"/>
              <a:t> </a:t>
            </a:r>
            <a:r>
              <a:rPr lang="en-US" sz="1200" dirty="0" err="1"/>
              <a:t>telah</a:t>
            </a:r>
            <a:r>
              <a:rPr lang="en-US" sz="1200" dirty="0"/>
              <a:t> </a:t>
            </a:r>
            <a:r>
              <a:rPr lang="en-US" sz="1200" dirty="0" err="1"/>
              <a:t>diketahui</a:t>
            </a:r>
            <a:r>
              <a:rPr lang="en-US" sz="1200" dirty="0"/>
              <a:t> </a:t>
            </a:r>
            <a:r>
              <a:rPr lang="en-US" sz="1200" dirty="0" err="1"/>
              <a:t>namun</a:t>
            </a:r>
            <a:r>
              <a:rPr lang="en-US" sz="1200" dirty="0"/>
              <a:t> </a:t>
            </a:r>
            <a:r>
              <a:rPr lang="en-US" sz="1200" dirty="0" err="1"/>
              <a:t>belum</a:t>
            </a:r>
            <a:r>
              <a:rPr lang="en-US" sz="1200" dirty="0"/>
              <a:t> </a:t>
            </a:r>
            <a:r>
              <a:rPr lang="en-US" sz="1200" dirty="0" err="1"/>
              <a:t>diketahui</a:t>
            </a:r>
            <a:r>
              <a:rPr lang="en-US" sz="1200" dirty="0"/>
              <a:t> </a:t>
            </a:r>
            <a:r>
              <a:rPr lang="en-US" sz="1200" dirty="0" err="1"/>
              <a:t>rincian</a:t>
            </a:r>
            <a:r>
              <a:rPr lang="en-US" sz="1200" dirty="0"/>
              <a:t> </a:t>
            </a:r>
            <a:r>
              <a:rPr lang="en-US" sz="1200" dirty="0" err="1"/>
              <a:t>kebutuhan</a:t>
            </a:r>
            <a:r>
              <a:rPr lang="en-US" sz="1200" dirty="0"/>
              <a:t> per </a:t>
            </a:r>
            <a:r>
              <a:rPr lang="en-US" sz="1200" dirty="0" err="1"/>
              <a:t>tahunnya</a:t>
            </a:r>
            <a:r>
              <a:rPr lang="en-US" sz="1200" dirty="0"/>
              <a:t> </a:t>
            </a:r>
            <a:r>
              <a:rPr lang="en-US" sz="1200" dirty="0" err="1"/>
              <a:t>dikelompokkan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kebutuhan</a:t>
            </a:r>
            <a:r>
              <a:rPr lang="en-US" sz="1200" dirty="0"/>
              <a:t> </a:t>
            </a:r>
            <a:r>
              <a:rPr lang="en-US" sz="1200" dirty="0" err="1"/>
              <a:t>pendanaan</a:t>
            </a:r>
            <a:r>
              <a:rPr lang="en-US" sz="1200" dirty="0"/>
              <a:t> </a:t>
            </a:r>
            <a:r>
              <a:rPr lang="en-US" sz="1200" dirty="0">
                <a:cs typeface="Arial"/>
              </a:rPr>
              <a:t>≥</a:t>
            </a:r>
            <a:r>
              <a:rPr lang="en-US" sz="1200" dirty="0" smtClean="0">
                <a:cs typeface="Arial"/>
              </a:rPr>
              <a:t>2020.</a:t>
            </a:r>
          </a:p>
          <a:p>
            <a:pPr>
              <a:spcAft>
                <a:spcPts val="600"/>
              </a:spcAft>
            </a:pPr>
            <a:r>
              <a:rPr lang="en-US" sz="1200" baseline="30000" dirty="0" smtClean="0">
                <a:cs typeface="Arial"/>
              </a:rPr>
              <a:t>3</a:t>
            </a:r>
            <a:r>
              <a:rPr lang="en-US" sz="1200" dirty="0" smtClean="0">
                <a:cs typeface="Arial"/>
              </a:rPr>
              <a:t>Realisasi </a:t>
            </a:r>
            <a:r>
              <a:rPr lang="en-US" sz="1200" dirty="0" err="1" smtClean="0">
                <a:cs typeface="Arial"/>
              </a:rPr>
              <a:t>pendanaan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adalah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alokasi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dana</a:t>
            </a:r>
            <a:r>
              <a:rPr lang="en-US" sz="1200" dirty="0" smtClean="0">
                <a:cs typeface="Arial"/>
              </a:rPr>
              <a:t> yang </a:t>
            </a:r>
            <a:r>
              <a:rPr lang="en-US" sz="1200" dirty="0" err="1" smtClean="0">
                <a:cs typeface="Arial"/>
              </a:rPr>
              <a:t>dilaporkan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Penanggung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Jawab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proyek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pada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tahun</a:t>
            </a:r>
            <a:r>
              <a:rPr lang="en-US" sz="1200" dirty="0" smtClean="0">
                <a:cs typeface="Arial"/>
              </a:rPr>
              <a:t> 2016 </a:t>
            </a:r>
            <a:r>
              <a:rPr lang="en-US" sz="1200" dirty="0" err="1" smtClean="0">
                <a:cs typeface="Arial"/>
              </a:rPr>
              <a:t>dan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sebelumnya</a:t>
            </a:r>
            <a:r>
              <a:rPr lang="en-US" sz="1200" dirty="0" smtClean="0">
                <a:cs typeface="Arial"/>
              </a:rPr>
              <a:t>.</a:t>
            </a:r>
            <a:endParaRPr lang="en-US" sz="12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380200" y="928873"/>
            <a:ext cx="5926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Rencana</a:t>
            </a:r>
            <a:r>
              <a:rPr lang="en-US" sz="1400" b="1" dirty="0" smtClean="0"/>
              <a:t> </a:t>
            </a:r>
            <a:r>
              <a:rPr lang="en-US" sz="1400" b="1" dirty="0" err="1"/>
              <a:t>a</a:t>
            </a:r>
            <a:r>
              <a:rPr lang="en-US" sz="1400" b="1" dirty="0" err="1" smtClean="0"/>
              <a:t>lokasi</a:t>
            </a:r>
            <a:r>
              <a:rPr lang="en-US" sz="1400" b="1" dirty="0" smtClean="0"/>
              <a:t> </a:t>
            </a:r>
            <a:r>
              <a:rPr lang="en-US" sz="1400" b="1" dirty="0" err="1"/>
              <a:t>p</a:t>
            </a:r>
            <a:r>
              <a:rPr lang="en-US" sz="1400" b="1" dirty="0" err="1" smtClean="0"/>
              <a:t>endanaan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untuk</a:t>
            </a:r>
            <a:r>
              <a:rPr lang="en-US" sz="1400" b="1" dirty="0" smtClean="0"/>
              <a:t> 245 </a:t>
            </a:r>
            <a:r>
              <a:rPr lang="en-US" sz="1400" b="1" dirty="0" err="1" smtClean="0"/>
              <a:t>Proyek</a:t>
            </a:r>
            <a:r>
              <a:rPr lang="en-US" sz="1400" b="1" dirty="0" smtClean="0"/>
              <a:t> + 2 Program :</a:t>
            </a:r>
            <a:endParaRPr lang="en-US" sz="1400" b="1" dirty="0"/>
          </a:p>
        </p:txBody>
      </p:sp>
      <p:sp>
        <p:nvSpPr>
          <p:cNvPr id="2" name="Rectangle 1"/>
          <p:cNvSpPr/>
          <p:nvPr/>
        </p:nvSpPr>
        <p:spPr>
          <a:xfrm>
            <a:off x="380200" y="5320582"/>
            <a:ext cx="8786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 err="1"/>
              <a:t>Asumsi</a:t>
            </a:r>
            <a:r>
              <a:rPr lang="en-US" sz="1200" b="1" dirty="0"/>
              <a:t> </a:t>
            </a:r>
            <a:r>
              <a:rPr lang="en-US" sz="1200" b="1" dirty="0" err="1"/>
              <a:t>pada</a:t>
            </a:r>
            <a:r>
              <a:rPr lang="en-US" sz="1200" b="1" dirty="0"/>
              <a:t> </a:t>
            </a:r>
            <a:r>
              <a:rPr lang="en-US" sz="1200" b="1" dirty="0" err="1"/>
              <a:t>pengelompokan</a:t>
            </a:r>
            <a:r>
              <a:rPr lang="en-US" sz="1200" b="1" dirty="0"/>
              <a:t> </a:t>
            </a:r>
            <a:r>
              <a:rPr lang="en-US" sz="1200" b="1" dirty="0" err="1"/>
              <a:t>alokasi</a:t>
            </a:r>
            <a:r>
              <a:rPr lang="en-US" sz="1200" b="1" dirty="0"/>
              <a:t> </a:t>
            </a:r>
            <a:r>
              <a:rPr lang="en-US" sz="1200" b="1" dirty="0" err="1"/>
              <a:t>pendanaan</a:t>
            </a:r>
            <a:r>
              <a:rPr lang="en-US" sz="1200" b="1" dirty="0"/>
              <a:t>:	</a:t>
            </a:r>
            <a:endParaRPr lang="en-US" sz="1200" b="1" dirty="0" smtClean="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proyek</a:t>
            </a:r>
            <a:r>
              <a:rPr lang="en-US" sz="1200" dirty="0"/>
              <a:t>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skema</a:t>
            </a:r>
            <a:r>
              <a:rPr lang="en-US" sz="1200" dirty="0"/>
              <a:t> KPBU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belum</a:t>
            </a:r>
            <a:r>
              <a:rPr lang="en-US" sz="1200" dirty="0"/>
              <a:t> </a:t>
            </a:r>
            <a:r>
              <a:rPr lang="en-US" sz="1200" dirty="0" err="1"/>
              <a:t>diketahui</a:t>
            </a:r>
            <a:r>
              <a:rPr lang="en-US" sz="1200" dirty="0"/>
              <a:t> </a:t>
            </a:r>
            <a:r>
              <a:rPr lang="en-US" sz="1200" dirty="0" err="1"/>
              <a:t>alokasi</a:t>
            </a:r>
            <a:r>
              <a:rPr lang="en-US" sz="1200" dirty="0"/>
              <a:t> APBN yang </a:t>
            </a:r>
            <a:r>
              <a:rPr lang="en-US" sz="1200" dirty="0" err="1"/>
              <a:t>dibutuhkan</a:t>
            </a:r>
            <a:r>
              <a:rPr lang="en-US" sz="1200" dirty="0"/>
              <a:t>, </a:t>
            </a:r>
            <a:r>
              <a:rPr lang="en-US" sz="1200" dirty="0" err="1"/>
              <a:t>maka</a:t>
            </a:r>
            <a:r>
              <a:rPr lang="en-US" sz="1200" dirty="0"/>
              <a:t> </a:t>
            </a:r>
            <a:r>
              <a:rPr lang="en-US" sz="1200" dirty="0" err="1"/>
              <a:t>seluruh</a:t>
            </a:r>
            <a:r>
              <a:rPr lang="en-US" sz="1200" dirty="0"/>
              <a:t> </a:t>
            </a:r>
            <a:r>
              <a:rPr lang="en-US" sz="1200" dirty="0" err="1"/>
              <a:t>nilai</a:t>
            </a:r>
            <a:r>
              <a:rPr lang="en-US" sz="1200" dirty="0"/>
              <a:t> </a:t>
            </a:r>
            <a:r>
              <a:rPr lang="en-US" sz="1200" dirty="0" err="1"/>
              <a:t>investasi</a:t>
            </a:r>
            <a:r>
              <a:rPr lang="en-US" sz="1200" dirty="0"/>
              <a:t> </a:t>
            </a:r>
            <a:r>
              <a:rPr lang="en-US" sz="1200" dirty="0" err="1"/>
              <a:t>dialokasikan</a:t>
            </a:r>
            <a:r>
              <a:rPr lang="en-US" sz="1200" dirty="0"/>
              <a:t> </a:t>
            </a:r>
            <a:r>
              <a:rPr lang="en-US" sz="1200" dirty="0" err="1"/>
              <a:t>pada</a:t>
            </a:r>
            <a:r>
              <a:rPr lang="en-US" sz="1200" dirty="0"/>
              <a:t> </a:t>
            </a:r>
            <a:r>
              <a:rPr lang="en-US" sz="1200" dirty="0" err="1"/>
              <a:t>Swasta</a:t>
            </a:r>
            <a:r>
              <a:rPr lang="en-US" sz="1200" dirty="0"/>
              <a:t>	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proyek</a:t>
            </a:r>
            <a:r>
              <a:rPr lang="en-US" sz="1200" dirty="0"/>
              <a:t>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skema</a:t>
            </a:r>
            <a:r>
              <a:rPr lang="en-US" sz="1200" dirty="0"/>
              <a:t> </a:t>
            </a:r>
            <a:r>
              <a:rPr lang="en-US" sz="1200" dirty="0" err="1"/>
              <a:t>penugasan</a:t>
            </a:r>
            <a:r>
              <a:rPr lang="en-US" sz="1200" dirty="0"/>
              <a:t> BUMN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belum</a:t>
            </a:r>
            <a:r>
              <a:rPr lang="en-US" sz="1200" dirty="0"/>
              <a:t> </a:t>
            </a:r>
            <a:r>
              <a:rPr lang="en-US" sz="1200" dirty="0" err="1"/>
              <a:t>diketahui</a:t>
            </a:r>
            <a:r>
              <a:rPr lang="en-US" sz="1200" dirty="0"/>
              <a:t> </a:t>
            </a:r>
            <a:r>
              <a:rPr lang="en-US" sz="1200" dirty="0" err="1"/>
              <a:t>alokasi</a:t>
            </a:r>
            <a:r>
              <a:rPr lang="en-US" sz="1200" dirty="0"/>
              <a:t> APBN yang </a:t>
            </a:r>
            <a:r>
              <a:rPr lang="en-US" sz="1200" dirty="0" err="1"/>
              <a:t>dibutuhkan</a:t>
            </a:r>
            <a:r>
              <a:rPr lang="en-US" sz="1200" dirty="0"/>
              <a:t>, </a:t>
            </a:r>
            <a:r>
              <a:rPr lang="en-US" sz="1200" dirty="0" err="1"/>
              <a:t>maka</a:t>
            </a:r>
            <a:r>
              <a:rPr lang="en-US" sz="1200" dirty="0"/>
              <a:t> </a:t>
            </a:r>
            <a:r>
              <a:rPr lang="en-US" sz="1200" dirty="0" err="1"/>
              <a:t>seluruh</a:t>
            </a:r>
            <a:r>
              <a:rPr lang="en-US" sz="1200" dirty="0"/>
              <a:t> </a:t>
            </a:r>
            <a:r>
              <a:rPr lang="en-US" sz="1200" dirty="0" err="1"/>
              <a:t>nilai</a:t>
            </a:r>
            <a:r>
              <a:rPr lang="en-US" sz="1200" dirty="0"/>
              <a:t> </a:t>
            </a:r>
            <a:r>
              <a:rPr lang="en-US" sz="1200" dirty="0" err="1"/>
              <a:t>investasi</a:t>
            </a:r>
            <a:r>
              <a:rPr lang="en-US" sz="1200" dirty="0"/>
              <a:t> </a:t>
            </a:r>
            <a:r>
              <a:rPr lang="en-US" sz="1200" dirty="0" err="1"/>
              <a:t>dialokasikan</a:t>
            </a:r>
            <a:r>
              <a:rPr lang="en-US" sz="1200" dirty="0"/>
              <a:t> </a:t>
            </a:r>
            <a:r>
              <a:rPr lang="en-US" sz="1200" dirty="0" err="1"/>
              <a:t>pada</a:t>
            </a:r>
            <a:r>
              <a:rPr lang="en-US" sz="1200" dirty="0"/>
              <a:t> </a:t>
            </a:r>
            <a:r>
              <a:rPr lang="en-US" sz="1200" dirty="0" smtClean="0"/>
              <a:t>BUMN</a:t>
            </a:r>
            <a:endParaRPr lang="en-US" sz="1200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15920" y="32349"/>
            <a:ext cx="8915400" cy="723861"/>
          </a:xfrm>
        </p:spPr>
        <p:txBody>
          <a:bodyPr/>
          <a:lstStyle/>
          <a:p>
            <a:r>
              <a:rPr lang="en-US" sz="2000" dirty="0" err="1" smtClean="0"/>
              <a:t>Berdasarkan</a:t>
            </a:r>
            <a:r>
              <a:rPr lang="en-US" sz="2000" dirty="0" smtClean="0"/>
              <a:t> </a:t>
            </a:r>
            <a:r>
              <a:rPr lang="en-US" sz="2000" dirty="0" err="1" smtClean="0"/>
              <a:t>estimasi</a:t>
            </a:r>
            <a:r>
              <a:rPr lang="en-US" sz="2000" dirty="0" smtClean="0"/>
              <a:t> </a:t>
            </a:r>
            <a:r>
              <a:rPr lang="en-US" sz="2000" dirty="0" err="1" smtClean="0"/>
              <a:t>realisasi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kebutuhan</a:t>
            </a:r>
            <a:r>
              <a:rPr lang="en-US" sz="2000" dirty="0" smtClean="0"/>
              <a:t> </a:t>
            </a:r>
            <a:r>
              <a:rPr lang="en-US" sz="2000" dirty="0" err="1" smtClean="0"/>
              <a:t>pendanaan</a:t>
            </a:r>
            <a:r>
              <a:rPr lang="en-US" sz="2000" dirty="0" smtClean="0"/>
              <a:t> PSN, </a:t>
            </a:r>
            <a:r>
              <a:rPr lang="en-US" sz="2000" dirty="0" err="1" smtClean="0"/>
              <a:t>partisipasi</a:t>
            </a:r>
            <a:r>
              <a:rPr lang="en-US" sz="2000" dirty="0" smtClean="0"/>
              <a:t> </a:t>
            </a:r>
            <a:r>
              <a:rPr lang="en-US" sz="2000" dirty="0" err="1" smtClean="0"/>
              <a:t>swasta</a:t>
            </a:r>
            <a:r>
              <a:rPr lang="en-US" sz="2000" dirty="0"/>
              <a:t> </a:t>
            </a:r>
            <a:r>
              <a:rPr lang="en-US" sz="2000" dirty="0" err="1" smtClean="0"/>
              <a:t>memiliki</a:t>
            </a:r>
            <a:r>
              <a:rPr lang="en-US" sz="2000" dirty="0" smtClean="0"/>
              <a:t> </a:t>
            </a:r>
            <a:r>
              <a:rPr lang="en-US" sz="2000" dirty="0" err="1" smtClean="0"/>
              <a:t>kontribusi</a:t>
            </a:r>
            <a:r>
              <a:rPr lang="en-US" sz="2000" dirty="0" smtClean="0"/>
              <a:t> </a:t>
            </a:r>
            <a:r>
              <a:rPr lang="en-US" sz="2000" dirty="0" err="1" smtClean="0"/>
              <a:t>terbesar</a:t>
            </a:r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10065" y="6516344"/>
            <a:ext cx="85036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N</a:t>
            </a:r>
            <a:r>
              <a:rPr lang="en-US" sz="1000" b="1" dirty="0" smtClean="0"/>
              <a:t>ote:</a:t>
            </a:r>
            <a:r>
              <a:rPr lang="en-US" sz="1000" dirty="0" smtClean="0"/>
              <a:t> Data-data </a:t>
            </a:r>
            <a:r>
              <a:rPr lang="en-US" sz="1000" dirty="0" err="1" smtClean="0"/>
              <a:t>diatas</a:t>
            </a:r>
            <a:r>
              <a:rPr lang="en-US" sz="1000" dirty="0" smtClean="0"/>
              <a:t> </a:t>
            </a:r>
            <a:r>
              <a:rPr lang="en-US" sz="1000" dirty="0" err="1" smtClean="0"/>
              <a:t>masih</a:t>
            </a:r>
            <a:r>
              <a:rPr lang="en-US" sz="1000" dirty="0" smtClean="0"/>
              <a:t> </a:t>
            </a:r>
            <a:r>
              <a:rPr lang="en-US" sz="1000" dirty="0" err="1" smtClean="0"/>
              <a:t>perlu</a:t>
            </a:r>
            <a:r>
              <a:rPr lang="en-US" sz="1000" dirty="0" smtClean="0"/>
              <a:t> </a:t>
            </a:r>
            <a:r>
              <a:rPr lang="en-US" sz="1000" dirty="0" err="1" smtClean="0"/>
              <a:t>untuk</a:t>
            </a:r>
            <a:r>
              <a:rPr lang="en-US" sz="1000" dirty="0" smtClean="0"/>
              <a:t> </a:t>
            </a:r>
            <a:r>
              <a:rPr lang="en-US" sz="1000" dirty="0" err="1" smtClean="0"/>
              <a:t>diverifikasi</a:t>
            </a:r>
            <a:r>
              <a:rPr lang="en-US" sz="1000" dirty="0" smtClean="0"/>
              <a:t> </a:t>
            </a:r>
            <a:r>
              <a:rPr lang="en-US" sz="1000" dirty="0" err="1" smtClean="0"/>
              <a:t>oleh</a:t>
            </a:r>
            <a:r>
              <a:rPr lang="en-US" sz="1000" dirty="0" smtClean="0"/>
              <a:t> Kantor </a:t>
            </a:r>
            <a:r>
              <a:rPr lang="en-US" sz="1000" dirty="0" err="1" smtClean="0"/>
              <a:t>Staf</a:t>
            </a:r>
            <a:r>
              <a:rPr lang="en-US" sz="1000" dirty="0" smtClean="0"/>
              <a:t> </a:t>
            </a:r>
            <a:r>
              <a:rPr lang="en-US" sz="1000" dirty="0" err="1" smtClean="0"/>
              <a:t>Presiden</a:t>
            </a:r>
            <a:r>
              <a:rPr lang="en-US" sz="1000" dirty="0" smtClean="0"/>
              <a:t> </a:t>
            </a:r>
            <a:r>
              <a:rPr lang="en-US" sz="1000" dirty="0" err="1" smtClean="0"/>
              <a:t>dan</a:t>
            </a:r>
            <a:r>
              <a:rPr lang="en-US" sz="1000" dirty="0" smtClean="0"/>
              <a:t> </a:t>
            </a:r>
            <a:r>
              <a:rPr lang="en-US" sz="1000" dirty="0" err="1" smtClean="0"/>
              <a:t>Badan</a:t>
            </a:r>
            <a:r>
              <a:rPr lang="en-US" sz="1000" dirty="0" smtClean="0"/>
              <a:t> </a:t>
            </a:r>
            <a:r>
              <a:rPr lang="en-US" sz="1000" dirty="0" err="1" smtClean="0"/>
              <a:t>Pengawasan</a:t>
            </a:r>
            <a:r>
              <a:rPr lang="en-US" sz="1000" dirty="0" smtClean="0"/>
              <a:t> </a:t>
            </a:r>
            <a:r>
              <a:rPr lang="en-US" sz="1000" dirty="0" err="1" smtClean="0"/>
              <a:t>dan</a:t>
            </a:r>
            <a:r>
              <a:rPr lang="en-US" sz="1000" dirty="0" smtClean="0"/>
              <a:t> Pembangunan (BPKP)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35633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2684" y="930080"/>
            <a:ext cx="6226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Persentase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rencana</a:t>
            </a:r>
            <a:r>
              <a:rPr lang="en-US" sz="1400" b="1" dirty="0" smtClean="0"/>
              <a:t> </a:t>
            </a:r>
            <a:r>
              <a:rPr lang="en-US" sz="1400" b="1" dirty="0" err="1"/>
              <a:t>a</a:t>
            </a:r>
            <a:r>
              <a:rPr lang="en-US" sz="1400" b="1" dirty="0" err="1" smtClean="0"/>
              <a:t>lokasi</a:t>
            </a:r>
            <a:r>
              <a:rPr lang="en-US" sz="1400" b="1" dirty="0" smtClean="0"/>
              <a:t> </a:t>
            </a:r>
            <a:r>
              <a:rPr lang="en-US" sz="1400" b="1" dirty="0" err="1"/>
              <a:t>p</a:t>
            </a:r>
            <a:r>
              <a:rPr lang="en-US" sz="1400" b="1" dirty="0" err="1" smtClean="0"/>
              <a:t>endanaan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untuk</a:t>
            </a:r>
            <a:r>
              <a:rPr lang="en-US" sz="1400" b="1" dirty="0" smtClean="0"/>
              <a:t> 245 </a:t>
            </a:r>
            <a:r>
              <a:rPr lang="en-US" sz="1400" b="1" dirty="0" err="1" smtClean="0"/>
              <a:t>Proyek</a:t>
            </a:r>
            <a:r>
              <a:rPr lang="en-US" sz="1400" b="1" dirty="0" smtClean="0"/>
              <a:t> + 2 Program:</a:t>
            </a:r>
            <a:endParaRPr lang="en-US" sz="1400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313010"/>
              </p:ext>
            </p:extLst>
          </p:nvPr>
        </p:nvGraphicFramePr>
        <p:xfrm>
          <a:off x="495298" y="1343920"/>
          <a:ext cx="8799172" cy="2650377"/>
        </p:xfrm>
        <a:graphic>
          <a:graphicData uri="http://schemas.openxmlformats.org/drawingml/2006/table">
            <a:tbl>
              <a:tblPr/>
              <a:tblGrid>
                <a:gridCol w="1611082"/>
                <a:gridCol w="1198015"/>
                <a:gridCol w="1198015"/>
                <a:gridCol w="1198015"/>
                <a:gridCol w="1198015"/>
                <a:gridCol w="1198015"/>
                <a:gridCol w="1198015"/>
              </a:tblGrid>
              <a:tr h="5586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Sumber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Pendanaan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(</a:t>
                      </a:r>
                      <a:r>
                        <a:rPr lang="en-US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Rp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Miliar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400" b="1" i="0" u="none" strike="noStrike" baseline="300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1,2</a:t>
                      </a:r>
                      <a:endParaRPr lang="en-US" sz="1400" b="1" i="0" u="none" strike="noStrike" baseline="30000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Realisasi</a:t>
                      </a:r>
                      <a:r>
                        <a:rPr lang="en-US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b="1" i="0" u="none" strike="noStrike" baseline="0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Pendanaan</a:t>
                      </a:r>
                      <a:r>
                        <a:rPr lang="en-US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PSN</a:t>
                      </a:r>
                      <a:endParaRPr lang="en-US" sz="14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cs typeface="Arial"/>
                        </a:rPr>
                        <a:t>≤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2016</a:t>
                      </a:r>
                      <a:r>
                        <a:rPr lang="en-US" sz="1400" b="1" i="0" u="none" strike="noStrike" baseline="300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  <a:endParaRPr lang="en-US" sz="1400" b="1" i="0" u="none" strike="noStrike" baseline="30000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Kebutuhan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Pendanaan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 PSN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586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2017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2019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cs typeface="Arial"/>
                        </a:rPr>
                        <a:t>≥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2020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143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1. APBN/D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2. BUMN/D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97986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3.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Swasta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07963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380200" y="5320582"/>
            <a:ext cx="8786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 err="1"/>
              <a:t>Asumsi</a:t>
            </a:r>
            <a:r>
              <a:rPr lang="en-US" sz="1200" b="1" dirty="0"/>
              <a:t> </a:t>
            </a:r>
            <a:r>
              <a:rPr lang="en-US" sz="1200" b="1" dirty="0" err="1"/>
              <a:t>pada</a:t>
            </a:r>
            <a:r>
              <a:rPr lang="en-US" sz="1200" b="1" dirty="0"/>
              <a:t> </a:t>
            </a:r>
            <a:r>
              <a:rPr lang="en-US" sz="1200" b="1" dirty="0" err="1"/>
              <a:t>pengelompokan</a:t>
            </a:r>
            <a:r>
              <a:rPr lang="en-US" sz="1200" b="1" dirty="0"/>
              <a:t> </a:t>
            </a:r>
            <a:r>
              <a:rPr lang="en-US" sz="1200" b="1" dirty="0" err="1"/>
              <a:t>alokasi</a:t>
            </a:r>
            <a:r>
              <a:rPr lang="en-US" sz="1200" b="1" dirty="0"/>
              <a:t> </a:t>
            </a:r>
            <a:r>
              <a:rPr lang="en-US" sz="1200" b="1" dirty="0" err="1"/>
              <a:t>pendanaan</a:t>
            </a:r>
            <a:r>
              <a:rPr lang="en-US" sz="1200" b="1" dirty="0"/>
              <a:t>:	</a:t>
            </a:r>
            <a:endParaRPr lang="en-US" sz="1200" b="1" dirty="0" smtClean="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proyek</a:t>
            </a:r>
            <a:r>
              <a:rPr lang="en-US" sz="1200" dirty="0"/>
              <a:t>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skema</a:t>
            </a:r>
            <a:r>
              <a:rPr lang="en-US" sz="1200" dirty="0"/>
              <a:t> KPBU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belum</a:t>
            </a:r>
            <a:r>
              <a:rPr lang="en-US" sz="1200" dirty="0"/>
              <a:t> </a:t>
            </a:r>
            <a:r>
              <a:rPr lang="en-US" sz="1200" dirty="0" err="1"/>
              <a:t>diketahui</a:t>
            </a:r>
            <a:r>
              <a:rPr lang="en-US" sz="1200" dirty="0"/>
              <a:t> </a:t>
            </a:r>
            <a:r>
              <a:rPr lang="en-US" sz="1200" dirty="0" err="1"/>
              <a:t>alokasi</a:t>
            </a:r>
            <a:r>
              <a:rPr lang="en-US" sz="1200" dirty="0"/>
              <a:t> APBN yang </a:t>
            </a:r>
            <a:r>
              <a:rPr lang="en-US" sz="1200" dirty="0" err="1"/>
              <a:t>dibutuhkan</a:t>
            </a:r>
            <a:r>
              <a:rPr lang="en-US" sz="1200" dirty="0"/>
              <a:t>, </a:t>
            </a:r>
            <a:r>
              <a:rPr lang="en-US" sz="1200" dirty="0" err="1"/>
              <a:t>maka</a:t>
            </a:r>
            <a:r>
              <a:rPr lang="en-US" sz="1200" dirty="0"/>
              <a:t> </a:t>
            </a:r>
            <a:r>
              <a:rPr lang="en-US" sz="1200" dirty="0" err="1"/>
              <a:t>seluruh</a:t>
            </a:r>
            <a:r>
              <a:rPr lang="en-US" sz="1200" dirty="0"/>
              <a:t> </a:t>
            </a:r>
            <a:r>
              <a:rPr lang="en-US" sz="1200" dirty="0" err="1"/>
              <a:t>nilai</a:t>
            </a:r>
            <a:r>
              <a:rPr lang="en-US" sz="1200" dirty="0"/>
              <a:t> </a:t>
            </a:r>
            <a:r>
              <a:rPr lang="en-US" sz="1200" dirty="0" err="1"/>
              <a:t>investasi</a:t>
            </a:r>
            <a:r>
              <a:rPr lang="en-US" sz="1200" dirty="0"/>
              <a:t> </a:t>
            </a:r>
            <a:r>
              <a:rPr lang="en-US" sz="1200" dirty="0" err="1"/>
              <a:t>dialokasikan</a:t>
            </a:r>
            <a:r>
              <a:rPr lang="en-US" sz="1200" dirty="0"/>
              <a:t> </a:t>
            </a:r>
            <a:r>
              <a:rPr lang="en-US" sz="1200" dirty="0" err="1"/>
              <a:t>pada</a:t>
            </a:r>
            <a:r>
              <a:rPr lang="en-US" sz="1200" dirty="0"/>
              <a:t> </a:t>
            </a:r>
            <a:r>
              <a:rPr lang="en-US" sz="1200" dirty="0" err="1"/>
              <a:t>Swasta</a:t>
            </a:r>
            <a:r>
              <a:rPr lang="en-US" sz="1200" dirty="0"/>
              <a:t>	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proyek</a:t>
            </a:r>
            <a:r>
              <a:rPr lang="en-US" sz="1200" dirty="0"/>
              <a:t>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skema</a:t>
            </a:r>
            <a:r>
              <a:rPr lang="en-US" sz="1200" dirty="0"/>
              <a:t> </a:t>
            </a:r>
            <a:r>
              <a:rPr lang="en-US" sz="1200" dirty="0" err="1"/>
              <a:t>penugasan</a:t>
            </a:r>
            <a:r>
              <a:rPr lang="en-US" sz="1200" dirty="0"/>
              <a:t> BUMN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belum</a:t>
            </a:r>
            <a:r>
              <a:rPr lang="en-US" sz="1200" dirty="0"/>
              <a:t> </a:t>
            </a:r>
            <a:r>
              <a:rPr lang="en-US" sz="1200" dirty="0" err="1"/>
              <a:t>diketahui</a:t>
            </a:r>
            <a:r>
              <a:rPr lang="en-US" sz="1200" dirty="0"/>
              <a:t> </a:t>
            </a:r>
            <a:r>
              <a:rPr lang="en-US" sz="1200" dirty="0" err="1"/>
              <a:t>alokasi</a:t>
            </a:r>
            <a:r>
              <a:rPr lang="en-US" sz="1200" dirty="0"/>
              <a:t> APBN yang </a:t>
            </a:r>
            <a:r>
              <a:rPr lang="en-US" sz="1200" dirty="0" err="1"/>
              <a:t>dibutuhkan</a:t>
            </a:r>
            <a:r>
              <a:rPr lang="en-US" sz="1200" dirty="0"/>
              <a:t>, </a:t>
            </a:r>
            <a:r>
              <a:rPr lang="en-US" sz="1200" dirty="0" err="1"/>
              <a:t>maka</a:t>
            </a:r>
            <a:r>
              <a:rPr lang="en-US" sz="1200" dirty="0"/>
              <a:t> </a:t>
            </a:r>
            <a:r>
              <a:rPr lang="en-US" sz="1200" dirty="0" err="1"/>
              <a:t>seluruh</a:t>
            </a:r>
            <a:r>
              <a:rPr lang="en-US" sz="1200" dirty="0"/>
              <a:t> </a:t>
            </a:r>
            <a:r>
              <a:rPr lang="en-US" sz="1200" dirty="0" err="1"/>
              <a:t>nilai</a:t>
            </a:r>
            <a:r>
              <a:rPr lang="en-US" sz="1200" dirty="0"/>
              <a:t> </a:t>
            </a:r>
            <a:r>
              <a:rPr lang="en-US" sz="1200" dirty="0" err="1"/>
              <a:t>investasi</a:t>
            </a:r>
            <a:r>
              <a:rPr lang="en-US" sz="1200" dirty="0"/>
              <a:t> </a:t>
            </a:r>
            <a:r>
              <a:rPr lang="en-US" sz="1200" dirty="0" err="1"/>
              <a:t>dialokasikan</a:t>
            </a:r>
            <a:r>
              <a:rPr lang="en-US" sz="1200" dirty="0"/>
              <a:t> </a:t>
            </a:r>
            <a:r>
              <a:rPr lang="en-US" sz="1200" dirty="0" err="1"/>
              <a:t>pada</a:t>
            </a:r>
            <a:r>
              <a:rPr lang="en-US" sz="1200" dirty="0"/>
              <a:t> </a:t>
            </a:r>
            <a:r>
              <a:rPr lang="en-US" sz="1200" dirty="0" smtClean="0"/>
              <a:t>BUMN</a:t>
            </a:r>
            <a:endParaRPr lang="en-US" sz="1200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29149" y="199467"/>
            <a:ext cx="9279219" cy="416084"/>
          </a:xfrm>
        </p:spPr>
        <p:txBody>
          <a:bodyPr/>
          <a:lstStyle/>
          <a:p>
            <a:r>
              <a:rPr lang="en-US" sz="2000" dirty="0" smtClean="0"/>
              <a:t>…</a:t>
            </a:r>
            <a:r>
              <a:rPr lang="en-US" sz="2000" dirty="0" err="1" smtClean="0"/>
              <a:t>hingga</a:t>
            </a:r>
            <a:r>
              <a:rPr lang="en-US" sz="2000" dirty="0" smtClean="0"/>
              <a:t> </a:t>
            </a:r>
            <a:r>
              <a:rPr lang="en-US" sz="2000" dirty="0" err="1" smtClean="0"/>
              <a:t>mencapai</a:t>
            </a:r>
            <a:r>
              <a:rPr lang="en-US" sz="2000" dirty="0" smtClean="0"/>
              <a:t> 59%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kebutuhan</a:t>
            </a:r>
            <a:r>
              <a:rPr lang="en-US" sz="2000" dirty="0" smtClean="0"/>
              <a:t> </a:t>
            </a:r>
            <a:r>
              <a:rPr lang="en-US" sz="2000" dirty="0" err="1" smtClean="0"/>
              <a:t>pendanaan</a:t>
            </a:r>
            <a:r>
              <a:rPr lang="en-US" sz="2000" dirty="0" smtClean="0"/>
              <a:t> PSN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80200" y="4112409"/>
            <a:ext cx="89142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aseline="30000" dirty="0"/>
              <a:t>1</a:t>
            </a:r>
            <a:r>
              <a:rPr lang="en-US" sz="1200" dirty="0"/>
              <a:t>Tidak </a:t>
            </a:r>
            <a:r>
              <a:rPr lang="en-US" sz="1200" dirty="0" err="1"/>
              <a:t>termasuk</a:t>
            </a:r>
            <a:r>
              <a:rPr lang="en-US" sz="1200" dirty="0"/>
              <a:t> </a:t>
            </a:r>
            <a:r>
              <a:rPr lang="en-US" sz="1200" dirty="0" smtClean="0"/>
              <a:t>12 </a:t>
            </a:r>
            <a:r>
              <a:rPr lang="en-US" sz="1200" dirty="0" err="1"/>
              <a:t>proyek</a:t>
            </a:r>
            <a:r>
              <a:rPr lang="en-US" sz="1200" dirty="0"/>
              <a:t> yang </a:t>
            </a:r>
            <a:r>
              <a:rPr lang="en-US" sz="1200" dirty="0" err="1"/>
              <a:t>belum</a:t>
            </a:r>
            <a:r>
              <a:rPr lang="en-US" sz="1200" dirty="0"/>
              <a:t> </a:t>
            </a:r>
            <a:r>
              <a:rPr lang="en-US" sz="1200" dirty="0" err="1"/>
              <a:t>diketahui</a:t>
            </a:r>
            <a:r>
              <a:rPr lang="en-US" sz="1200" dirty="0"/>
              <a:t> data </a:t>
            </a:r>
            <a:r>
              <a:rPr lang="en-US" sz="1200" dirty="0" err="1"/>
              <a:t>nilai</a:t>
            </a:r>
            <a:r>
              <a:rPr lang="en-US" sz="1200" dirty="0"/>
              <a:t> </a:t>
            </a:r>
            <a:r>
              <a:rPr lang="en-US" sz="1200" dirty="0" err="1"/>
              <a:t>investasinya</a:t>
            </a:r>
            <a:r>
              <a:rPr lang="en-US" sz="1200" dirty="0"/>
              <a:t> </a:t>
            </a:r>
            <a:r>
              <a:rPr lang="en-US" sz="1200" dirty="0" err="1"/>
              <a:t>antara</a:t>
            </a:r>
            <a:r>
              <a:rPr lang="en-US" sz="1200" dirty="0"/>
              <a:t> lain: </a:t>
            </a:r>
            <a:r>
              <a:rPr lang="en-US" sz="1200" dirty="0" err="1"/>
              <a:t>j</a:t>
            </a:r>
            <a:r>
              <a:rPr lang="en-US" sz="1200" dirty="0" err="1" smtClean="0"/>
              <a:t>alan</a:t>
            </a:r>
            <a:r>
              <a:rPr lang="en-US" sz="1200" dirty="0" smtClean="0"/>
              <a:t>, </a:t>
            </a:r>
            <a:r>
              <a:rPr lang="en-US" sz="1200" dirty="0" err="1" smtClean="0"/>
              <a:t>bandara</a:t>
            </a:r>
            <a:r>
              <a:rPr lang="en-US" sz="1200" dirty="0" smtClean="0"/>
              <a:t>, </a:t>
            </a:r>
            <a:r>
              <a:rPr lang="en-US" sz="1200" dirty="0" err="1"/>
              <a:t>perumahan</a:t>
            </a:r>
            <a:r>
              <a:rPr lang="en-US" sz="1200" dirty="0"/>
              <a:t>, </a:t>
            </a:r>
            <a:r>
              <a:rPr lang="en-US" sz="1200" dirty="0" err="1"/>
              <a:t>infrastruktur</a:t>
            </a:r>
            <a:r>
              <a:rPr lang="en-US" sz="1200" dirty="0"/>
              <a:t> KEK</a:t>
            </a:r>
            <a:r>
              <a:rPr lang="en-US" sz="1200" dirty="0" smtClean="0"/>
              <a:t>, </a:t>
            </a:r>
            <a:r>
              <a:rPr lang="en-US" sz="1200" dirty="0" err="1" smtClean="0"/>
              <a:t>dan</a:t>
            </a:r>
            <a:r>
              <a:rPr lang="en-US" sz="1200" dirty="0" smtClean="0"/>
              <a:t> </a:t>
            </a:r>
            <a:r>
              <a:rPr lang="en-US" sz="1200" i="1" dirty="0"/>
              <a:t>smelter</a:t>
            </a:r>
            <a:r>
              <a:rPr lang="en-US" sz="1200" dirty="0" smtClean="0"/>
              <a:t>.</a:t>
            </a:r>
            <a:endParaRPr lang="en-US" sz="1200" i="1" dirty="0"/>
          </a:p>
          <a:p>
            <a:pPr>
              <a:spcAft>
                <a:spcPts val="600"/>
              </a:spcAft>
            </a:pPr>
            <a:r>
              <a:rPr lang="en-US" sz="1200" baseline="30000" dirty="0"/>
              <a:t>2</a:t>
            </a:r>
            <a:r>
              <a:rPr lang="en-US" sz="1200" dirty="0"/>
              <a:t>Dana </a:t>
            </a:r>
            <a:r>
              <a:rPr lang="en-US" sz="1200" dirty="0" err="1"/>
              <a:t>sebesar</a:t>
            </a:r>
            <a:r>
              <a:rPr lang="en-US" sz="1200" dirty="0"/>
              <a:t> </a:t>
            </a:r>
            <a:r>
              <a:rPr lang="en-US" sz="1200" dirty="0" smtClean="0"/>
              <a:t>Rp499.928 </a:t>
            </a:r>
            <a:r>
              <a:rPr lang="en-US" sz="1200" dirty="0" err="1" smtClean="0"/>
              <a:t>miliar</a:t>
            </a:r>
            <a:r>
              <a:rPr lang="en-US" sz="1200" dirty="0" smtClean="0"/>
              <a:t> </a:t>
            </a:r>
            <a:r>
              <a:rPr lang="en-US" sz="1200" dirty="0"/>
              <a:t>(</a:t>
            </a:r>
            <a:r>
              <a:rPr lang="en-US" sz="1200" i="1" dirty="0"/>
              <a:t>capex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i="1" dirty="0" err="1"/>
              <a:t>opex</a:t>
            </a:r>
            <a:r>
              <a:rPr lang="en-US" sz="1200" dirty="0"/>
              <a:t>) </a:t>
            </a:r>
            <a:r>
              <a:rPr lang="en-US" sz="1200" dirty="0" err="1"/>
              <a:t>dari</a:t>
            </a:r>
            <a:r>
              <a:rPr lang="en-US" sz="1200" dirty="0"/>
              <a:t> </a:t>
            </a:r>
            <a:r>
              <a:rPr lang="en-US" sz="1200" dirty="0" smtClean="0"/>
              <a:t>26 </a:t>
            </a:r>
            <a:r>
              <a:rPr lang="en-US" sz="1200" dirty="0" err="1"/>
              <a:t>proyek</a:t>
            </a:r>
            <a:r>
              <a:rPr lang="en-US" sz="1200" dirty="0"/>
              <a:t> yang </a:t>
            </a:r>
            <a:r>
              <a:rPr lang="en-US" sz="1200" dirty="0" err="1"/>
              <a:t>sumber</a:t>
            </a:r>
            <a:r>
              <a:rPr lang="en-US" sz="1200" dirty="0"/>
              <a:t> </a:t>
            </a:r>
            <a:r>
              <a:rPr lang="en-US" sz="1200" dirty="0" err="1"/>
              <a:t>dananya</a:t>
            </a:r>
            <a:r>
              <a:rPr lang="en-US" sz="1200" dirty="0"/>
              <a:t> </a:t>
            </a:r>
            <a:r>
              <a:rPr lang="en-US" sz="1200" dirty="0" err="1"/>
              <a:t>telah</a:t>
            </a:r>
            <a:r>
              <a:rPr lang="en-US" sz="1200" dirty="0"/>
              <a:t> </a:t>
            </a:r>
            <a:r>
              <a:rPr lang="en-US" sz="1200" dirty="0" err="1"/>
              <a:t>diketahui</a:t>
            </a:r>
            <a:r>
              <a:rPr lang="en-US" sz="1200" dirty="0"/>
              <a:t> </a:t>
            </a:r>
            <a:r>
              <a:rPr lang="en-US" sz="1200" dirty="0" err="1"/>
              <a:t>namun</a:t>
            </a:r>
            <a:r>
              <a:rPr lang="en-US" sz="1200" dirty="0"/>
              <a:t> </a:t>
            </a:r>
            <a:r>
              <a:rPr lang="en-US" sz="1200" dirty="0" err="1"/>
              <a:t>belum</a:t>
            </a:r>
            <a:r>
              <a:rPr lang="en-US" sz="1200" dirty="0"/>
              <a:t> </a:t>
            </a:r>
            <a:r>
              <a:rPr lang="en-US" sz="1200" dirty="0" err="1"/>
              <a:t>diketahui</a:t>
            </a:r>
            <a:r>
              <a:rPr lang="en-US" sz="1200" dirty="0"/>
              <a:t> </a:t>
            </a:r>
            <a:r>
              <a:rPr lang="en-US" sz="1200" dirty="0" err="1"/>
              <a:t>rincian</a:t>
            </a:r>
            <a:r>
              <a:rPr lang="en-US" sz="1200" dirty="0"/>
              <a:t> </a:t>
            </a:r>
            <a:r>
              <a:rPr lang="en-US" sz="1200" dirty="0" err="1"/>
              <a:t>kebutuhan</a:t>
            </a:r>
            <a:r>
              <a:rPr lang="en-US" sz="1200" dirty="0"/>
              <a:t> per </a:t>
            </a:r>
            <a:r>
              <a:rPr lang="en-US" sz="1200" dirty="0" err="1"/>
              <a:t>tahunnya</a:t>
            </a:r>
            <a:r>
              <a:rPr lang="en-US" sz="1200" dirty="0"/>
              <a:t> </a:t>
            </a:r>
            <a:r>
              <a:rPr lang="en-US" sz="1200" dirty="0" err="1"/>
              <a:t>dikelompokkan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kebutuhan</a:t>
            </a:r>
            <a:r>
              <a:rPr lang="en-US" sz="1200" dirty="0"/>
              <a:t> </a:t>
            </a:r>
            <a:r>
              <a:rPr lang="en-US" sz="1200" dirty="0" err="1"/>
              <a:t>pendanaan</a:t>
            </a:r>
            <a:r>
              <a:rPr lang="en-US" sz="1200" dirty="0"/>
              <a:t> </a:t>
            </a:r>
            <a:r>
              <a:rPr lang="en-US" sz="1200" dirty="0">
                <a:cs typeface="Arial"/>
              </a:rPr>
              <a:t>≥</a:t>
            </a:r>
            <a:r>
              <a:rPr lang="en-US" sz="1200" dirty="0" smtClean="0">
                <a:cs typeface="Arial"/>
              </a:rPr>
              <a:t>2020.</a:t>
            </a:r>
          </a:p>
          <a:p>
            <a:pPr>
              <a:spcAft>
                <a:spcPts val="600"/>
              </a:spcAft>
            </a:pPr>
            <a:r>
              <a:rPr lang="en-US" sz="1200" baseline="30000" dirty="0" smtClean="0">
                <a:cs typeface="Arial"/>
              </a:rPr>
              <a:t>3</a:t>
            </a:r>
            <a:r>
              <a:rPr lang="en-US" sz="1200" dirty="0" smtClean="0">
                <a:cs typeface="Arial"/>
              </a:rPr>
              <a:t>Realisasi </a:t>
            </a:r>
            <a:r>
              <a:rPr lang="en-US" sz="1200" dirty="0" err="1" smtClean="0">
                <a:cs typeface="Arial"/>
              </a:rPr>
              <a:t>pendanaan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adalah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alokasi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dana</a:t>
            </a:r>
            <a:r>
              <a:rPr lang="en-US" sz="1200" dirty="0" smtClean="0">
                <a:cs typeface="Arial"/>
              </a:rPr>
              <a:t> yang </a:t>
            </a:r>
            <a:r>
              <a:rPr lang="en-US" sz="1200" dirty="0" err="1" smtClean="0">
                <a:cs typeface="Arial"/>
              </a:rPr>
              <a:t>dilaporkan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Penanggung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Jawab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proyek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pada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tahun</a:t>
            </a:r>
            <a:r>
              <a:rPr lang="en-US" sz="1200" dirty="0" smtClean="0">
                <a:cs typeface="Arial"/>
              </a:rPr>
              <a:t> 2016 </a:t>
            </a:r>
            <a:r>
              <a:rPr lang="en-US" sz="1200" dirty="0" err="1" smtClean="0">
                <a:cs typeface="Arial"/>
              </a:rPr>
              <a:t>dan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sebelumnya</a:t>
            </a:r>
            <a:r>
              <a:rPr lang="en-US" sz="1200" dirty="0" smtClean="0">
                <a:cs typeface="Arial"/>
              </a:rPr>
              <a:t>.</a:t>
            </a:r>
            <a:endParaRPr lang="en-US" sz="1200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1110065" y="6516344"/>
            <a:ext cx="85036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N</a:t>
            </a:r>
            <a:r>
              <a:rPr lang="en-US" sz="1000" b="1" dirty="0" smtClean="0"/>
              <a:t>ote:</a:t>
            </a:r>
            <a:r>
              <a:rPr lang="en-US" sz="1000" dirty="0" smtClean="0"/>
              <a:t> Data-data </a:t>
            </a:r>
            <a:r>
              <a:rPr lang="en-US" sz="1000" dirty="0" err="1" smtClean="0"/>
              <a:t>diatas</a:t>
            </a:r>
            <a:r>
              <a:rPr lang="en-US" sz="1000" dirty="0" smtClean="0"/>
              <a:t> </a:t>
            </a:r>
            <a:r>
              <a:rPr lang="en-US" sz="1000" dirty="0" err="1" smtClean="0"/>
              <a:t>masih</a:t>
            </a:r>
            <a:r>
              <a:rPr lang="en-US" sz="1000" dirty="0" smtClean="0"/>
              <a:t> </a:t>
            </a:r>
            <a:r>
              <a:rPr lang="en-US" sz="1000" dirty="0" err="1" smtClean="0"/>
              <a:t>perlu</a:t>
            </a:r>
            <a:r>
              <a:rPr lang="en-US" sz="1000" dirty="0" smtClean="0"/>
              <a:t> </a:t>
            </a:r>
            <a:r>
              <a:rPr lang="en-US" sz="1000" dirty="0" err="1" smtClean="0"/>
              <a:t>untuk</a:t>
            </a:r>
            <a:r>
              <a:rPr lang="en-US" sz="1000" dirty="0" smtClean="0"/>
              <a:t> </a:t>
            </a:r>
            <a:r>
              <a:rPr lang="en-US" sz="1000" dirty="0" err="1" smtClean="0"/>
              <a:t>diverifikasi</a:t>
            </a:r>
            <a:r>
              <a:rPr lang="en-US" sz="1000" dirty="0" smtClean="0"/>
              <a:t> </a:t>
            </a:r>
            <a:r>
              <a:rPr lang="en-US" sz="1000" dirty="0" err="1" smtClean="0"/>
              <a:t>oleh</a:t>
            </a:r>
            <a:r>
              <a:rPr lang="en-US" sz="1000" dirty="0" smtClean="0"/>
              <a:t> Kantor </a:t>
            </a:r>
            <a:r>
              <a:rPr lang="en-US" sz="1000" dirty="0" err="1" smtClean="0"/>
              <a:t>Staf</a:t>
            </a:r>
            <a:r>
              <a:rPr lang="en-US" sz="1000" dirty="0" smtClean="0"/>
              <a:t> </a:t>
            </a:r>
            <a:r>
              <a:rPr lang="en-US" sz="1000" dirty="0" err="1" smtClean="0"/>
              <a:t>Presiden</a:t>
            </a:r>
            <a:r>
              <a:rPr lang="en-US" sz="1000" dirty="0" smtClean="0"/>
              <a:t> </a:t>
            </a:r>
            <a:r>
              <a:rPr lang="en-US" sz="1000" dirty="0" err="1" smtClean="0"/>
              <a:t>dan</a:t>
            </a:r>
            <a:r>
              <a:rPr lang="en-US" sz="1000" dirty="0" smtClean="0"/>
              <a:t> </a:t>
            </a:r>
            <a:r>
              <a:rPr lang="en-US" sz="1000" dirty="0" err="1" smtClean="0"/>
              <a:t>Badan</a:t>
            </a:r>
            <a:r>
              <a:rPr lang="en-US" sz="1000" dirty="0" smtClean="0"/>
              <a:t> </a:t>
            </a:r>
            <a:r>
              <a:rPr lang="en-US" sz="1000" dirty="0" err="1" smtClean="0"/>
              <a:t>Pengawasan</a:t>
            </a:r>
            <a:r>
              <a:rPr lang="en-US" sz="1000" dirty="0" smtClean="0"/>
              <a:t> </a:t>
            </a:r>
            <a:r>
              <a:rPr lang="en-US" sz="1000" dirty="0" err="1" smtClean="0"/>
              <a:t>dan</a:t>
            </a:r>
            <a:r>
              <a:rPr lang="en-US" sz="1000" dirty="0" smtClean="0"/>
              <a:t> Pembangunan (BPKP)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3367838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1"/>
          <p:cNvSpPr>
            <a:spLocks noGrp="1"/>
          </p:cNvSpPr>
          <p:nvPr>
            <p:ph type="title"/>
          </p:nvPr>
        </p:nvSpPr>
        <p:spPr>
          <a:xfrm>
            <a:off x="495300" y="186452"/>
            <a:ext cx="8915400" cy="416084"/>
          </a:xfrm>
        </p:spPr>
        <p:txBody>
          <a:bodyPr/>
          <a:lstStyle/>
          <a:p>
            <a:pPr eaLnBrk="1" hangingPunct="1"/>
            <a:r>
              <a:rPr altLang="en-US" sz="2000" dirty="0" smtClean="0">
                <a:latin typeface="Arial" charset="0"/>
                <a:ea typeface="ＭＳ Ｐゴシック" charset="-128"/>
                <a:cs typeface="Arial" charset="0"/>
              </a:rPr>
              <a:t>Agenda</a:t>
            </a:r>
            <a:endParaRPr altLang="en-US" sz="2000" dirty="0">
              <a:latin typeface="Arial" charset="0"/>
              <a:ea typeface="ＭＳ Ｐゴシック" charset="-128"/>
              <a:cs typeface="Arial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67777660"/>
              </p:ext>
            </p:extLst>
          </p:nvPr>
        </p:nvGraphicFramePr>
        <p:xfrm>
          <a:off x="495300" y="1092200"/>
          <a:ext cx="8915400" cy="488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14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3132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xmlns="" val="4005407620"/>
              </p:ext>
            </p:extLst>
          </p:nvPr>
        </p:nvGraphicFramePr>
        <p:xfrm>
          <a:off x="-1059761" y="1393460"/>
          <a:ext cx="6411263" cy="4037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649723" y="2745432"/>
            <a:ext cx="15618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</a:rPr>
              <a:t>Isu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Perencanaan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dan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Penyiapan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53503" y="3803390"/>
            <a:ext cx="15618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</a:rPr>
              <a:t>Isu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Pembebasan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Lahan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359207" y="3439066"/>
            <a:ext cx="1561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Isu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pendanaan</a:t>
            </a:r>
            <a:endParaRPr lang="en-US" sz="1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2610285" y="2624103"/>
            <a:ext cx="156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Isu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perizinan</a:t>
            </a:r>
            <a:endParaRPr lang="en-US" sz="1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2128215" y="1723495"/>
            <a:ext cx="1263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Isu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pelaksanaan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konstruksi</a:t>
            </a:r>
            <a:endParaRPr lang="en-US" sz="1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441863" y="5383280"/>
            <a:ext cx="3606049" cy="116955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FFFFF"/>
                </a:solidFill>
              </a:rPr>
              <a:t>Isu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Perencanaan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dan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Penyiapan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saat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ini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menjadi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isu</a:t>
            </a:r>
            <a:r>
              <a:rPr lang="en-US" sz="1400" dirty="0" smtClean="0">
                <a:solidFill>
                  <a:srgbClr val="FFFFFF"/>
                </a:solidFill>
              </a:rPr>
              <a:t> yang paling </a:t>
            </a:r>
            <a:r>
              <a:rPr lang="en-US" sz="1400" dirty="0" err="1" smtClean="0">
                <a:solidFill>
                  <a:srgbClr val="FFFFFF"/>
                </a:solidFill>
              </a:rPr>
              <a:t>sering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ditemui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dalam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penyediaan</a:t>
            </a:r>
            <a:r>
              <a:rPr lang="en-US" sz="1400" dirty="0" smtClean="0">
                <a:solidFill>
                  <a:srgbClr val="FFFFFF"/>
                </a:solidFill>
              </a:rPr>
              <a:t> PSN, </a:t>
            </a:r>
            <a:r>
              <a:rPr lang="en-US" sz="1400" dirty="0" err="1" smtClean="0">
                <a:solidFill>
                  <a:srgbClr val="FFFFFF"/>
                </a:solidFill>
              </a:rPr>
              <a:t>menggantikan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isu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pembebasan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lahan</a:t>
            </a:r>
            <a:r>
              <a:rPr lang="en-US" sz="1400" dirty="0" smtClean="0">
                <a:solidFill>
                  <a:srgbClr val="FFFFFF"/>
                </a:solidFill>
              </a:rPr>
              <a:t> yang </a:t>
            </a:r>
            <a:r>
              <a:rPr lang="en-US" sz="1400" dirty="0" err="1" smtClean="0">
                <a:solidFill>
                  <a:srgbClr val="FFFFFF"/>
                </a:solidFill>
              </a:rPr>
              <a:t>saat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ini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jumlahnya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turun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menjadi</a:t>
            </a:r>
            <a:r>
              <a:rPr lang="en-US" sz="1400" dirty="0" smtClean="0">
                <a:solidFill>
                  <a:srgbClr val="FFFFFF"/>
                </a:solidFill>
              </a:rPr>
              <a:t> di </a:t>
            </a:r>
            <a:r>
              <a:rPr lang="en-US" sz="1400" dirty="0" err="1" smtClean="0">
                <a:solidFill>
                  <a:srgbClr val="FFFFFF"/>
                </a:solidFill>
              </a:rPr>
              <a:t>bawah</a:t>
            </a:r>
            <a:r>
              <a:rPr lang="en-US" sz="1400" dirty="0" smtClean="0">
                <a:solidFill>
                  <a:srgbClr val="FFFFFF"/>
                </a:solidFill>
              </a:rPr>
              <a:t> 30%.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1863" y="1021422"/>
            <a:ext cx="3606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Persentase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isu</a:t>
            </a:r>
            <a:r>
              <a:rPr lang="en-US" sz="1400" b="1" dirty="0" smtClean="0"/>
              <a:t> yang </a:t>
            </a:r>
            <a:r>
              <a:rPr lang="en-US" sz="1400" b="1" dirty="0" err="1" smtClean="0"/>
              <a:t>dihadapi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pada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penyediaan</a:t>
            </a:r>
            <a:r>
              <a:rPr lang="en-US" sz="1400" b="1" dirty="0" smtClean="0"/>
              <a:t> PSN</a:t>
            </a:r>
            <a:endParaRPr lang="en-US" sz="1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304928" y="2352609"/>
            <a:ext cx="3711272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schemeClr val="bg1"/>
                </a:solidFill>
              </a:rPr>
              <a:t>Isu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Pembebasan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Lahan</a:t>
            </a:r>
            <a:endParaRPr lang="en-US" sz="1200" b="1" dirty="0" smtClean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r>
              <a:rPr lang="en-US" sz="1200" dirty="0" err="1" smtClean="0">
                <a:solidFill>
                  <a:schemeClr val="bg1"/>
                </a:solidFill>
              </a:rPr>
              <a:t>Isu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pada</a:t>
            </a:r>
            <a:r>
              <a:rPr lang="en-US" sz="1200" dirty="0" smtClean="0">
                <a:solidFill>
                  <a:schemeClr val="bg1"/>
                </a:solidFill>
              </a:rPr>
              <a:t> proses </a:t>
            </a:r>
            <a:r>
              <a:rPr lang="en-US" sz="1200" dirty="0" err="1" smtClean="0">
                <a:solidFill>
                  <a:schemeClr val="bg1"/>
                </a:solidFill>
              </a:rPr>
              <a:t>pembebasan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lahan</a:t>
            </a:r>
            <a:endParaRPr lang="en-US" sz="1200" dirty="0" smtClean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r>
              <a:rPr lang="en-US" sz="1200" dirty="0" err="1" smtClean="0">
                <a:solidFill>
                  <a:schemeClr val="bg1"/>
                </a:solidFill>
              </a:rPr>
              <a:t>Isu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ketidaksesuaian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lokasi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lahan</a:t>
            </a:r>
            <a:endParaRPr lang="en-US" sz="1200" dirty="0" smtClean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04929" y="5350305"/>
            <a:ext cx="3711272" cy="1200329"/>
          </a:xfrm>
          <a:prstGeom prst="rect">
            <a:avLst/>
          </a:prstGeom>
          <a:solidFill>
            <a:srgbClr val="BFBFBF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Isu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Pelaksanaan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Konstruksi</a:t>
            </a:r>
            <a:endParaRPr lang="en-US" sz="1200" b="1" dirty="0" smtClean="0"/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 smtClean="0"/>
              <a:t> </a:t>
            </a:r>
            <a:r>
              <a:rPr lang="en-US" sz="1200" dirty="0" err="1" smtClean="0"/>
              <a:t>terkait</a:t>
            </a:r>
            <a:r>
              <a:rPr lang="en-US" sz="1200" dirty="0" smtClean="0"/>
              <a:t> </a:t>
            </a:r>
            <a:r>
              <a:rPr lang="en-US" sz="1200" dirty="0" err="1" smtClean="0"/>
              <a:t>hambatan</a:t>
            </a:r>
            <a:r>
              <a:rPr lang="en-US" sz="1200" dirty="0" smtClean="0"/>
              <a:t> </a:t>
            </a:r>
            <a:r>
              <a:rPr lang="en-US" sz="1200" dirty="0" err="1" smtClean="0"/>
              <a:t>dalam</a:t>
            </a:r>
            <a:r>
              <a:rPr lang="en-US" sz="1200" dirty="0" smtClean="0"/>
              <a:t> </a:t>
            </a:r>
            <a:r>
              <a:rPr lang="en-US" sz="1200" dirty="0" err="1" smtClean="0"/>
              <a:t>penyelesaian</a:t>
            </a:r>
            <a:r>
              <a:rPr lang="en-US" sz="1200" dirty="0" smtClean="0"/>
              <a:t> </a:t>
            </a:r>
            <a:r>
              <a:rPr lang="en-US" sz="1200" dirty="0" err="1" smtClean="0"/>
              <a:t>konstruksi</a:t>
            </a:r>
            <a:endParaRPr lang="en-US" sz="1200" dirty="0" smtClean="0"/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 smtClean="0"/>
              <a:t> </a:t>
            </a:r>
            <a:r>
              <a:rPr lang="en-US" sz="1200" dirty="0" err="1" smtClean="0"/>
              <a:t>terkait</a:t>
            </a:r>
            <a:r>
              <a:rPr lang="en-US" sz="1200" dirty="0"/>
              <a:t> </a:t>
            </a:r>
            <a:r>
              <a:rPr lang="en-US" sz="1200" dirty="0" err="1" smtClean="0"/>
              <a:t>hambatan</a:t>
            </a:r>
            <a:r>
              <a:rPr lang="en-US" sz="1200" dirty="0" smtClean="0"/>
              <a:t> </a:t>
            </a:r>
            <a:r>
              <a:rPr lang="en-US" sz="1200" dirty="0" err="1" smtClean="0"/>
              <a:t>teknologi</a:t>
            </a:r>
            <a:endParaRPr lang="en-US" sz="1200" dirty="0" smtClean="0"/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 smtClean="0"/>
              <a:t> </a:t>
            </a:r>
            <a:r>
              <a:rPr lang="en-US" sz="1200" dirty="0" err="1" smtClean="0"/>
              <a:t>terkait</a:t>
            </a:r>
            <a:r>
              <a:rPr lang="en-US" sz="1200" dirty="0" smtClean="0"/>
              <a:t> </a:t>
            </a:r>
            <a:r>
              <a:rPr lang="en-US" sz="1200" dirty="0" err="1" smtClean="0"/>
              <a:t>ketersediaan</a:t>
            </a:r>
            <a:r>
              <a:rPr lang="en-US" sz="1200" dirty="0" smtClean="0"/>
              <a:t> </a:t>
            </a:r>
            <a:r>
              <a:rPr lang="en-US" sz="1200" dirty="0" err="1" smtClean="0"/>
              <a:t>utilitas</a:t>
            </a:r>
            <a:endParaRPr lang="en-US" sz="1200" dirty="0" smtClean="0"/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 smtClean="0"/>
              <a:t> </a:t>
            </a:r>
            <a:r>
              <a:rPr lang="en-US" sz="1200" dirty="0" err="1" smtClean="0"/>
              <a:t>terkait</a:t>
            </a:r>
            <a:r>
              <a:rPr lang="en-US" sz="1200" dirty="0" smtClean="0"/>
              <a:t> </a:t>
            </a:r>
            <a:r>
              <a:rPr lang="en-US" sz="1200" dirty="0" err="1" smtClean="0"/>
              <a:t>ketersediaan</a:t>
            </a:r>
            <a:r>
              <a:rPr lang="en-US" sz="1200" dirty="0" smtClean="0"/>
              <a:t> </a:t>
            </a:r>
            <a:r>
              <a:rPr lang="en-US" sz="1200" dirty="0" err="1" smtClean="0"/>
              <a:t>sumber</a:t>
            </a:r>
            <a:r>
              <a:rPr lang="en-US" sz="1200" dirty="0" smtClean="0"/>
              <a:t> </a:t>
            </a:r>
            <a:r>
              <a:rPr lang="en-US" sz="1200" dirty="0" err="1" smtClean="0"/>
              <a:t>daya</a:t>
            </a:r>
            <a:endParaRPr lang="en-US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4304928" y="918644"/>
            <a:ext cx="3711272" cy="1384995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sz="1200" b="1" dirty="0" err="1" smtClean="0">
                <a:solidFill>
                  <a:schemeClr val="bg1"/>
                </a:solidFill>
              </a:rPr>
              <a:t>Isu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Perencanaan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dan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Penyiapan</a:t>
            </a:r>
            <a:endParaRPr lang="en-US" sz="1200" b="1" dirty="0" smtClean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r>
              <a:rPr lang="en-US" sz="1200" dirty="0" err="1" smtClean="0">
                <a:solidFill>
                  <a:schemeClr val="bg1"/>
                </a:solidFill>
              </a:rPr>
              <a:t>Isu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pada</a:t>
            </a:r>
            <a:r>
              <a:rPr lang="en-US" sz="1200" dirty="0" smtClean="0">
                <a:solidFill>
                  <a:schemeClr val="bg1"/>
                </a:solidFill>
              </a:rPr>
              <a:t> proses </a:t>
            </a:r>
            <a:r>
              <a:rPr lang="en-US" sz="1200" dirty="0" err="1" smtClean="0">
                <a:solidFill>
                  <a:schemeClr val="bg1"/>
                </a:solidFill>
              </a:rPr>
              <a:t>perencanaan</a:t>
            </a:r>
            <a:endParaRPr lang="en-US" sz="1200" dirty="0" smtClean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r>
              <a:rPr lang="en-US" sz="1200" dirty="0" err="1" smtClean="0">
                <a:solidFill>
                  <a:schemeClr val="bg1"/>
                </a:solidFill>
              </a:rPr>
              <a:t>Isu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terkait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desain</a:t>
            </a:r>
            <a:endParaRPr lang="en-US" sz="1200" dirty="0" smtClean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r>
              <a:rPr lang="en-US" sz="1200" dirty="0" err="1" smtClean="0">
                <a:solidFill>
                  <a:schemeClr val="bg1"/>
                </a:solidFill>
              </a:rPr>
              <a:t>Isu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terkait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konektivitas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dengan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jaringan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eksisting</a:t>
            </a:r>
            <a:endParaRPr lang="en-US" sz="1200" dirty="0" smtClean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r>
              <a:rPr lang="en-US" sz="1200" dirty="0" err="1" smtClean="0">
                <a:solidFill>
                  <a:schemeClr val="bg1"/>
                </a:solidFill>
              </a:rPr>
              <a:t>Isu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pada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pengembangan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jaringan</a:t>
            </a:r>
            <a:endParaRPr lang="en-US" sz="1200" dirty="0" smtClean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r>
              <a:rPr lang="en-US" sz="1200" dirty="0" err="1" smtClean="0">
                <a:solidFill>
                  <a:schemeClr val="bg1"/>
                </a:solidFill>
              </a:rPr>
              <a:t>Isu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terkait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perubahan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regulasi</a:t>
            </a:r>
            <a:endParaRPr lang="en-US" sz="1200" dirty="0" smtClean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r>
              <a:rPr lang="en-US" sz="1200" dirty="0" err="1" smtClean="0">
                <a:solidFill>
                  <a:schemeClr val="bg1"/>
                </a:solidFill>
              </a:rPr>
              <a:t>Isu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terkait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parastatal</a:t>
            </a:r>
            <a:endParaRPr lang="en-US" sz="1200" dirty="0" smtClean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04928" y="3055034"/>
            <a:ext cx="3711272" cy="1569660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Isu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Pendanaan</a:t>
            </a:r>
            <a:endParaRPr lang="en-US" sz="1200" b="1" dirty="0" smtClean="0"/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 smtClean="0"/>
              <a:t> </a:t>
            </a:r>
            <a:r>
              <a:rPr lang="en-US" sz="1200" dirty="0" err="1" smtClean="0"/>
              <a:t>terkait</a:t>
            </a:r>
            <a:r>
              <a:rPr lang="en-US" sz="1200" dirty="0" smtClean="0"/>
              <a:t> sponsor</a:t>
            </a:r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/>
              <a:t> </a:t>
            </a:r>
            <a:r>
              <a:rPr lang="en-US" sz="1200" dirty="0" err="1" smtClean="0"/>
              <a:t>terkait</a:t>
            </a:r>
            <a:r>
              <a:rPr lang="en-US" sz="1200" dirty="0" smtClean="0"/>
              <a:t> </a:t>
            </a:r>
            <a:r>
              <a:rPr lang="en-US" sz="1200" dirty="0" err="1" smtClean="0"/>
              <a:t>ketidakpastian</a:t>
            </a:r>
            <a:r>
              <a:rPr lang="en-US" sz="1200" dirty="0" smtClean="0"/>
              <a:t> </a:t>
            </a:r>
            <a:r>
              <a:rPr lang="en-US" sz="1200" dirty="0" err="1" smtClean="0"/>
              <a:t>pembiayaan</a:t>
            </a:r>
            <a:endParaRPr lang="en-US" sz="1200" dirty="0" smtClean="0"/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 smtClean="0"/>
              <a:t> </a:t>
            </a:r>
            <a:r>
              <a:rPr lang="en-US" sz="1200" dirty="0" err="1" smtClean="0"/>
              <a:t>terkait</a:t>
            </a:r>
            <a:r>
              <a:rPr lang="en-US" sz="1200" dirty="0" smtClean="0"/>
              <a:t> parameter </a:t>
            </a:r>
            <a:r>
              <a:rPr lang="en-US" sz="1200" dirty="0" err="1" smtClean="0"/>
              <a:t>keuangan</a:t>
            </a:r>
            <a:endParaRPr lang="en-US" sz="1200" dirty="0" smtClean="0"/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 smtClean="0"/>
              <a:t> </a:t>
            </a:r>
            <a:r>
              <a:rPr lang="en-US" sz="1200" dirty="0" err="1" smtClean="0"/>
              <a:t>terkait</a:t>
            </a:r>
            <a:r>
              <a:rPr lang="en-US" sz="1200" dirty="0" smtClean="0"/>
              <a:t> </a:t>
            </a:r>
            <a:r>
              <a:rPr lang="en-US" sz="1200" dirty="0" err="1" smtClean="0"/>
              <a:t>struktur</a:t>
            </a:r>
            <a:r>
              <a:rPr lang="en-US" sz="1200" dirty="0" smtClean="0"/>
              <a:t> </a:t>
            </a:r>
            <a:r>
              <a:rPr lang="en-US" sz="1200" dirty="0" err="1" smtClean="0"/>
              <a:t>keuangan</a:t>
            </a:r>
            <a:endParaRPr lang="en-US" sz="1200" dirty="0" smtClean="0"/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 smtClean="0"/>
              <a:t> </a:t>
            </a:r>
            <a:r>
              <a:rPr lang="en-US" sz="1200" dirty="0" err="1" smtClean="0"/>
              <a:t>pada</a:t>
            </a:r>
            <a:r>
              <a:rPr lang="en-US" sz="1200" dirty="0" smtClean="0"/>
              <a:t> proses </a:t>
            </a:r>
            <a:r>
              <a:rPr lang="en-US" sz="1200" dirty="0" err="1" smtClean="0"/>
              <a:t>permohonan</a:t>
            </a:r>
            <a:r>
              <a:rPr lang="en-US" sz="1200" dirty="0" smtClean="0"/>
              <a:t> </a:t>
            </a:r>
            <a:r>
              <a:rPr lang="en-US" sz="1200" dirty="0" err="1" smtClean="0"/>
              <a:t>pendanaan</a:t>
            </a:r>
            <a:endParaRPr lang="en-US" sz="1200" dirty="0" smtClean="0"/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 smtClean="0"/>
              <a:t> </a:t>
            </a:r>
            <a:r>
              <a:rPr lang="en-US" sz="1200" dirty="0" err="1" smtClean="0"/>
              <a:t>terkait</a:t>
            </a:r>
            <a:r>
              <a:rPr lang="en-US" sz="1200" dirty="0" smtClean="0"/>
              <a:t> </a:t>
            </a:r>
            <a:r>
              <a:rPr lang="en-US" sz="1200" dirty="0" err="1" smtClean="0"/>
              <a:t>jaminan</a:t>
            </a:r>
            <a:endParaRPr lang="en-US" sz="1200" dirty="0" smtClean="0"/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 smtClean="0"/>
              <a:t> </a:t>
            </a:r>
            <a:r>
              <a:rPr lang="en-US" sz="1200" dirty="0" err="1" smtClean="0"/>
              <a:t>terkait</a:t>
            </a:r>
            <a:r>
              <a:rPr lang="en-US" sz="1200" dirty="0" smtClean="0"/>
              <a:t> </a:t>
            </a:r>
            <a:r>
              <a:rPr lang="en-US" sz="1200" dirty="0" err="1" smtClean="0"/>
              <a:t>kepemilikan</a:t>
            </a:r>
            <a:r>
              <a:rPr lang="en-US" sz="1200" dirty="0" smtClean="0"/>
              <a:t> </a:t>
            </a:r>
            <a:r>
              <a:rPr lang="en-US" sz="1200" dirty="0" err="1" smtClean="0"/>
              <a:t>aset</a:t>
            </a:r>
            <a:endParaRPr lang="en-US" sz="12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4304928" y="4665836"/>
            <a:ext cx="3711272" cy="646331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Isu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Perizinan</a:t>
            </a:r>
            <a:endParaRPr lang="en-US" sz="1200" b="1" dirty="0" smtClean="0"/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 smtClean="0"/>
              <a:t> </a:t>
            </a:r>
            <a:r>
              <a:rPr lang="en-US" sz="1200" dirty="0" err="1" smtClean="0"/>
              <a:t>pada</a:t>
            </a:r>
            <a:r>
              <a:rPr lang="en-US" sz="1200" dirty="0" smtClean="0"/>
              <a:t> proses </a:t>
            </a:r>
            <a:r>
              <a:rPr lang="en-US" sz="1200" dirty="0" err="1" smtClean="0"/>
              <a:t>pengajuan</a:t>
            </a:r>
            <a:r>
              <a:rPr lang="en-US" sz="1200" dirty="0" smtClean="0"/>
              <a:t> </a:t>
            </a:r>
            <a:r>
              <a:rPr lang="en-US" sz="1200" dirty="0" err="1" smtClean="0"/>
              <a:t>perizinan</a:t>
            </a:r>
            <a:endParaRPr lang="en-US" sz="1200" dirty="0" smtClean="0"/>
          </a:p>
          <a:p>
            <a:pPr marL="228600" indent="-228600">
              <a:buAutoNum type="arabicPeriod"/>
            </a:pPr>
            <a:r>
              <a:rPr lang="en-US" sz="1200" dirty="0" err="1" smtClean="0"/>
              <a:t>Isu</a:t>
            </a:r>
            <a:r>
              <a:rPr lang="en-US" sz="1200" dirty="0" smtClean="0"/>
              <a:t> </a:t>
            </a:r>
            <a:r>
              <a:rPr lang="en-US" sz="1200" dirty="0" err="1" smtClean="0"/>
              <a:t>terkait</a:t>
            </a:r>
            <a:r>
              <a:rPr lang="en-US" sz="1200" dirty="0" smtClean="0"/>
              <a:t> </a:t>
            </a:r>
            <a:r>
              <a:rPr lang="en-US" sz="1200" dirty="0" err="1" smtClean="0"/>
              <a:t>lingkungan</a:t>
            </a:r>
            <a:endParaRPr lang="en-US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8042661" y="4934807"/>
            <a:ext cx="1850109" cy="161582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note:</a:t>
            </a:r>
            <a:r>
              <a:rPr lang="en-US" sz="1100" dirty="0" smtClean="0"/>
              <a:t> </a:t>
            </a:r>
            <a:r>
              <a:rPr lang="en-US" sz="1100" dirty="0" err="1" smtClean="0"/>
              <a:t>Berdasarkan</a:t>
            </a:r>
            <a:r>
              <a:rPr lang="en-US" sz="1100" dirty="0" smtClean="0"/>
              <a:t> data yang </a:t>
            </a:r>
            <a:r>
              <a:rPr lang="en-US" sz="1100" dirty="0" err="1" smtClean="0"/>
              <a:t>dilaporkan</a:t>
            </a:r>
            <a:r>
              <a:rPr lang="en-US" sz="1100" dirty="0" smtClean="0"/>
              <a:t> per </a:t>
            </a:r>
            <a:r>
              <a:rPr lang="en-US" sz="1100" dirty="0" err="1" smtClean="0"/>
              <a:t>Oktober</a:t>
            </a:r>
            <a:r>
              <a:rPr lang="en-US" sz="1100" dirty="0" smtClean="0"/>
              <a:t> 2017. Data </a:t>
            </a:r>
            <a:r>
              <a:rPr lang="en-US" sz="1100" dirty="0" err="1" smtClean="0"/>
              <a:t>ini</a:t>
            </a:r>
            <a:r>
              <a:rPr lang="en-US" sz="1100" dirty="0" smtClean="0"/>
              <a:t> </a:t>
            </a:r>
            <a:r>
              <a:rPr lang="en-US" sz="1100" dirty="0" err="1" smtClean="0"/>
              <a:t>masih</a:t>
            </a:r>
            <a:r>
              <a:rPr lang="en-US" sz="1100" dirty="0" smtClean="0"/>
              <a:t> </a:t>
            </a:r>
            <a:r>
              <a:rPr lang="en-US" sz="1100" dirty="0" err="1" smtClean="0"/>
              <a:t>akan</a:t>
            </a:r>
            <a:r>
              <a:rPr lang="en-US" sz="1100" dirty="0" smtClean="0"/>
              <a:t> </a:t>
            </a:r>
            <a:r>
              <a:rPr lang="en-US" sz="1100" dirty="0" err="1" smtClean="0"/>
              <a:t>diverifikasi</a:t>
            </a:r>
            <a:r>
              <a:rPr lang="en-US" sz="1100" dirty="0" smtClean="0"/>
              <a:t> </a:t>
            </a:r>
            <a:r>
              <a:rPr lang="en-US" sz="1100" dirty="0" err="1" smtClean="0"/>
              <a:t>oleh</a:t>
            </a:r>
            <a:r>
              <a:rPr lang="en-US" sz="1100" dirty="0" smtClean="0"/>
              <a:t> Kantor </a:t>
            </a:r>
            <a:r>
              <a:rPr lang="en-US" sz="1100" dirty="0" err="1" smtClean="0"/>
              <a:t>Staf</a:t>
            </a:r>
            <a:r>
              <a:rPr lang="en-US" sz="1100" dirty="0" smtClean="0"/>
              <a:t> </a:t>
            </a:r>
            <a:r>
              <a:rPr lang="en-US" sz="1100" dirty="0" err="1" smtClean="0"/>
              <a:t>Presiden</a:t>
            </a:r>
            <a:r>
              <a:rPr lang="en-US" sz="1100" dirty="0" smtClean="0"/>
              <a:t> (KSP) </a:t>
            </a:r>
            <a:r>
              <a:rPr lang="en-US" sz="1100" dirty="0" err="1" smtClean="0"/>
              <a:t>dan</a:t>
            </a:r>
            <a:r>
              <a:rPr lang="en-US" sz="1100" dirty="0" smtClean="0"/>
              <a:t> </a:t>
            </a:r>
            <a:r>
              <a:rPr lang="en-US" sz="1100" dirty="0" err="1" smtClean="0"/>
              <a:t>Badan</a:t>
            </a:r>
            <a:r>
              <a:rPr lang="en-US" sz="1100" dirty="0" smtClean="0"/>
              <a:t> </a:t>
            </a:r>
            <a:r>
              <a:rPr lang="en-US" sz="1100" dirty="0" err="1" smtClean="0"/>
              <a:t>Pengawasan</a:t>
            </a:r>
            <a:r>
              <a:rPr lang="en-US" sz="1100" dirty="0" smtClean="0"/>
              <a:t> </a:t>
            </a:r>
            <a:r>
              <a:rPr lang="en-US" sz="1100" dirty="0" err="1" smtClean="0"/>
              <a:t>Keuangan</a:t>
            </a:r>
            <a:r>
              <a:rPr lang="en-US" sz="1100" dirty="0" smtClean="0"/>
              <a:t> </a:t>
            </a:r>
            <a:r>
              <a:rPr lang="en-US" sz="1100" dirty="0" err="1" smtClean="0"/>
              <a:t>dan</a:t>
            </a:r>
            <a:r>
              <a:rPr lang="en-US" sz="1100" dirty="0" smtClean="0"/>
              <a:t> Pembangunan (BPKP)</a:t>
            </a:r>
            <a:endParaRPr lang="en-US" sz="1100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389460" y="63342"/>
            <a:ext cx="8915400" cy="662305"/>
          </a:xfrm>
        </p:spPr>
        <p:txBody>
          <a:bodyPr/>
          <a:lstStyle/>
          <a:p>
            <a:r>
              <a:rPr lang="en-US" sz="1800" dirty="0" err="1" smtClean="0"/>
              <a:t>Isu</a:t>
            </a:r>
            <a:r>
              <a:rPr lang="en-US" sz="1800" dirty="0" smtClean="0"/>
              <a:t> </a:t>
            </a:r>
            <a:r>
              <a:rPr lang="en-US" sz="1800" dirty="0" err="1" smtClean="0"/>
              <a:t>terkait</a:t>
            </a:r>
            <a:r>
              <a:rPr lang="en-US" sz="1800" dirty="0" smtClean="0"/>
              <a:t> </a:t>
            </a:r>
            <a:r>
              <a:rPr lang="en-US" sz="1800" dirty="0" err="1"/>
              <a:t>p</a:t>
            </a:r>
            <a:r>
              <a:rPr lang="en-US" sz="1800" dirty="0" err="1" smtClean="0"/>
              <a:t>erencanaan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/>
              <a:t>p</a:t>
            </a:r>
            <a:r>
              <a:rPr lang="en-US" sz="1800" dirty="0" err="1" smtClean="0"/>
              <a:t>enyiapan</a:t>
            </a:r>
            <a:r>
              <a:rPr lang="en-US" sz="1800" dirty="0" smtClean="0"/>
              <a:t> </a:t>
            </a:r>
            <a:r>
              <a:rPr lang="en-US" sz="1800" dirty="0" err="1" smtClean="0"/>
              <a:t>serta</a:t>
            </a:r>
            <a:r>
              <a:rPr lang="en-US" sz="1800" dirty="0" smtClean="0"/>
              <a:t> </a:t>
            </a:r>
            <a:r>
              <a:rPr lang="en-US" sz="1800" dirty="0" err="1"/>
              <a:t>i</a:t>
            </a:r>
            <a:r>
              <a:rPr lang="en-US" sz="1800" dirty="0" err="1" smtClean="0"/>
              <a:t>su</a:t>
            </a:r>
            <a:r>
              <a:rPr lang="en-US" sz="1800" dirty="0" smtClean="0"/>
              <a:t> </a:t>
            </a:r>
            <a:r>
              <a:rPr lang="en-US" sz="1800" dirty="0" err="1"/>
              <a:t>p</a:t>
            </a:r>
            <a:r>
              <a:rPr lang="en-US" sz="1800" dirty="0" err="1" smtClean="0"/>
              <a:t>embebasan</a:t>
            </a:r>
            <a:r>
              <a:rPr lang="en-US" sz="1800" dirty="0" smtClean="0"/>
              <a:t> </a:t>
            </a:r>
            <a:r>
              <a:rPr lang="en-US" sz="1800" dirty="0" err="1"/>
              <a:t>l</a:t>
            </a:r>
            <a:r>
              <a:rPr lang="en-US" sz="1800" dirty="0" err="1" smtClean="0"/>
              <a:t>ahan</a:t>
            </a:r>
            <a:r>
              <a:rPr lang="en-US" sz="1800" dirty="0" smtClean="0"/>
              <a:t> </a:t>
            </a:r>
            <a:r>
              <a:rPr lang="en-US" sz="1800" dirty="0" err="1" smtClean="0"/>
              <a:t>masih</a:t>
            </a:r>
            <a:r>
              <a:rPr lang="en-US" sz="1800" dirty="0" smtClean="0"/>
              <a:t> </a:t>
            </a:r>
            <a:r>
              <a:rPr lang="en-US" sz="1800" dirty="0" err="1" smtClean="0"/>
              <a:t>menjadi</a:t>
            </a:r>
            <a:r>
              <a:rPr lang="en-US" sz="1800" dirty="0" smtClean="0"/>
              <a:t> </a:t>
            </a:r>
            <a:r>
              <a:rPr lang="en-US" sz="1800" dirty="0" err="1" smtClean="0"/>
              <a:t>kendala</a:t>
            </a:r>
            <a:r>
              <a:rPr lang="en-US" sz="1800" dirty="0" smtClean="0"/>
              <a:t> yang paling </a:t>
            </a:r>
            <a:r>
              <a:rPr lang="en-US" sz="1800" dirty="0" err="1" smtClean="0"/>
              <a:t>banyak</a:t>
            </a:r>
            <a:r>
              <a:rPr lang="en-US" sz="1800" dirty="0" smtClean="0"/>
              <a:t> </a:t>
            </a:r>
            <a:r>
              <a:rPr lang="en-US" sz="1800" dirty="0" err="1" smtClean="0"/>
              <a:t>ditemui</a:t>
            </a:r>
            <a:r>
              <a:rPr lang="en-US" sz="1800" dirty="0" smtClean="0"/>
              <a:t>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penyediaan</a:t>
            </a:r>
            <a:r>
              <a:rPr lang="en-US" sz="1800" dirty="0" smtClean="0"/>
              <a:t> </a:t>
            </a:r>
            <a:r>
              <a:rPr lang="en-US" sz="1800" dirty="0" err="1" smtClean="0"/>
              <a:t>infrastruktur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556536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427569" y="4761776"/>
            <a:ext cx="2084126" cy="16269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/>
        </p:spPr>
        <p:txBody>
          <a:bodyPr wrap="square">
            <a:noAutofit/>
          </a:bodyPr>
          <a:lstStyle/>
          <a:p>
            <a:pPr lvl="0" algn="ctr">
              <a:spcAft>
                <a:spcPts val="0"/>
              </a:spcAft>
            </a:pPr>
            <a:endParaRPr lang="en-US" sz="1200" b="1" dirty="0">
              <a:solidFill>
                <a:schemeClr val="bg1"/>
              </a:solidFill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7569" y="1276612"/>
            <a:ext cx="2084126" cy="12223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/>
        </p:spPr>
        <p:txBody>
          <a:bodyPr wrap="square">
            <a:noAutofit/>
          </a:bodyPr>
          <a:lstStyle/>
          <a:p>
            <a:pPr lvl="0" algn="ctr">
              <a:spcAft>
                <a:spcPts val="0"/>
              </a:spcAft>
            </a:pPr>
            <a:endParaRPr lang="en-US" sz="1200" b="1" dirty="0">
              <a:solidFill>
                <a:schemeClr val="bg1"/>
              </a:solidFill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7569" y="2586148"/>
            <a:ext cx="2084126" cy="11112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/>
        </p:spPr>
        <p:txBody>
          <a:bodyPr wrap="square">
            <a:noAutofit/>
          </a:bodyPr>
          <a:lstStyle/>
          <a:p>
            <a:pPr lvl="0" algn="ctr">
              <a:spcAft>
                <a:spcPts val="0"/>
              </a:spcAft>
            </a:pPr>
            <a:endParaRPr lang="en-US" sz="1200" b="1" dirty="0">
              <a:solidFill>
                <a:schemeClr val="bg1"/>
              </a:solidFill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7569" y="3769452"/>
            <a:ext cx="2084126" cy="9103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/>
        </p:spPr>
        <p:txBody>
          <a:bodyPr wrap="square">
            <a:noAutofit/>
          </a:bodyPr>
          <a:lstStyle/>
          <a:p>
            <a:pPr lvl="0" algn="ctr">
              <a:spcAft>
                <a:spcPts val="0"/>
              </a:spcAft>
            </a:pPr>
            <a:endParaRPr lang="en-US" sz="1200" b="1" dirty="0">
              <a:solidFill>
                <a:schemeClr val="bg1"/>
              </a:solidFill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460" y="76571"/>
            <a:ext cx="8994780" cy="662305"/>
          </a:xfrm>
        </p:spPr>
        <p:txBody>
          <a:bodyPr/>
          <a:lstStyle/>
          <a:p>
            <a:r>
              <a:rPr lang="en-US" sz="1800" dirty="0" err="1" smtClean="0"/>
              <a:t>Selain</a:t>
            </a:r>
            <a:r>
              <a:rPr lang="en-US" sz="1800" dirty="0" smtClean="0"/>
              <a:t> </a:t>
            </a:r>
            <a:r>
              <a:rPr lang="en-US" sz="1800" dirty="0" err="1" smtClean="0"/>
              <a:t>itu</a:t>
            </a:r>
            <a:r>
              <a:rPr lang="en-US" sz="1800" dirty="0" smtClean="0"/>
              <a:t>, </a:t>
            </a:r>
            <a:r>
              <a:rPr lang="en-US" sz="1800" dirty="0" err="1" smtClean="0"/>
              <a:t>terdapat</a:t>
            </a:r>
            <a:r>
              <a:rPr lang="en-US" sz="1800" dirty="0" smtClean="0"/>
              <a:t> </a:t>
            </a:r>
            <a:r>
              <a:rPr lang="en-US" sz="1800" dirty="0" err="1"/>
              <a:t>h</a:t>
            </a:r>
            <a:r>
              <a:rPr lang="en-US" sz="1800" dirty="0" err="1" smtClean="0"/>
              <a:t>ambatan</a:t>
            </a:r>
            <a:r>
              <a:rPr lang="en-US" sz="1800" dirty="0" smtClean="0"/>
              <a:t> </a:t>
            </a:r>
            <a:r>
              <a:rPr lang="en-US" sz="1800" dirty="0" err="1" smtClean="0"/>
              <a:t>investasi</a:t>
            </a:r>
            <a:r>
              <a:rPr lang="en-US" sz="1800" dirty="0" smtClean="0"/>
              <a:t> yang </a:t>
            </a:r>
            <a:r>
              <a:rPr lang="en-US" sz="1800" dirty="0" err="1" smtClean="0"/>
              <a:t>terjadi</a:t>
            </a:r>
            <a:r>
              <a:rPr lang="en-US" sz="1800" dirty="0" smtClean="0"/>
              <a:t> </a:t>
            </a:r>
            <a:r>
              <a:rPr lang="en-US" sz="1800" dirty="0" err="1" smtClean="0"/>
              <a:t>akibat</a:t>
            </a:r>
            <a:r>
              <a:rPr lang="en-US" sz="1800" dirty="0" smtClean="0"/>
              <a:t> </a:t>
            </a:r>
            <a:r>
              <a:rPr lang="en-US" sz="1800" dirty="0" err="1" smtClean="0"/>
              <a:t>permasalahan</a:t>
            </a:r>
            <a:r>
              <a:rPr lang="en-US" sz="1800" dirty="0" smtClean="0"/>
              <a:t> </a:t>
            </a:r>
            <a:r>
              <a:rPr lang="en-US" sz="1800" dirty="0" err="1" smtClean="0"/>
              <a:t>dari</a:t>
            </a:r>
            <a:r>
              <a:rPr lang="en-US" sz="1800" dirty="0" smtClean="0"/>
              <a:t> </a:t>
            </a:r>
            <a:r>
              <a:rPr lang="en-US" sz="1800" dirty="0" err="1" smtClean="0"/>
              <a:t>sisi</a:t>
            </a:r>
            <a:r>
              <a:rPr lang="en-US" sz="1800" dirty="0" smtClean="0"/>
              <a:t> </a:t>
            </a:r>
            <a:r>
              <a:rPr lang="en-US" sz="1800" dirty="0" err="1" smtClean="0"/>
              <a:t>hukum</a:t>
            </a:r>
            <a:r>
              <a:rPr lang="en-US" sz="1800" dirty="0" smtClean="0"/>
              <a:t> di Indonesia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427569" y="1431725"/>
            <a:ext cx="2084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nl-NL" sz="1200" b="1" dirty="0" err="1">
                <a:ea typeface="Calibri" charset="0"/>
                <a:cs typeface="Times New Roman" charset="0"/>
              </a:rPr>
              <a:t>Pembatalan</a:t>
            </a:r>
            <a:r>
              <a:rPr lang="nl-NL" sz="1200" b="1" dirty="0">
                <a:ea typeface="Calibri" charset="0"/>
                <a:cs typeface="Times New Roman" charset="0"/>
              </a:rPr>
              <a:t> </a:t>
            </a:r>
            <a:r>
              <a:rPr lang="nl-NL" sz="1200" b="1" dirty="0" err="1">
                <a:ea typeface="Calibri" charset="0"/>
                <a:cs typeface="Times New Roman" charset="0"/>
              </a:rPr>
              <a:t>Peraturan</a:t>
            </a:r>
            <a:r>
              <a:rPr lang="nl-NL" sz="1200" b="1" dirty="0">
                <a:ea typeface="Calibri" charset="0"/>
                <a:cs typeface="Times New Roman" charset="0"/>
              </a:rPr>
              <a:t> </a:t>
            </a:r>
            <a:r>
              <a:rPr lang="nl-NL" sz="1200" b="1" dirty="0" err="1">
                <a:ea typeface="Calibri" charset="0"/>
                <a:cs typeface="Times New Roman" charset="0"/>
              </a:rPr>
              <a:t>Perundang-Undangan</a:t>
            </a:r>
            <a:r>
              <a:rPr lang="nl-NL" sz="1200" b="1" dirty="0">
                <a:ea typeface="Calibri" charset="0"/>
                <a:cs typeface="Times New Roman" charset="0"/>
              </a:rPr>
              <a:t> </a:t>
            </a:r>
            <a:r>
              <a:rPr lang="nl-NL" sz="1200" b="1" dirty="0" err="1">
                <a:ea typeface="Calibri" charset="0"/>
                <a:cs typeface="Times New Roman" charset="0"/>
              </a:rPr>
              <a:t>Menciptakan</a:t>
            </a:r>
            <a:r>
              <a:rPr lang="nl-NL" sz="1200" b="1" dirty="0">
                <a:ea typeface="Calibri" charset="0"/>
                <a:cs typeface="Times New Roman" charset="0"/>
              </a:rPr>
              <a:t> </a:t>
            </a:r>
            <a:r>
              <a:rPr lang="nl-NL" sz="1200" b="1" dirty="0" err="1">
                <a:ea typeface="Calibri" charset="0"/>
                <a:cs typeface="Times New Roman" charset="0"/>
              </a:rPr>
              <a:t>Kondisi</a:t>
            </a:r>
            <a:r>
              <a:rPr lang="nl-NL" sz="1200" b="1" dirty="0">
                <a:ea typeface="Calibri" charset="0"/>
                <a:cs typeface="Times New Roman" charset="0"/>
              </a:rPr>
              <a:t> </a:t>
            </a:r>
            <a:r>
              <a:rPr lang="nl-NL" sz="1200" b="1" dirty="0" err="1">
                <a:ea typeface="Calibri" charset="0"/>
                <a:cs typeface="Times New Roman" charset="0"/>
              </a:rPr>
              <a:t>Ketidakpastian</a:t>
            </a:r>
            <a:r>
              <a:rPr lang="nl-NL" sz="1200" b="1" dirty="0">
                <a:ea typeface="Calibri" charset="0"/>
                <a:cs typeface="Times New Roman" charset="0"/>
              </a:rPr>
              <a:t> </a:t>
            </a:r>
            <a:r>
              <a:rPr lang="nl-NL" sz="1200" b="1" dirty="0" err="1">
                <a:ea typeface="Calibri" charset="0"/>
                <a:cs typeface="Times New Roman" charset="0"/>
              </a:rPr>
              <a:t>Hukum</a:t>
            </a:r>
            <a:endParaRPr lang="en-US" sz="12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13468" y="1265746"/>
            <a:ext cx="27096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200" dirty="0" err="1" smtClean="0">
                <a:ea typeface="Calibri" charset="0"/>
              </a:rPr>
              <a:t>Pencabutan</a:t>
            </a:r>
            <a:r>
              <a:rPr lang="nl-NL" sz="1200" dirty="0" smtClean="0">
                <a:ea typeface="Calibri" charset="0"/>
              </a:rPr>
              <a:t> dan </a:t>
            </a:r>
            <a:r>
              <a:rPr lang="nl-NL" sz="1200" dirty="0" err="1" smtClean="0">
                <a:ea typeface="Calibri" charset="0"/>
              </a:rPr>
              <a:t>pembatalan</a:t>
            </a:r>
            <a:r>
              <a:rPr lang="nl-NL" sz="1200" dirty="0" smtClean="0">
                <a:ea typeface="Calibri" charset="0"/>
              </a:rPr>
              <a:t> </a:t>
            </a:r>
            <a:r>
              <a:rPr lang="nl-NL" sz="1200" dirty="0" err="1" smtClean="0">
                <a:ea typeface="Calibri" charset="0"/>
              </a:rPr>
              <a:t>Undang-Undang</a:t>
            </a:r>
            <a:r>
              <a:rPr lang="nl-NL" sz="1200" dirty="0" smtClean="0">
                <a:ea typeface="Calibri" charset="0"/>
              </a:rPr>
              <a:t> </a:t>
            </a:r>
            <a:r>
              <a:rPr lang="nl-NL" sz="1200" dirty="0" err="1">
                <a:ea typeface="Calibri" charset="0"/>
              </a:rPr>
              <a:t>Sumber</a:t>
            </a:r>
            <a:r>
              <a:rPr lang="nl-NL" sz="1200" dirty="0">
                <a:ea typeface="Calibri" charset="0"/>
              </a:rPr>
              <a:t> </a:t>
            </a:r>
            <a:r>
              <a:rPr lang="nl-NL" sz="1200" dirty="0" err="1">
                <a:ea typeface="Calibri" charset="0"/>
              </a:rPr>
              <a:t>Daya</a:t>
            </a:r>
            <a:r>
              <a:rPr lang="nl-NL" sz="1200" dirty="0">
                <a:ea typeface="Calibri" charset="0"/>
              </a:rPr>
              <a:t> Air dan </a:t>
            </a:r>
            <a:r>
              <a:rPr lang="nl-NL" sz="1200" dirty="0" err="1">
                <a:ea typeface="Calibri" charset="0"/>
              </a:rPr>
              <a:t>Peraturan</a:t>
            </a:r>
            <a:r>
              <a:rPr lang="nl-NL" sz="1200" dirty="0">
                <a:ea typeface="Calibri" charset="0"/>
              </a:rPr>
              <a:t> </a:t>
            </a:r>
            <a:r>
              <a:rPr lang="nl-NL" sz="1200" dirty="0" err="1">
                <a:ea typeface="Calibri" charset="0"/>
              </a:rPr>
              <a:t>Presiden</a:t>
            </a:r>
            <a:r>
              <a:rPr lang="nl-NL" sz="1200" dirty="0">
                <a:ea typeface="Calibri" charset="0"/>
              </a:rPr>
              <a:t> No. 18 </a:t>
            </a:r>
            <a:r>
              <a:rPr lang="nl-NL" sz="1200" dirty="0" err="1">
                <a:ea typeface="Calibri" charset="0"/>
              </a:rPr>
              <a:t>Tahun</a:t>
            </a:r>
            <a:r>
              <a:rPr lang="nl-NL" sz="1200" dirty="0">
                <a:ea typeface="Calibri" charset="0"/>
              </a:rPr>
              <a:t> 2016 </a:t>
            </a:r>
            <a:r>
              <a:rPr lang="nl-NL" sz="1200" dirty="0" err="1">
                <a:ea typeface="Calibri" charset="0"/>
              </a:rPr>
              <a:t>tentang</a:t>
            </a:r>
            <a:r>
              <a:rPr lang="nl-NL" sz="1200" dirty="0">
                <a:ea typeface="Calibri" charset="0"/>
              </a:rPr>
              <a:t> </a:t>
            </a:r>
            <a:r>
              <a:rPr lang="nl-NL" sz="1200" dirty="0" err="1">
                <a:ea typeface="Calibri" charset="0"/>
              </a:rPr>
              <a:t>PLTSa</a:t>
            </a:r>
            <a:r>
              <a:rPr lang="nl-NL" sz="1200" dirty="0">
                <a:ea typeface="Calibri" charset="0"/>
              </a:rPr>
              <a:t>. 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5418161" y="1265746"/>
            <a:ext cx="39925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200" dirty="0"/>
              <a:t>I</a:t>
            </a:r>
            <a:r>
              <a:rPr lang="nl-NL" sz="1200" dirty="0" smtClean="0"/>
              <a:t>nvestor </a:t>
            </a:r>
            <a:r>
              <a:rPr lang="nl-NL" sz="1200" dirty="0" err="1"/>
              <a:t>tidak</a:t>
            </a:r>
            <a:r>
              <a:rPr lang="nl-NL" sz="1200" dirty="0"/>
              <a:t> </a:t>
            </a:r>
            <a:r>
              <a:rPr lang="nl-NL" sz="1200" dirty="0" err="1"/>
              <a:t>yakin</a:t>
            </a:r>
            <a:r>
              <a:rPr lang="nl-NL" sz="1200" dirty="0"/>
              <a:t> </a:t>
            </a:r>
            <a:r>
              <a:rPr lang="nl-NL" sz="1200" dirty="0" err="1"/>
              <a:t>untuk</a:t>
            </a:r>
            <a:r>
              <a:rPr lang="nl-NL" sz="1200" dirty="0"/>
              <a:t> </a:t>
            </a:r>
            <a:r>
              <a:rPr lang="nl-NL" sz="1200" dirty="0" err="1"/>
              <a:t>menanamkan</a:t>
            </a:r>
            <a:r>
              <a:rPr lang="nl-NL" sz="1200" dirty="0"/>
              <a:t> </a:t>
            </a:r>
            <a:r>
              <a:rPr lang="nl-NL" sz="1200" dirty="0" err="1"/>
              <a:t>modalnya</a:t>
            </a:r>
            <a:r>
              <a:rPr lang="nl-NL" sz="1200" dirty="0"/>
              <a:t> di </a:t>
            </a:r>
            <a:r>
              <a:rPr lang="nl-NL" sz="1200" dirty="0" err="1"/>
              <a:t>bidang</a:t>
            </a:r>
            <a:r>
              <a:rPr lang="nl-NL" sz="1200" dirty="0"/>
              <a:t> </a:t>
            </a:r>
            <a:r>
              <a:rPr lang="nl-NL" sz="1200" dirty="0" err="1"/>
              <a:t>infrastruktur</a:t>
            </a:r>
            <a:r>
              <a:rPr lang="nl-NL" sz="1200" dirty="0"/>
              <a:t> yang </a:t>
            </a:r>
            <a:r>
              <a:rPr lang="nl-NL" sz="1200" dirty="0" err="1" smtClean="0"/>
              <a:t>membutuhkan</a:t>
            </a:r>
            <a:r>
              <a:rPr lang="nl-NL" sz="1200" dirty="0" smtClean="0"/>
              <a:t> </a:t>
            </a:r>
            <a:r>
              <a:rPr lang="nl-NL" sz="1200" dirty="0" err="1"/>
              <a:t>modal</a:t>
            </a:r>
            <a:r>
              <a:rPr lang="nl-NL" sz="1200" dirty="0"/>
              <a:t> </a:t>
            </a:r>
            <a:r>
              <a:rPr lang="nl-NL" sz="1200" dirty="0" err="1"/>
              <a:t>sangat</a:t>
            </a:r>
            <a:r>
              <a:rPr lang="nl-NL" sz="1200" dirty="0"/>
              <a:t> besar dan </a:t>
            </a:r>
            <a:r>
              <a:rPr lang="nl-NL" sz="1200" dirty="0" err="1"/>
              <a:t>dapat</a:t>
            </a:r>
            <a:r>
              <a:rPr lang="nl-NL" sz="1200" dirty="0"/>
              <a:t> </a:t>
            </a:r>
            <a:r>
              <a:rPr lang="nl-NL" sz="1200" dirty="0" err="1"/>
              <a:t>dibatalkan</a:t>
            </a:r>
            <a:r>
              <a:rPr lang="nl-NL" sz="1200" dirty="0"/>
              <a:t> </a:t>
            </a:r>
            <a:r>
              <a:rPr lang="nl-NL" sz="1200" dirty="0" err="1"/>
              <a:t>sewaktu-waktu</a:t>
            </a:r>
            <a:r>
              <a:rPr lang="nl-NL" sz="1200" dirty="0"/>
              <a:t>. Hal </a:t>
            </a:r>
            <a:r>
              <a:rPr lang="nl-NL" sz="1200" dirty="0" err="1"/>
              <a:t>ini</a:t>
            </a:r>
            <a:r>
              <a:rPr lang="nl-NL" sz="1200" dirty="0"/>
              <a:t> </a:t>
            </a:r>
            <a:r>
              <a:rPr lang="nl-NL" sz="1200" dirty="0" err="1"/>
              <a:t>akan</a:t>
            </a:r>
            <a:r>
              <a:rPr lang="nl-NL" sz="1200" dirty="0"/>
              <a:t> </a:t>
            </a:r>
            <a:r>
              <a:rPr lang="nl-NL" sz="1200" dirty="0" err="1"/>
              <a:t>menjadi</a:t>
            </a:r>
            <a:r>
              <a:rPr lang="nl-NL" sz="1200" dirty="0"/>
              <a:t> </a:t>
            </a:r>
            <a:r>
              <a:rPr lang="nl-NL" sz="1200" dirty="0" err="1"/>
              <a:t>lebih</a:t>
            </a:r>
            <a:r>
              <a:rPr lang="nl-NL" sz="1200" dirty="0"/>
              <a:t> </a:t>
            </a:r>
            <a:r>
              <a:rPr lang="nl-NL" sz="1200" dirty="0" err="1"/>
              <a:t>sulit</a:t>
            </a:r>
            <a:r>
              <a:rPr lang="nl-NL" sz="1200" dirty="0"/>
              <a:t> </a:t>
            </a:r>
            <a:r>
              <a:rPr lang="nl-NL" sz="1200" dirty="0" err="1"/>
              <a:t>apabila</a:t>
            </a:r>
            <a:r>
              <a:rPr lang="nl-NL" sz="1200" dirty="0"/>
              <a:t> </a:t>
            </a:r>
            <a:r>
              <a:rPr lang="nl-NL" sz="1200" dirty="0" err="1"/>
              <a:t>tidak</a:t>
            </a:r>
            <a:r>
              <a:rPr lang="nl-NL" sz="1200" dirty="0"/>
              <a:t> </a:t>
            </a:r>
            <a:r>
              <a:rPr lang="nl-NL" sz="1200" dirty="0" err="1"/>
              <a:t>ada</a:t>
            </a:r>
            <a:r>
              <a:rPr lang="nl-NL" sz="1200" dirty="0"/>
              <a:t> </a:t>
            </a:r>
            <a:r>
              <a:rPr lang="nl-NL" sz="1200" dirty="0" err="1"/>
              <a:t>jaminan</a:t>
            </a:r>
            <a:r>
              <a:rPr lang="nl-NL" sz="1200" dirty="0"/>
              <a:t> </a:t>
            </a:r>
            <a:r>
              <a:rPr lang="nl-NL" sz="1200" dirty="0" err="1"/>
              <a:t>politik</a:t>
            </a:r>
            <a:r>
              <a:rPr lang="nl-NL" sz="1200" dirty="0"/>
              <a:t> </a:t>
            </a:r>
            <a:r>
              <a:rPr lang="nl-NL" sz="1200" dirty="0" err="1"/>
              <a:t>dari</a:t>
            </a:r>
            <a:r>
              <a:rPr lang="nl-NL" sz="1200" dirty="0"/>
              <a:t> </a:t>
            </a:r>
            <a:r>
              <a:rPr lang="nl-NL" sz="1200" dirty="0" err="1"/>
              <a:t>pemerintah</a:t>
            </a:r>
            <a:r>
              <a:rPr lang="nl-NL" sz="1200" dirty="0"/>
              <a:t> </a:t>
            </a:r>
            <a:r>
              <a:rPr lang="nl-NL" sz="1200" dirty="0" err="1"/>
              <a:t>dalam</a:t>
            </a:r>
            <a:r>
              <a:rPr lang="nl-NL" sz="1200" dirty="0"/>
              <a:t> </a:t>
            </a:r>
            <a:r>
              <a:rPr lang="nl-NL" sz="1200" dirty="0" err="1"/>
              <a:t>berinvestasi</a:t>
            </a:r>
            <a:r>
              <a:rPr lang="nl-NL" sz="1200" dirty="0"/>
              <a:t> di </a:t>
            </a:r>
            <a:r>
              <a:rPr lang="nl-NL" sz="1200" dirty="0" err="1"/>
              <a:t>bidang</a:t>
            </a:r>
            <a:r>
              <a:rPr lang="nl-NL" sz="1200" dirty="0"/>
              <a:t> </a:t>
            </a:r>
            <a:r>
              <a:rPr lang="nl-NL" sz="1200" dirty="0" err="1"/>
              <a:t>infrastruktur</a:t>
            </a:r>
            <a:r>
              <a:rPr lang="nl-NL" sz="1200" dirty="0"/>
              <a:t> di </a:t>
            </a:r>
            <a:r>
              <a:rPr lang="nl-NL" sz="1200" dirty="0" err="1"/>
              <a:t>indonesia</a:t>
            </a:r>
            <a:r>
              <a:rPr lang="nl-NL" sz="1200" dirty="0"/>
              <a:t>.</a:t>
            </a: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427569" y="2910929"/>
            <a:ext cx="20841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sz="1200" b="1" dirty="0"/>
              <a:t>Mekanisme </a:t>
            </a:r>
            <a:r>
              <a:rPr lang="nl-NL" sz="1200" b="1" dirty="0" err="1"/>
              <a:t>Perizinan</a:t>
            </a:r>
            <a:r>
              <a:rPr lang="nl-NL" sz="1200" b="1" dirty="0"/>
              <a:t> yang </a:t>
            </a:r>
            <a:r>
              <a:rPr lang="nl-NL" sz="1200" b="1" dirty="0" err="1"/>
              <a:t>Tidak</a:t>
            </a:r>
            <a:r>
              <a:rPr lang="nl-NL" sz="1200" b="1" dirty="0"/>
              <a:t> </a:t>
            </a:r>
            <a:r>
              <a:rPr lang="nl-NL" sz="1200" b="1" dirty="0" err="1"/>
              <a:t>Terukur</a:t>
            </a:r>
            <a:r>
              <a:rPr lang="nl-NL" sz="1200" b="1" dirty="0"/>
              <a:t> 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2613468" y="2589578"/>
            <a:ext cx="27096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200" dirty="0" err="1"/>
              <a:t>T</a:t>
            </a:r>
            <a:r>
              <a:rPr lang="nl-NL" sz="1200" dirty="0" err="1" smtClean="0"/>
              <a:t>erdapat</a:t>
            </a:r>
            <a:r>
              <a:rPr lang="nl-NL" sz="1200" dirty="0" smtClean="0"/>
              <a:t> </a:t>
            </a:r>
            <a:r>
              <a:rPr lang="nl-NL" sz="1200" dirty="0" err="1" smtClean="0"/>
              <a:t>peraturan</a:t>
            </a:r>
            <a:r>
              <a:rPr lang="nl-NL" sz="1200" dirty="0" smtClean="0"/>
              <a:t> </a:t>
            </a:r>
            <a:r>
              <a:rPr lang="nl-NL" sz="1200" dirty="0" err="1"/>
              <a:t>terkait</a:t>
            </a:r>
            <a:r>
              <a:rPr lang="nl-NL" sz="1200" dirty="0"/>
              <a:t> </a:t>
            </a:r>
            <a:r>
              <a:rPr lang="nl-NL" sz="1200" dirty="0" err="1"/>
              <a:t>perizinan</a:t>
            </a:r>
            <a:r>
              <a:rPr lang="nl-NL" sz="1200" dirty="0"/>
              <a:t> yang </a:t>
            </a:r>
            <a:r>
              <a:rPr lang="nl-NL" sz="1200" dirty="0" err="1"/>
              <a:t>tidak</a:t>
            </a:r>
            <a:r>
              <a:rPr lang="nl-NL" sz="1200" dirty="0"/>
              <a:t> </a:t>
            </a:r>
            <a:r>
              <a:rPr lang="nl-NL" sz="1200" dirty="0" err="1"/>
              <a:t>mengatur</a:t>
            </a:r>
            <a:r>
              <a:rPr lang="nl-NL" sz="1200" dirty="0"/>
              <a:t> </a:t>
            </a:r>
            <a:r>
              <a:rPr lang="nl-NL" sz="1200" dirty="0" err="1"/>
              <a:t>mengenai</a:t>
            </a:r>
            <a:r>
              <a:rPr lang="nl-NL" sz="1200" dirty="0"/>
              <a:t> </a:t>
            </a:r>
            <a:r>
              <a:rPr lang="nl-NL" sz="1200" dirty="0" err="1"/>
              <a:t>batasan</a:t>
            </a:r>
            <a:r>
              <a:rPr lang="nl-NL" sz="1200" dirty="0"/>
              <a:t> </a:t>
            </a:r>
            <a:r>
              <a:rPr lang="nl-NL" sz="1200" dirty="0" err="1"/>
              <a:t>waktu</a:t>
            </a:r>
            <a:r>
              <a:rPr lang="nl-NL" sz="1200" dirty="0"/>
              <a:t> </a:t>
            </a:r>
            <a:r>
              <a:rPr lang="nl-NL" sz="1200" dirty="0" err="1"/>
              <a:t>sejak</a:t>
            </a:r>
            <a:r>
              <a:rPr lang="nl-NL" sz="1200" dirty="0"/>
              <a:t> </a:t>
            </a:r>
            <a:r>
              <a:rPr lang="nl-NL" sz="1200" dirty="0" err="1"/>
              <a:t>permohonan</a:t>
            </a:r>
            <a:r>
              <a:rPr lang="nl-NL" sz="1200" dirty="0"/>
              <a:t> </a:t>
            </a:r>
            <a:r>
              <a:rPr lang="nl-NL" sz="1200" dirty="0" err="1"/>
              <a:t>sampai</a:t>
            </a:r>
            <a:r>
              <a:rPr lang="nl-NL" sz="1200" dirty="0"/>
              <a:t> </a:t>
            </a:r>
            <a:r>
              <a:rPr lang="nl-NL" sz="1200" dirty="0" err="1"/>
              <a:t>dengan</a:t>
            </a:r>
            <a:r>
              <a:rPr lang="nl-NL" sz="1200" dirty="0"/>
              <a:t> </a:t>
            </a:r>
            <a:r>
              <a:rPr lang="nl-NL" sz="1200" dirty="0" err="1"/>
              <a:t>penerbitan</a:t>
            </a:r>
            <a:r>
              <a:rPr lang="nl-NL" sz="1200" dirty="0"/>
              <a:t> </a:t>
            </a:r>
            <a:r>
              <a:rPr lang="nl-NL" sz="1200" dirty="0" err="1"/>
              <a:t>izin</a:t>
            </a:r>
            <a:r>
              <a:rPr lang="nl-NL" sz="1200" dirty="0"/>
              <a:t> </a:t>
            </a:r>
            <a:r>
              <a:rPr lang="nl-NL" sz="1200" dirty="0" err="1" smtClean="0"/>
              <a:t>tersebut</a:t>
            </a:r>
            <a:r>
              <a:rPr lang="nl-NL" sz="1200" dirty="0" smtClean="0"/>
              <a:t>, </a:t>
            </a:r>
            <a:r>
              <a:rPr lang="nl-NL" sz="1200" dirty="0" err="1" smtClean="0"/>
              <a:t>seperti</a:t>
            </a:r>
            <a:r>
              <a:rPr lang="nl-NL" sz="1200" dirty="0" smtClean="0"/>
              <a:t> IPPKH.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5418161" y="2589578"/>
            <a:ext cx="3992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200" dirty="0" err="1"/>
              <a:t>Investasi</a:t>
            </a:r>
            <a:r>
              <a:rPr lang="nl-NL" sz="1200" dirty="0"/>
              <a:t> di </a:t>
            </a:r>
            <a:r>
              <a:rPr lang="nl-NL" sz="1200" dirty="0" err="1"/>
              <a:t>bidang</a:t>
            </a:r>
            <a:r>
              <a:rPr lang="nl-NL" sz="1200" dirty="0"/>
              <a:t> </a:t>
            </a:r>
            <a:r>
              <a:rPr lang="nl-NL" sz="1200" dirty="0" err="1"/>
              <a:t>infrastruktur</a:t>
            </a:r>
            <a:r>
              <a:rPr lang="nl-NL" sz="1200" dirty="0"/>
              <a:t>, </a:t>
            </a:r>
            <a:r>
              <a:rPr lang="nl-NL" sz="1200" dirty="0" err="1"/>
              <a:t>khususnya</a:t>
            </a:r>
            <a:r>
              <a:rPr lang="nl-NL" sz="1200" dirty="0"/>
              <a:t> yang </a:t>
            </a:r>
            <a:r>
              <a:rPr lang="nl-NL" sz="1200" dirty="0" err="1"/>
              <a:t>menggunakan</a:t>
            </a:r>
            <a:r>
              <a:rPr lang="nl-NL" sz="1200" dirty="0"/>
              <a:t> </a:t>
            </a:r>
            <a:r>
              <a:rPr lang="nl-NL" sz="1200" dirty="0" err="1"/>
              <a:t>skema</a:t>
            </a:r>
            <a:r>
              <a:rPr lang="nl-NL" sz="1200" dirty="0"/>
              <a:t> </a:t>
            </a:r>
            <a:r>
              <a:rPr lang="nl-NL" sz="1200" dirty="0" err="1"/>
              <a:t>pembiayaan</a:t>
            </a:r>
            <a:r>
              <a:rPr lang="nl-NL" sz="1200" dirty="0"/>
              <a:t> </a:t>
            </a:r>
            <a:r>
              <a:rPr lang="nl-NL" sz="1200" i="1" dirty="0"/>
              <a:t>project </a:t>
            </a:r>
            <a:r>
              <a:rPr lang="nl-NL" sz="1200" i="1" dirty="0" err="1"/>
              <a:t>finance</a:t>
            </a:r>
            <a:r>
              <a:rPr lang="nl-NL" sz="1200" dirty="0"/>
              <a:t>, </a:t>
            </a:r>
            <a:r>
              <a:rPr lang="nl-NL" sz="1200" dirty="0" err="1"/>
              <a:t>membutuhkan</a:t>
            </a:r>
            <a:r>
              <a:rPr lang="nl-NL" sz="1200" dirty="0"/>
              <a:t> </a:t>
            </a:r>
            <a:r>
              <a:rPr lang="nl-NL" sz="1200" dirty="0" err="1"/>
              <a:t>kondisi-kondisi</a:t>
            </a:r>
            <a:r>
              <a:rPr lang="nl-NL" sz="1200" dirty="0"/>
              <a:t> </a:t>
            </a:r>
            <a:r>
              <a:rPr lang="nl-NL" sz="1200" dirty="0" err="1"/>
              <a:t>investasi</a:t>
            </a:r>
            <a:r>
              <a:rPr lang="nl-NL" sz="1200" dirty="0"/>
              <a:t> yang </a:t>
            </a:r>
            <a:r>
              <a:rPr lang="nl-NL" sz="1200" dirty="0" err="1"/>
              <a:t>terukur</a:t>
            </a:r>
            <a:r>
              <a:rPr lang="nl-NL" sz="1200" dirty="0"/>
              <a:t> dan </a:t>
            </a:r>
            <a:r>
              <a:rPr lang="nl-NL" sz="1200" dirty="0" err="1"/>
              <a:t>alokasi</a:t>
            </a:r>
            <a:r>
              <a:rPr lang="nl-NL" sz="1200" dirty="0"/>
              <a:t> </a:t>
            </a:r>
            <a:r>
              <a:rPr lang="nl-NL" sz="1200" dirty="0" err="1"/>
              <a:t>risiko</a:t>
            </a:r>
            <a:r>
              <a:rPr lang="nl-NL" sz="1200" dirty="0"/>
              <a:t> yang </a:t>
            </a:r>
            <a:r>
              <a:rPr lang="nl-NL" sz="1200" dirty="0" err="1"/>
              <a:t>baik</a:t>
            </a:r>
            <a:r>
              <a:rPr lang="nl-NL" sz="1200" dirty="0"/>
              <a:t>.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427569" y="3887006"/>
            <a:ext cx="2084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sz="1200" b="1" dirty="0" err="1"/>
              <a:t>Tidak</a:t>
            </a:r>
            <a:r>
              <a:rPr lang="nl-NL" sz="1200" b="1" dirty="0"/>
              <a:t> </a:t>
            </a:r>
            <a:r>
              <a:rPr lang="nl-NL" sz="1200" b="1" dirty="0" err="1"/>
              <a:t>terdapat</a:t>
            </a:r>
            <a:r>
              <a:rPr lang="nl-NL" sz="1200" b="1" dirty="0"/>
              <a:t> </a:t>
            </a:r>
            <a:r>
              <a:rPr lang="nl-NL" sz="1200" b="1" dirty="0" err="1"/>
              <a:t>Peraturan</a:t>
            </a:r>
            <a:r>
              <a:rPr lang="nl-NL" sz="1200" b="1" dirty="0"/>
              <a:t> </a:t>
            </a:r>
            <a:r>
              <a:rPr lang="nl-NL" sz="1200" b="1" dirty="0" err="1"/>
              <a:t>Pemerintah</a:t>
            </a:r>
            <a:r>
              <a:rPr lang="nl-NL" sz="1200" b="1" dirty="0"/>
              <a:t> </a:t>
            </a:r>
            <a:r>
              <a:rPr lang="nl-NL" sz="1200" b="1" dirty="0" err="1"/>
              <a:t>mengenai</a:t>
            </a:r>
            <a:r>
              <a:rPr lang="nl-NL" sz="1200" b="1" dirty="0"/>
              <a:t> </a:t>
            </a:r>
            <a:r>
              <a:rPr lang="nl-NL" sz="1200" b="1" dirty="0" err="1"/>
              <a:t>pemberian</a:t>
            </a:r>
            <a:r>
              <a:rPr lang="nl-NL" sz="1200" b="1" dirty="0"/>
              <a:t> </a:t>
            </a:r>
            <a:r>
              <a:rPr lang="nl-NL" sz="1200" b="1" dirty="0" err="1"/>
              <a:t>insentif</a:t>
            </a:r>
            <a:r>
              <a:rPr lang="nl-NL" sz="1200" b="1" dirty="0"/>
              <a:t> </a:t>
            </a:r>
            <a:r>
              <a:rPr lang="nl-NL" sz="1200" b="1" dirty="0" err="1"/>
              <a:t>fiskal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2613468" y="3769022"/>
            <a:ext cx="27096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200" dirty="0" err="1"/>
              <a:t>Sebagai</a:t>
            </a:r>
            <a:r>
              <a:rPr lang="nl-NL" sz="1200" dirty="0"/>
              <a:t> </a:t>
            </a:r>
            <a:r>
              <a:rPr lang="nl-NL" sz="1200" dirty="0" err="1"/>
              <a:t>contoh</a:t>
            </a:r>
            <a:r>
              <a:rPr lang="nl-NL" sz="1200" dirty="0"/>
              <a:t>, </a:t>
            </a:r>
            <a:r>
              <a:rPr lang="nl-NL" sz="1200" dirty="0" err="1"/>
              <a:t>belum</a:t>
            </a:r>
            <a:r>
              <a:rPr lang="nl-NL" sz="1200" dirty="0"/>
              <a:t> </a:t>
            </a:r>
            <a:r>
              <a:rPr lang="nl-NL" sz="1200" dirty="0" err="1"/>
              <a:t>terdapat</a:t>
            </a:r>
            <a:r>
              <a:rPr lang="nl-NL" sz="1200" dirty="0"/>
              <a:t> </a:t>
            </a:r>
            <a:r>
              <a:rPr lang="nl-NL" sz="1200" dirty="0" err="1"/>
              <a:t>Peraturan</a:t>
            </a:r>
            <a:r>
              <a:rPr lang="nl-NL" sz="1200" dirty="0"/>
              <a:t> </a:t>
            </a:r>
            <a:r>
              <a:rPr lang="nl-NL" sz="1200" dirty="0" err="1"/>
              <a:t>Pemerintah</a:t>
            </a:r>
            <a:r>
              <a:rPr lang="nl-NL" sz="1200" dirty="0"/>
              <a:t> yang </a:t>
            </a:r>
            <a:r>
              <a:rPr lang="nl-NL" sz="1200" dirty="0" err="1"/>
              <a:t>mengatur</a:t>
            </a:r>
            <a:r>
              <a:rPr lang="nl-NL" sz="1200" dirty="0"/>
              <a:t> </a:t>
            </a:r>
            <a:r>
              <a:rPr lang="nl-NL" sz="1200" dirty="0" err="1"/>
              <a:t>insentif</a:t>
            </a:r>
            <a:r>
              <a:rPr lang="nl-NL" sz="1200" dirty="0"/>
              <a:t> </a:t>
            </a:r>
            <a:r>
              <a:rPr lang="nl-NL" sz="1200" dirty="0" err="1"/>
              <a:t>fiskal</a:t>
            </a:r>
            <a:r>
              <a:rPr lang="nl-NL" sz="1200" dirty="0"/>
              <a:t> </a:t>
            </a:r>
            <a:r>
              <a:rPr lang="nl-NL" sz="1200" dirty="0" err="1"/>
              <a:t>pada</a:t>
            </a:r>
            <a:r>
              <a:rPr lang="nl-NL" sz="1200" dirty="0"/>
              <a:t> </a:t>
            </a:r>
            <a:r>
              <a:rPr lang="nl-NL" sz="1200" dirty="0" err="1"/>
              <a:t>bidang</a:t>
            </a:r>
            <a:r>
              <a:rPr lang="nl-NL" sz="1200" dirty="0"/>
              <a:t> </a:t>
            </a:r>
            <a:r>
              <a:rPr lang="nl-NL" sz="1200" dirty="0" err="1"/>
              <a:t>usaha</a:t>
            </a:r>
            <a:r>
              <a:rPr lang="nl-NL" sz="1200" dirty="0"/>
              <a:t> </a:t>
            </a:r>
            <a:r>
              <a:rPr lang="nl-NL" sz="1200" dirty="0" err="1"/>
              <a:t>hilir</a:t>
            </a:r>
            <a:r>
              <a:rPr lang="nl-NL" sz="1200" dirty="0"/>
              <a:t> </a:t>
            </a:r>
            <a:r>
              <a:rPr lang="nl-NL" sz="1200" dirty="0" err="1" smtClean="0"/>
              <a:t>migas</a:t>
            </a:r>
            <a:r>
              <a:rPr lang="nl-NL" sz="1200" dirty="0" smtClean="0"/>
              <a:t>.</a:t>
            </a:r>
            <a:endParaRPr lang="en-US" sz="1200" dirty="0"/>
          </a:p>
        </p:txBody>
      </p:sp>
      <p:sp>
        <p:nvSpPr>
          <p:cNvPr id="17" name="Rectangle 16"/>
          <p:cNvSpPr/>
          <p:nvPr/>
        </p:nvSpPr>
        <p:spPr>
          <a:xfrm>
            <a:off x="5418161" y="3769022"/>
            <a:ext cx="39925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200" dirty="0" smtClean="0"/>
              <a:t>Investor </a:t>
            </a:r>
            <a:r>
              <a:rPr lang="nl-NL" sz="1200" dirty="0" err="1" smtClean="0"/>
              <a:t>tidak</a:t>
            </a:r>
            <a:r>
              <a:rPr lang="nl-NL" sz="1200" dirty="0" smtClean="0"/>
              <a:t> </a:t>
            </a:r>
            <a:r>
              <a:rPr lang="nl-NL" sz="1200" dirty="0" err="1" smtClean="0"/>
              <a:t>mendapat</a:t>
            </a:r>
            <a:r>
              <a:rPr lang="nl-NL" sz="1200" dirty="0" smtClean="0"/>
              <a:t> </a:t>
            </a:r>
            <a:r>
              <a:rPr lang="nl-NL" sz="1200" dirty="0" err="1" smtClean="0"/>
              <a:t>kejelasan</a:t>
            </a:r>
            <a:r>
              <a:rPr lang="nl-NL" sz="1200" dirty="0" smtClean="0"/>
              <a:t> </a:t>
            </a:r>
            <a:r>
              <a:rPr lang="nl-NL" sz="1200" dirty="0" err="1" smtClean="0"/>
              <a:t>atas</a:t>
            </a:r>
            <a:r>
              <a:rPr lang="nl-NL" sz="1200" dirty="0" smtClean="0"/>
              <a:t> </a:t>
            </a:r>
            <a:r>
              <a:rPr lang="nl-NL" sz="1200" dirty="0" err="1" smtClean="0"/>
              <a:t>insentif</a:t>
            </a:r>
            <a:r>
              <a:rPr lang="nl-NL" sz="1200" dirty="0" smtClean="0"/>
              <a:t> </a:t>
            </a:r>
            <a:r>
              <a:rPr lang="nl-NL" sz="1200" dirty="0" err="1" smtClean="0"/>
              <a:t>fiskal</a:t>
            </a:r>
            <a:r>
              <a:rPr lang="nl-NL" sz="1200" dirty="0" smtClean="0"/>
              <a:t> yang </a:t>
            </a:r>
            <a:r>
              <a:rPr lang="nl-NL" sz="1200" dirty="0" err="1" smtClean="0"/>
              <a:t>dapat</a:t>
            </a:r>
            <a:r>
              <a:rPr lang="nl-NL" sz="1200" dirty="0" smtClean="0"/>
              <a:t> </a:t>
            </a:r>
            <a:r>
              <a:rPr lang="nl-NL" sz="1200" dirty="0" err="1" smtClean="0"/>
              <a:t>diterima</a:t>
            </a:r>
            <a:r>
              <a:rPr lang="nl-NL" sz="1200" dirty="0" smtClean="0"/>
              <a:t> </a:t>
            </a:r>
            <a:r>
              <a:rPr lang="nl-NL" sz="1200" dirty="0" err="1" smtClean="0"/>
              <a:t>karena</a:t>
            </a:r>
            <a:r>
              <a:rPr lang="nl-NL" sz="1200" dirty="0" smtClean="0"/>
              <a:t> </a:t>
            </a:r>
            <a:r>
              <a:rPr lang="nl-NL" sz="1200" dirty="0" err="1" smtClean="0"/>
              <a:t>fasilitas</a:t>
            </a:r>
            <a:r>
              <a:rPr lang="nl-NL" sz="1200" dirty="0" smtClean="0"/>
              <a:t> </a:t>
            </a:r>
            <a:r>
              <a:rPr lang="nl-NL" sz="1200" dirty="0" err="1" smtClean="0"/>
              <a:t>perpajakan</a:t>
            </a:r>
            <a:r>
              <a:rPr lang="nl-NL" sz="1200" dirty="0" smtClean="0"/>
              <a:t> </a:t>
            </a:r>
            <a:r>
              <a:rPr lang="nl-NL" sz="1200" dirty="0" err="1" smtClean="0"/>
              <a:t>diatur</a:t>
            </a:r>
            <a:r>
              <a:rPr lang="nl-NL" sz="1200" dirty="0" smtClean="0"/>
              <a:t> </a:t>
            </a:r>
            <a:r>
              <a:rPr lang="nl-NL" sz="1200" dirty="0" err="1" smtClean="0"/>
              <a:t>dalam</a:t>
            </a:r>
            <a:r>
              <a:rPr lang="nl-NL" sz="1200" dirty="0" smtClean="0"/>
              <a:t> </a:t>
            </a:r>
            <a:r>
              <a:rPr lang="nl-NL" sz="1200" dirty="0" err="1" smtClean="0"/>
              <a:t>peraturan-peraturan</a:t>
            </a:r>
            <a:r>
              <a:rPr lang="nl-NL" sz="1200" dirty="0" smtClean="0"/>
              <a:t> yang </a:t>
            </a:r>
            <a:r>
              <a:rPr lang="nl-NL" sz="1200" dirty="0" err="1" smtClean="0"/>
              <a:t>terpisah</a:t>
            </a:r>
            <a:r>
              <a:rPr lang="nl-NL" sz="1200" dirty="0" smtClean="0"/>
              <a:t>.</a:t>
            </a:r>
            <a:endParaRPr lang="en-US" sz="1200" dirty="0"/>
          </a:p>
        </p:txBody>
      </p:sp>
      <p:sp>
        <p:nvSpPr>
          <p:cNvPr id="18" name="Rectangle 17"/>
          <p:cNvSpPr/>
          <p:nvPr/>
        </p:nvSpPr>
        <p:spPr>
          <a:xfrm>
            <a:off x="427569" y="4865962"/>
            <a:ext cx="20841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sz="1200" b="1" dirty="0"/>
              <a:t>Peraturan Pemerintah Daerah yang bertentangan dengan Peraturan Perundang-undangan lain dan menghambat investasi</a:t>
            </a:r>
            <a:endParaRPr lang="en-US" sz="1200" dirty="0"/>
          </a:p>
        </p:txBody>
      </p:sp>
      <p:sp>
        <p:nvSpPr>
          <p:cNvPr id="19" name="Rectangle 18"/>
          <p:cNvSpPr/>
          <p:nvPr/>
        </p:nvSpPr>
        <p:spPr>
          <a:xfrm>
            <a:off x="2613468" y="4895458"/>
            <a:ext cx="27096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sz="1200" dirty="0"/>
              <a:t>Sebagai </a:t>
            </a:r>
            <a:r>
              <a:rPr lang="nl-NL" sz="1200" dirty="0" smtClean="0"/>
              <a:t>contoh, </a:t>
            </a:r>
            <a:r>
              <a:rPr lang="nl-NL" sz="1200" dirty="0"/>
              <a:t>Perda Kota Bekasi 6/2015 yang mengatur biaya presentase wajib untuk </a:t>
            </a:r>
            <a:r>
              <a:rPr lang="en-US" sz="1200" dirty="0" err="1"/>
              <a:t>Tanggung</a:t>
            </a:r>
            <a:r>
              <a:rPr lang="en-US" sz="1200" dirty="0"/>
              <a:t> </a:t>
            </a:r>
            <a:r>
              <a:rPr lang="en-US" sz="1200" dirty="0" err="1"/>
              <a:t>Jawab</a:t>
            </a:r>
            <a:r>
              <a:rPr lang="en-US" sz="1200" dirty="0"/>
              <a:t> </a:t>
            </a:r>
            <a:r>
              <a:rPr lang="en-US" sz="1200" dirty="0" err="1"/>
              <a:t>Sosial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Lingkungan</a:t>
            </a:r>
            <a:r>
              <a:rPr lang="en-US" sz="1200" dirty="0"/>
              <a:t> Perusahaan </a:t>
            </a:r>
            <a:r>
              <a:rPr lang="en-US" sz="1200" dirty="0" smtClean="0"/>
              <a:t>(TJSL) </a:t>
            </a:r>
            <a:r>
              <a:rPr lang="en-US" sz="1200" dirty="0"/>
              <a:t>minimal </a:t>
            </a:r>
            <a:r>
              <a:rPr lang="en-US" sz="1200" dirty="0" err="1"/>
              <a:t>sebesar</a:t>
            </a:r>
            <a:r>
              <a:rPr lang="en-US" sz="1200" dirty="0"/>
              <a:t> </a:t>
            </a:r>
            <a:r>
              <a:rPr lang="en-US" sz="1200" dirty="0" smtClean="0"/>
              <a:t>3% yang </a:t>
            </a:r>
            <a:r>
              <a:rPr lang="en-US" sz="1200" dirty="0" err="1"/>
              <a:t>bertentangan</a:t>
            </a:r>
            <a:r>
              <a:rPr lang="en-US" sz="1200" dirty="0"/>
              <a:t> </a:t>
            </a:r>
            <a:r>
              <a:rPr lang="en-US" sz="1200" dirty="0" err="1" smtClean="0"/>
              <a:t>dengan</a:t>
            </a:r>
            <a:r>
              <a:rPr lang="en-US" sz="1200" dirty="0" smtClean="0"/>
              <a:t> PP 47/2012</a:t>
            </a:r>
            <a:r>
              <a:rPr lang="en-US" sz="1200" dirty="0"/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18161" y="4895458"/>
            <a:ext cx="3992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200" dirty="0" smtClean="0"/>
              <a:t>Ketidaksesuaian </a:t>
            </a:r>
            <a:r>
              <a:rPr lang="nl-NL" sz="1200" dirty="0"/>
              <a:t>antara peraturan-peraturan di tingkat Pemerintah Pusat dan Pemerintah Daerah mengakibakan ketidakyakinan investor dalam menyiapkan investasinya.</a:t>
            </a:r>
            <a:endParaRPr lang="en-US" sz="1200" dirty="0"/>
          </a:p>
        </p:txBody>
      </p:sp>
      <p:sp>
        <p:nvSpPr>
          <p:cNvPr id="21" name="Rectangle 20"/>
          <p:cNvSpPr/>
          <p:nvPr/>
        </p:nvSpPr>
        <p:spPr>
          <a:xfrm>
            <a:off x="427569" y="876280"/>
            <a:ext cx="2084126" cy="27699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nl-NL" sz="1200" b="1" dirty="0" smtClean="0">
                <a:solidFill>
                  <a:schemeClr val="bg1"/>
                </a:solidFill>
                <a:ea typeface="Calibri" charset="0"/>
                <a:cs typeface="Times New Roman" charset="0"/>
              </a:rPr>
              <a:t>HAMBATAN</a:t>
            </a:r>
            <a:endParaRPr lang="en-US" sz="1200" b="1" dirty="0">
              <a:solidFill>
                <a:schemeClr val="bg1"/>
              </a:solidFill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13468" y="876280"/>
            <a:ext cx="2709650" cy="27699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/>
                </a:solidFill>
                <a:ea typeface="Calibri" charset="0"/>
              </a:rPr>
              <a:t>DESKRIPSI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18161" y="876280"/>
            <a:ext cx="3992539" cy="27699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chemeClr val="bg1"/>
                </a:solidFill>
              </a:rPr>
              <a:t>DAMPAK PADA INVESTASI</a:t>
            </a:r>
            <a:endParaRPr lang="en-US" sz="1200" b="1" dirty="0">
              <a:solidFill>
                <a:schemeClr val="bg1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2613468" y="2510319"/>
            <a:ext cx="6797232" cy="0"/>
          </a:xfrm>
          <a:prstGeom prst="line">
            <a:avLst/>
          </a:prstGeom>
          <a:ln>
            <a:solidFill>
              <a:schemeClr val="accent5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613468" y="3690190"/>
            <a:ext cx="6797232" cy="0"/>
          </a:xfrm>
          <a:prstGeom prst="line">
            <a:avLst/>
          </a:prstGeom>
          <a:ln>
            <a:solidFill>
              <a:schemeClr val="accent5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613468" y="4752074"/>
            <a:ext cx="6797232" cy="0"/>
          </a:xfrm>
          <a:prstGeom prst="line">
            <a:avLst/>
          </a:prstGeom>
          <a:ln>
            <a:solidFill>
              <a:schemeClr val="accent5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14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9889479"/>
      </p:ext>
    </p:extLst>
  </p:cSld>
  <p:clrMapOvr>
    <a:masterClrMapping/>
  </p:clrMapOvr>
  <p:transition spd="slow">
    <p:strips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1"/>
          <p:cNvSpPr>
            <a:spLocks noGrp="1"/>
          </p:cNvSpPr>
          <p:nvPr>
            <p:ph type="title"/>
          </p:nvPr>
        </p:nvSpPr>
        <p:spPr>
          <a:xfrm>
            <a:off x="495300" y="186452"/>
            <a:ext cx="8915400" cy="416084"/>
          </a:xfrm>
        </p:spPr>
        <p:txBody>
          <a:bodyPr/>
          <a:lstStyle/>
          <a:p>
            <a:pPr eaLnBrk="1" hangingPunct="1"/>
            <a:r>
              <a:rPr altLang="en-US" sz="2000" dirty="0" smtClean="0">
                <a:latin typeface="Arial" charset="0"/>
                <a:ea typeface="ＭＳ Ｐゴシック" charset="-128"/>
                <a:cs typeface="Arial" charset="0"/>
              </a:rPr>
              <a:t>Agenda</a:t>
            </a:r>
            <a:endParaRPr altLang="en-US" sz="2000" dirty="0">
              <a:latin typeface="Arial" charset="0"/>
              <a:ea typeface="ＭＳ Ｐゴシック" charset="-128"/>
              <a:cs typeface="Arial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61495483"/>
              </p:ext>
            </p:extLst>
          </p:nvPr>
        </p:nvGraphicFramePr>
        <p:xfrm>
          <a:off x="495300" y="1092200"/>
          <a:ext cx="8915400" cy="488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17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9766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 bwMode="auto">
          <a:xfrm>
            <a:off x="5830663" y="1393063"/>
            <a:ext cx="3838271" cy="356326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/>
        </p:spPr>
        <p:txBody>
          <a:bodyPr wrap="square">
            <a:spAutoFit/>
          </a:bodyPr>
          <a:lstStyle/>
          <a:p>
            <a:pPr defTabSz="914400">
              <a:defRPr/>
            </a:pPr>
            <a:endParaRPr lang="en-US" sz="1200" kern="0" dirty="0">
              <a:solidFill>
                <a:srgbClr val="FFFFFF"/>
              </a:solidFill>
              <a:ea typeface="ＭＳ Ｐゴシック" charset="-128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656" y="19255"/>
            <a:ext cx="9502344" cy="723861"/>
          </a:xfrm>
        </p:spPr>
        <p:txBody>
          <a:bodyPr/>
          <a:lstStyle/>
          <a:p>
            <a:r>
              <a:rPr lang="en-US" sz="2000" dirty="0" err="1" smtClean="0"/>
              <a:t>Dalam</a:t>
            </a:r>
            <a:r>
              <a:rPr lang="en-US" sz="2000" dirty="0" smtClean="0"/>
              <a:t> rangka </a:t>
            </a:r>
            <a:r>
              <a:rPr lang="en-US" sz="2000" dirty="0" err="1" smtClean="0"/>
              <a:t>percepatan</a:t>
            </a:r>
            <a:r>
              <a:rPr lang="en-US" sz="2000" dirty="0" smtClean="0"/>
              <a:t> </a:t>
            </a:r>
            <a:r>
              <a:rPr lang="en-US" sz="2000" dirty="0" err="1" smtClean="0"/>
              <a:t>penyiapan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infrastruktur prioritas, </a:t>
            </a:r>
            <a:r>
              <a:rPr lang="en-US" sz="2000" dirty="0"/>
              <a:t>KPPIP </a:t>
            </a:r>
            <a:r>
              <a:rPr lang="en-US" sz="2000" dirty="0" err="1"/>
              <a:t>dibentuk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i="1" dirty="0" err="1"/>
              <a:t>centre</a:t>
            </a:r>
            <a:r>
              <a:rPr lang="en-US" sz="2000" i="1" dirty="0"/>
              <a:t> of excellent 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 bwMode="auto">
          <a:xfrm>
            <a:off x="237065" y="1380707"/>
            <a:ext cx="5320421" cy="398810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/>
        </p:spPr>
        <p:txBody>
          <a:bodyPr wrap="square">
            <a:spAutoFit/>
          </a:bodyPr>
          <a:lstStyle/>
          <a:p>
            <a:pPr defTabSz="914400">
              <a:defRPr/>
            </a:pPr>
            <a:endParaRPr lang="en-US" sz="1200" kern="0" dirty="0">
              <a:solidFill>
                <a:srgbClr val="FFFFFF"/>
              </a:solidFill>
              <a:ea typeface="ＭＳ Ｐゴシック" charset="-128"/>
              <a:cs typeface="Arial"/>
            </a:endParaRPr>
          </a:p>
        </p:txBody>
      </p:sp>
      <p:pic>
        <p:nvPicPr>
          <p:cNvPr id="13" name="Picture 12" descr="kemenkeu.jp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4808" b="9711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51517" y="3428441"/>
            <a:ext cx="493437" cy="454468"/>
          </a:xfrm>
          <a:prstGeom prst="rect">
            <a:avLst/>
          </a:prstGeom>
        </p:spPr>
      </p:pic>
      <p:pic>
        <p:nvPicPr>
          <p:cNvPr id="15" name="Picture 14" descr="bappenas.jpg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>
                        <a14:foregroundMark x1="4000" y1="75111" x2="4000" y2="75111"/>
                        <a14:foregroundMark x1="10667" y1="75111" x2="10667" y2="75111"/>
                        <a14:foregroundMark x1="17333" y1="76000" x2="17333" y2="76000"/>
                        <a14:foregroundMark x1="27111" y1="75111" x2="27111" y2="75111"/>
                        <a14:foregroundMark x1="36444" y1="73778" x2="36444" y2="73778"/>
                        <a14:foregroundMark x1="40889" y1="75111" x2="40889" y2="75111"/>
                        <a14:foregroundMark x1="48000" y1="74222" x2="48000" y2="74222"/>
                        <a14:foregroundMark x1="52000" y1="73778" x2="52000" y2="73778"/>
                        <a14:foregroundMark x1="56000" y1="74667" x2="56000" y2="74667"/>
                        <a14:foregroundMark x1="56889" y1="70667" x2="56889" y2="70667"/>
                        <a14:foregroundMark x1="60889" y1="74222" x2="60889" y2="74222"/>
                        <a14:foregroundMark x1="65778" y1="73778" x2="65778" y2="73778"/>
                        <a14:foregroundMark x1="77778" y1="72000" x2="77778" y2="72000"/>
                        <a14:foregroundMark x1="84889" y1="72889" x2="84889" y2="72889"/>
                        <a14:foregroundMark x1="88889" y1="73333" x2="88889" y2="73333"/>
                        <a14:foregroundMark x1="95111" y1="76000" x2="95111" y2="76000"/>
                        <a14:foregroundMark x1="28889" y1="85333" x2="28889" y2="85333"/>
                        <a14:foregroundMark x1="32000" y1="88444" x2="32000" y2="88444"/>
                        <a14:foregroundMark x1="38222" y1="87556" x2="38222" y2="87556"/>
                        <a14:foregroundMark x1="44889" y1="87556" x2="44889" y2="87556"/>
                        <a14:foregroundMark x1="51111" y1="87556" x2="51111" y2="87556"/>
                        <a14:foregroundMark x1="57778" y1="88000" x2="57778" y2="88000"/>
                        <a14:foregroundMark x1="64444" y1="88000" x2="64444" y2="88000"/>
                        <a14:foregroundMark x1="71111" y1="86667" x2="71111" y2="86667"/>
                        <a14:foregroundMark x1="37778" y1="8444" x2="37778" y2="8444"/>
                        <a14:foregroundMark x1="45778" y1="8444" x2="45778" y2="8444"/>
                        <a14:foregroundMark x1="45778" y1="8444" x2="45778" y2="8444"/>
                        <a14:foregroundMark x1="54222" y1="12889" x2="54222" y2="12889"/>
                        <a14:foregroundMark x1="57333" y1="14222" x2="57333" y2="14222"/>
                        <a14:foregroundMark x1="58667" y1="15556" x2="58667" y2="15556"/>
                        <a14:foregroundMark x1="58667" y1="19111" x2="58667" y2="19111"/>
                        <a14:foregroundMark x1="42222" y1="10667" x2="42222" y2="10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1517" y="4209597"/>
            <a:ext cx="616024" cy="616024"/>
          </a:xfrm>
          <a:prstGeom prst="rect">
            <a:avLst/>
          </a:prstGeom>
        </p:spPr>
      </p:pic>
      <p:pic>
        <p:nvPicPr>
          <p:cNvPr id="16" name="Picture 15" descr="menko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1902" y="1871719"/>
            <a:ext cx="423052" cy="455789"/>
          </a:xfrm>
          <a:prstGeom prst="rect">
            <a:avLst/>
          </a:prstGeom>
        </p:spPr>
      </p:pic>
      <p:pic>
        <p:nvPicPr>
          <p:cNvPr id="18" name="Picture 17" descr="menko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1902" y="2718926"/>
            <a:ext cx="423052" cy="455789"/>
          </a:xfrm>
          <a:prstGeom prst="rect">
            <a:avLst/>
          </a:prstGeom>
        </p:spPr>
      </p:pic>
      <p:pic>
        <p:nvPicPr>
          <p:cNvPr id="22" name="Picture 21" descr="KemenLHK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1902" y="5828587"/>
            <a:ext cx="457200" cy="4572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819064" y="4318521"/>
            <a:ext cx="4755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Courier New"/>
              <a:buChar char="o"/>
            </a:pPr>
            <a:r>
              <a:rPr lang="en-US" sz="1200" dirty="0" err="1" smtClean="0">
                <a:cs typeface="Arial"/>
              </a:rPr>
              <a:t>Penilaian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dan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pemberian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fasilitas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smtClean="0">
                <a:cs typeface="Arial"/>
              </a:rPr>
              <a:t>OBC</a:t>
            </a:r>
            <a:r>
              <a:rPr lang="id-ID" sz="1200" baseline="30000" dirty="0">
                <a:cs typeface="Arial"/>
                <a:sym typeface="Wingdings"/>
              </a:rPr>
              <a:t> </a:t>
            </a:r>
            <a:r>
              <a:rPr lang="id-ID" sz="1200" baseline="30000" dirty="0" smtClean="0">
                <a:cs typeface="Arial"/>
                <a:sym typeface="Wingdings"/>
              </a:rPr>
              <a:t>1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untuk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proyek</a:t>
            </a:r>
            <a:r>
              <a:rPr lang="en-US" sz="1200" dirty="0">
                <a:cs typeface="Arial"/>
              </a:rPr>
              <a:t> </a:t>
            </a:r>
            <a:r>
              <a:rPr lang="en-US" sz="1200" i="1" dirty="0">
                <a:cs typeface="Arial"/>
              </a:rPr>
              <a:t>bottom-up </a:t>
            </a:r>
            <a:r>
              <a:rPr lang="en-US" sz="1200" dirty="0" err="1" smtClean="0">
                <a:cs typeface="Arial"/>
              </a:rPr>
              <a:t>serta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m</a:t>
            </a:r>
            <a:r>
              <a:rPr lang="en-US" sz="1200" dirty="0" err="1" smtClean="0">
                <a:cs typeface="Arial"/>
              </a:rPr>
              <a:t>enyusun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standar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 smtClean="0">
                <a:cs typeface="Arial"/>
              </a:rPr>
              <a:t>dan</a:t>
            </a:r>
            <a:r>
              <a:rPr lang="en-US" sz="1200" dirty="0" smtClean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acuan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kualitas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Pra-Studi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Kelayakan</a:t>
            </a:r>
            <a:endParaRPr lang="en-US" sz="1200" dirty="0">
              <a:cs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02270" y="5270619"/>
            <a:ext cx="4755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Courier New"/>
              <a:buChar char="o"/>
            </a:pPr>
            <a:r>
              <a:rPr lang="en-AU" sz="1200" i="1" dirty="0">
                <a:cs typeface="Arial"/>
                <a:sym typeface="Wingdings"/>
              </a:rPr>
              <a:t>Debottlenec</a:t>
            </a:r>
            <a:r>
              <a:rPr lang="en-AU" sz="1200" dirty="0">
                <a:cs typeface="Arial"/>
                <a:sym typeface="Wingdings"/>
              </a:rPr>
              <a:t>k </a:t>
            </a:r>
            <a:r>
              <a:rPr lang="en-AU" sz="1200" dirty="0" err="1" smtClean="0">
                <a:cs typeface="Arial"/>
                <a:sym typeface="Wingdings"/>
              </a:rPr>
              <a:t>isu-isu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 smtClean="0">
                <a:cs typeface="Arial"/>
                <a:sym typeface="Wingdings"/>
              </a:rPr>
              <a:t>dan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mendukung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usaha-usaha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 smtClean="0">
                <a:cs typeface="Arial"/>
                <a:sym typeface="Wingdings"/>
              </a:rPr>
              <a:t>percepatan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terkait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dengan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pengadaan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tanah</a:t>
            </a:r>
            <a:r>
              <a:rPr lang="en-AU" sz="1200" dirty="0">
                <a:cs typeface="Arial"/>
                <a:sym typeface="Wingdings"/>
              </a:rPr>
              <a:t> </a:t>
            </a:r>
          </a:p>
        </p:txBody>
      </p:sp>
      <p:pic>
        <p:nvPicPr>
          <p:cNvPr id="30" name="Picture 29" descr="bpn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1517" y="5074798"/>
            <a:ext cx="507647" cy="519929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802270" y="2095393"/>
            <a:ext cx="4755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Courier New"/>
              <a:buChar char="o"/>
            </a:pPr>
            <a:r>
              <a:rPr lang="en-AU" sz="1200" dirty="0" err="1">
                <a:cs typeface="Arial"/>
                <a:sym typeface="Wingdings"/>
              </a:rPr>
              <a:t>Memberikan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fasilitas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 smtClean="0">
                <a:cs typeface="Arial"/>
                <a:sym typeface="Wingdings"/>
              </a:rPr>
              <a:t>penunjang</a:t>
            </a:r>
            <a:r>
              <a:rPr lang="en-AU" sz="1200" dirty="0" smtClean="0">
                <a:cs typeface="Arial"/>
                <a:sym typeface="Wingdings"/>
              </a:rPr>
              <a:t> OBC</a:t>
            </a:r>
            <a:r>
              <a:rPr lang="id-ID" sz="1200" baseline="30000" dirty="0">
                <a:cs typeface="Arial"/>
                <a:sym typeface="Wingdings"/>
              </a:rPr>
              <a:t> 1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untuk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proyek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i="1" dirty="0" smtClean="0">
                <a:cs typeface="Arial"/>
                <a:sym typeface="Wingdings"/>
              </a:rPr>
              <a:t>top-down</a:t>
            </a:r>
            <a:r>
              <a:rPr lang="en-AU" sz="1200" dirty="0" smtClean="0">
                <a:cs typeface="Arial"/>
                <a:sym typeface="Wingdings"/>
              </a:rPr>
              <a:t>,</a:t>
            </a:r>
            <a:endParaRPr lang="en-AU" sz="1200" i="1" dirty="0">
              <a:cs typeface="Arial"/>
              <a:sym typeface="Wingdings"/>
            </a:endParaRPr>
          </a:p>
          <a:p>
            <a:pPr marL="228600" indent="-228600">
              <a:buFont typeface="Courier New"/>
              <a:buChar char="o"/>
            </a:pPr>
            <a:r>
              <a:rPr lang="en-AU" sz="1200" dirty="0" err="1" smtClean="0">
                <a:cs typeface="Arial"/>
                <a:sym typeface="Wingdings"/>
              </a:rPr>
              <a:t>memantau</a:t>
            </a:r>
            <a:r>
              <a:rPr lang="en-AU" sz="1200" dirty="0" smtClean="0">
                <a:cs typeface="Arial"/>
                <a:sym typeface="Wingdings"/>
              </a:rPr>
              <a:t> &amp; </a:t>
            </a:r>
            <a:r>
              <a:rPr lang="en-AU" sz="1200" i="1" dirty="0">
                <a:cs typeface="Arial"/>
                <a:sym typeface="Wingdings"/>
              </a:rPr>
              <a:t>debottlenecking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 smtClean="0">
                <a:cs typeface="Arial"/>
                <a:sym typeface="Wingdings"/>
              </a:rPr>
              <a:t>isu-isu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 smtClean="0">
                <a:cs typeface="Arial"/>
                <a:sym typeface="Wingdings"/>
              </a:rPr>
              <a:t>proyek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bidang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ekonomi</a:t>
            </a:r>
            <a:endParaRPr lang="en-AU" sz="1200" dirty="0">
              <a:cs typeface="Arial"/>
              <a:sym typeface="Wingding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02270" y="3590764"/>
            <a:ext cx="4755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Courier New"/>
              <a:buChar char="o"/>
            </a:pPr>
            <a:r>
              <a:rPr lang="en-AU" sz="1200" dirty="0" smtClean="0">
                <a:cs typeface="Arial"/>
                <a:sym typeface="Wingdings"/>
              </a:rPr>
              <a:t>Me-</a:t>
            </a:r>
            <a:r>
              <a:rPr lang="en-AU" sz="1200" i="1" dirty="0" smtClean="0">
                <a:cs typeface="Arial"/>
                <a:sym typeface="Wingdings"/>
              </a:rPr>
              <a:t>review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dan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menyetujui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d</a:t>
            </a:r>
            <a:r>
              <a:rPr lang="en-AU" sz="1200" dirty="0" err="1" smtClean="0">
                <a:cs typeface="Arial"/>
                <a:sym typeface="Wingdings"/>
              </a:rPr>
              <a:t>ukungan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dan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Jaminan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 smtClean="0">
                <a:cs typeface="Arial"/>
                <a:sym typeface="Wingdings"/>
              </a:rPr>
              <a:t>Pemerintah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 smtClean="0">
                <a:cs typeface="Arial"/>
                <a:sym typeface="Wingdings"/>
              </a:rPr>
              <a:t>serta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m</a:t>
            </a:r>
            <a:r>
              <a:rPr lang="en-AU" sz="1200" dirty="0" err="1" smtClean="0">
                <a:cs typeface="Arial"/>
                <a:sym typeface="Wingdings"/>
              </a:rPr>
              <a:t>enyediakan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fasilitas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smtClean="0">
                <a:cs typeface="Arial"/>
                <a:sym typeface="Wingdings"/>
              </a:rPr>
              <a:t>PDF</a:t>
            </a:r>
            <a:r>
              <a:rPr lang="id-ID" sz="1200" baseline="30000" dirty="0">
                <a:cs typeface="Arial"/>
                <a:sym typeface="Wingdings"/>
              </a:rPr>
              <a:t>2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untuk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>
                <a:cs typeface="Arial"/>
                <a:sym typeface="Wingdings"/>
              </a:rPr>
              <a:t>proyek</a:t>
            </a:r>
            <a:r>
              <a:rPr lang="en-AU" sz="1200" dirty="0">
                <a:cs typeface="Arial"/>
                <a:sym typeface="Wingdings"/>
              </a:rPr>
              <a:t> KPBU </a:t>
            </a:r>
          </a:p>
        </p:txBody>
      </p:sp>
      <p:sp>
        <p:nvSpPr>
          <p:cNvPr id="41" name="TextBox 40"/>
          <p:cNvSpPr txBox="1"/>
          <p:nvPr/>
        </p:nvSpPr>
        <p:spPr bwMode="auto">
          <a:xfrm>
            <a:off x="819065" y="6500597"/>
            <a:ext cx="812737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id-ID" sz="1000" kern="0" baseline="3000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1</a:t>
            </a:r>
            <a:r>
              <a:rPr lang="id-ID" sz="1000" i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OBC: Outline Business Case; </a:t>
            </a:r>
            <a:r>
              <a:rPr lang="id-ID" sz="1000" i="1" kern="0" baseline="3000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2</a:t>
            </a:r>
            <a:r>
              <a:rPr lang="id-ID" sz="1000" i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PDF: Project Development Facility</a:t>
            </a:r>
            <a:endParaRPr lang="en-US" sz="1000" kern="0" dirty="0">
              <a:solidFill>
                <a:sysClr val="windowText" lastClr="000000"/>
              </a:solidFill>
              <a:latin typeface="Arial"/>
              <a:ea typeface="ＭＳ Ｐゴシック" charset="-128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 bwMode="auto">
          <a:xfrm>
            <a:off x="145421" y="847530"/>
            <a:ext cx="96214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KPPIP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diberikan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kewenangan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melalui</a:t>
            </a:r>
            <a:r>
              <a:rPr lang="en-US" sz="1200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Perpres</a:t>
            </a:r>
            <a:r>
              <a:rPr lang="en-US" sz="1200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No. 75/2014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dalam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pengambilan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keputusan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,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keterlibatan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dalam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proyek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sejak</a:t>
            </a:r>
            <a:r>
              <a:rPr lang="id-ID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tahap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perencanaan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dan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id-ID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penguatan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kapasitas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SDM. </a:t>
            </a:r>
            <a:r>
              <a:rPr lang="en-US" sz="1200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Melalui</a:t>
            </a:r>
            <a:r>
              <a:rPr lang="en-US" sz="1200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Perpres</a:t>
            </a:r>
            <a:r>
              <a:rPr lang="en-US" sz="1200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122/2016, </a:t>
            </a:r>
            <a:r>
              <a:rPr lang="en-US" sz="1200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terdapat</a:t>
            </a:r>
            <a:r>
              <a:rPr lang="en-US" sz="1200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2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kementerian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yang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menjadi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anggota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baru</a:t>
            </a:r>
            <a:r>
              <a:rPr lang="en-US" sz="1200" b="1" kern="0" dirty="0" smtClean="0">
                <a:solidFill>
                  <a:sysClr val="windowText" lastClr="000000"/>
                </a:solidFill>
                <a:latin typeface="Arial"/>
                <a:ea typeface="ＭＳ Ｐゴシック" charset="-128"/>
                <a:cs typeface="Arial"/>
              </a:rPr>
              <a:t> KPPIP</a:t>
            </a:r>
            <a:endParaRPr lang="en-US" sz="1200" b="1" kern="0" dirty="0">
              <a:solidFill>
                <a:sysClr val="windowText" lastClr="000000"/>
              </a:solidFill>
              <a:latin typeface="Arial"/>
              <a:ea typeface="ＭＳ Ｐゴシック" charset="-128"/>
              <a:cs typeface="Arial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18809" y="1410835"/>
            <a:ext cx="40061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US" sz="1600" b="1" kern="0" dirty="0" smtClean="0">
                <a:solidFill>
                  <a:schemeClr val="bg1"/>
                </a:solidFill>
                <a:ea typeface="ＭＳ Ｐゴシック" charset="-128"/>
                <a:cs typeface="Arial"/>
              </a:rPr>
              <a:t>ANGGOTA KPPIP</a:t>
            </a:r>
            <a:endParaRPr lang="en-US" sz="1600" b="1" kern="0" dirty="0">
              <a:solidFill>
                <a:schemeClr val="bg1"/>
              </a:solidFill>
              <a:ea typeface="ＭＳ Ｐゴシック" charset="-128"/>
              <a:cs typeface="Arial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02270" y="1871719"/>
            <a:ext cx="42918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Menteri</a:t>
            </a:r>
            <a:r>
              <a:rPr lang="en-US" sz="1200" b="1" kern="0" dirty="0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Koordinator</a:t>
            </a:r>
            <a:r>
              <a:rPr lang="en-US" sz="1200" b="1" kern="0" dirty="0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 err="1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Bidang</a:t>
            </a:r>
            <a:r>
              <a:rPr lang="en-US" sz="1200" b="1" kern="0" dirty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 err="1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Perekonomian</a:t>
            </a:r>
            <a:r>
              <a:rPr lang="en-US" sz="1200" b="1" kern="0" dirty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02270" y="5064834"/>
            <a:ext cx="42918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Menteri</a:t>
            </a:r>
            <a:r>
              <a:rPr lang="en-US" sz="1200" b="1" kern="0" dirty="0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Agraria</a:t>
            </a:r>
            <a:r>
              <a:rPr lang="en-US" sz="1200" b="1" kern="0" dirty="0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 err="1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dan</a:t>
            </a:r>
            <a:r>
              <a:rPr lang="en-US" sz="1200" b="1" kern="0" dirty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Tata </a:t>
            </a:r>
            <a:r>
              <a:rPr lang="en-US" sz="1200" b="1" kern="0" dirty="0" err="1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Ruang</a:t>
            </a:r>
            <a:r>
              <a:rPr lang="en-US" sz="1200" b="1" kern="0" dirty="0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/BPN</a:t>
            </a:r>
            <a:endParaRPr lang="en-US" sz="1200" b="1" kern="0" dirty="0">
              <a:solidFill>
                <a:sysClr val="windowText" lastClr="000000"/>
              </a:solidFill>
              <a:ea typeface="ＭＳ Ｐゴシック" charset="-128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02270" y="3378676"/>
            <a:ext cx="42918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Menteri</a:t>
            </a:r>
            <a:r>
              <a:rPr lang="en-US" sz="1200" b="1" kern="0" dirty="0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Keuangan</a:t>
            </a:r>
            <a:endParaRPr lang="en-US" sz="1200" b="1" kern="0" dirty="0">
              <a:solidFill>
                <a:sysClr val="windowText" lastClr="000000"/>
              </a:solidFill>
              <a:ea typeface="ＭＳ Ｐゴシック" charset="-128"/>
              <a:cs typeface="Arial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02270" y="4130035"/>
            <a:ext cx="47552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Menteri</a:t>
            </a:r>
            <a:r>
              <a:rPr lang="en-US" sz="1200" b="1" kern="0" dirty="0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Perencanaan</a:t>
            </a:r>
            <a:r>
              <a:rPr lang="en-US" sz="1200" b="1" kern="0" dirty="0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Pembangunan Nasional/</a:t>
            </a:r>
            <a:r>
              <a:rPr lang="en-US" sz="1200" b="1" kern="0" dirty="0" err="1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Bappenas</a:t>
            </a:r>
            <a:endParaRPr lang="en-US" sz="1200" b="1" kern="0" dirty="0">
              <a:solidFill>
                <a:sysClr val="windowText" lastClr="000000"/>
              </a:solidFill>
              <a:ea typeface="ＭＳ Ｐゴシック" charset="-128"/>
              <a:cs typeface="Arial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02173" y="2639230"/>
            <a:ext cx="42759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Menteri</a:t>
            </a:r>
            <a:r>
              <a:rPr lang="en-US" sz="1200" b="1" kern="0" dirty="0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Koordinator</a:t>
            </a:r>
            <a:r>
              <a:rPr lang="en-US" sz="1200" b="1" kern="0" dirty="0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 err="1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Bidang</a:t>
            </a:r>
            <a:r>
              <a:rPr lang="en-US" sz="1200" b="1" kern="0" dirty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Kemaritiman</a:t>
            </a:r>
            <a:endParaRPr lang="en-US" sz="1200" b="1" kern="0" dirty="0">
              <a:solidFill>
                <a:schemeClr val="accent4">
                  <a:lumMod val="75000"/>
                </a:schemeClr>
              </a:solidFill>
              <a:ea typeface="ＭＳ Ｐゴシック" charset="-128"/>
              <a:cs typeface="Arial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02270" y="5825513"/>
            <a:ext cx="42918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Menteri</a:t>
            </a:r>
            <a:r>
              <a:rPr lang="en-US" sz="1200" b="1" kern="0" dirty="0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Lingkungan</a:t>
            </a:r>
            <a:r>
              <a:rPr lang="en-US" sz="1200" b="1" kern="0" dirty="0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</a:t>
            </a:r>
            <a:r>
              <a:rPr lang="en-US" sz="1200" b="1" kern="0" dirty="0" err="1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Hidup</a:t>
            </a:r>
            <a:r>
              <a:rPr lang="en-US" sz="1200" b="1" kern="0" dirty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 &amp; </a:t>
            </a:r>
            <a:r>
              <a:rPr lang="en-US" sz="1200" b="1" kern="0" dirty="0" err="1" smtClean="0">
                <a:solidFill>
                  <a:sysClr val="windowText" lastClr="000000"/>
                </a:solidFill>
                <a:ea typeface="ＭＳ Ｐゴシック" charset="-128"/>
                <a:cs typeface="Arial"/>
              </a:rPr>
              <a:t>Kehutanan</a:t>
            </a:r>
            <a:endParaRPr lang="en-US" sz="1200" b="1" kern="0" dirty="0">
              <a:solidFill>
                <a:schemeClr val="tx2">
                  <a:lumMod val="75000"/>
                </a:schemeClr>
              </a:solidFill>
              <a:ea typeface="ＭＳ Ｐゴシック" charset="-128"/>
              <a:cs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206899" y="1973909"/>
            <a:ext cx="367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Menetapkan standar kualitas Pra-Studi </a:t>
            </a:r>
            <a:r>
              <a:rPr lang="id-ID" sz="1400" b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Kelayakan, melakukan </a:t>
            </a:r>
            <a:r>
              <a:rPr lang="id-ID" sz="1400" b="1" i="1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review</a:t>
            </a:r>
            <a:r>
              <a:rPr lang="id-ID" sz="1400" b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serta </a:t>
            </a:r>
            <a:r>
              <a:rPr lang="id-ID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revisi/ </a:t>
            </a:r>
            <a:r>
              <a:rPr lang="id-ID" sz="1400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re-do</a:t>
            </a:r>
            <a:r>
              <a:rPr lang="id-ID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jika diperlukan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06899" y="2826392"/>
            <a:ext cx="36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Menetapkan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id-ID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Daftar Proyek Prioritas</a:t>
            </a:r>
            <a:endParaRPr lang="en-US" sz="1400" b="1" i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206899" y="3388667"/>
            <a:ext cx="320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Menetapkan </a:t>
            </a:r>
            <a:r>
              <a:rPr lang="id-ID" sz="1400" b="1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</a:t>
            </a:r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kema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&amp; </a:t>
            </a:r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sumber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pendanaan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206899" y="4016163"/>
            <a:ext cx="36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Melakukan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pemantauan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dan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debottlenecking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06899" y="4673424"/>
            <a:ext cx="36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b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Menetapkan </a:t>
            </a:r>
            <a:r>
              <a:rPr lang="id-ID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strategi dan kebijakan di sektor </a:t>
            </a:r>
            <a:r>
              <a:rPr lang="id-ID" sz="1400" b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infrastruktur</a:t>
            </a:r>
            <a:endParaRPr lang="id-ID" sz="1400" b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206899" y="5355746"/>
            <a:ext cx="367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b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Memfasilitasi </a:t>
            </a:r>
            <a:r>
              <a:rPr lang="id-ID" sz="14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peningkatan kapasitas aparatur dan kelembagaan terkait dengan penyediaan infrastruktur prioritas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9" name="Oval 58"/>
          <p:cNvSpPr/>
          <p:nvPr/>
        </p:nvSpPr>
        <p:spPr bwMode="auto">
          <a:xfrm>
            <a:off x="5830663" y="1973909"/>
            <a:ext cx="304800" cy="304800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60" name="Oval 59"/>
          <p:cNvSpPr/>
          <p:nvPr/>
        </p:nvSpPr>
        <p:spPr bwMode="auto">
          <a:xfrm>
            <a:off x="5830663" y="2826392"/>
            <a:ext cx="304800" cy="304800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2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1" name="Oval 60"/>
          <p:cNvSpPr/>
          <p:nvPr/>
        </p:nvSpPr>
        <p:spPr bwMode="auto">
          <a:xfrm>
            <a:off x="5830663" y="3388667"/>
            <a:ext cx="304800" cy="304800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3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2" name="Oval 61"/>
          <p:cNvSpPr/>
          <p:nvPr/>
        </p:nvSpPr>
        <p:spPr bwMode="auto">
          <a:xfrm>
            <a:off x="5830663" y="4016163"/>
            <a:ext cx="304800" cy="304800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4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5830663" y="4673424"/>
            <a:ext cx="304800" cy="304800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5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5830859" y="5355746"/>
            <a:ext cx="304800" cy="304800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3152" tIns="73152" rIns="73152" bIns="73152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6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19065" y="2848719"/>
            <a:ext cx="4755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Courier New"/>
              <a:buChar char="o"/>
            </a:pPr>
            <a:r>
              <a:rPr lang="en-AU" sz="1200" dirty="0" err="1">
                <a:cs typeface="Arial"/>
                <a:sym typeface="Wingdings"/>
              </a:rPr>
              <a:t>M</a:t>
            </a:r>
            <a:r>
              <a:rPr lang="en-AU" sz="1200" dirty="0" err="1" smtClean="0">
                <a:cs typeface="Arial"/>
                <a:sym typeface="Wingdings"/>
              </a:rPr>
              <a:t>emantau</a:t>
            </a:r>
            <a:r>
              <a:rPr lang="en-AU" sz="1200" dirty="0" smtClean="0">
                <a:cs typeface="Arial"/>
                <a:sym typeface="Wingdings"/>
              </a:rPr>
              <a:t> &amp; </a:t>
            </a:r>
            <a:r>
              <a:rPr lang="en-AU" sz="1200" i="1" dirty="0">
                <a:cs typeface="Arial"/>
                <a:sym typeface="Wingdings"/>
              </a:rPr>
              <a:t>debottlenecking</a:t>
            </a:r>
            <a:r>
              <a:rPr lang="en-AU" sz="1200" dirty="0">
                <a:cs typeface="Arial"/>
                <a:sym typeface="Wingdings"/>
              </a:rPr>
              <a:t> </a:t>
            </a:r>
            <a:r>
              <a:rPr lang="en-AU" sz="1200" dirty="0" err="1" smtClean="0">
                <a:cs typeface="Arial"/>
                <a:sym typeface="Wingdings"/>
              </a:rPr>
              <a:t>isu-isu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 smtClean="0">
                <a:cs typeface="Arial"/>
                <a:sym typeface="Wingdings"/>
              </a:rPr>
              <a:t>proyek</a:t>
            </a:r>
            <a:r>
              <a:rPr lang="en-AU" sz="1200" dirty="0" smtClean="0">
                <a:cs typeface="Arial"/>
                <a:sym typeface="Wingdings"/>
              </a:rPr>
              <a:t> di </a:t>
            </a:r>
            <a:r>
              <a:rPr lang="en-AU" sz="1200" dirty="0" err="1" smtClean="0">
                <a:cs typeface="Arial"/>
                <a:sym typeface="Wingdings"/>
              </a:rPr>
              <a:t>sektor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 smtClean="0">
                <a:cs typeface="Arial"/>
                <a:sym typeface="Wingdings"/>
              </a:rPr>
              <a:t>energi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 smtClean="0">
                <a:cs typeface="Arial"/>
                <a:sym typeface="Wingdings"/>
              </a:rPr>
              <a:t>dan</a:t>
            </a:r>
            <a:r>
              <a:rPr lang="en-AU" sz="1200" dirty="0" smtClean="0">
                <a:cs typeface="Arial"/>
                <a:sym typeface="Wingdings"/>
              </a:rPr>
              <a:t> </a:t>
            </a:r>
            <a:r>
              <a:rPr lang="en-AU" sz="1200" dirty="0" err="1" smtClean="0">
                <a:cs typeface="Arial"/>
                <a:sym typeface="Wingdings"/>
              </a:rPr>
              <a:t>transportasi</a:t>
            </a:r>
            <a:endParaRPr lang="en-AU" sz="1200" dirty="0">
              <a:cs typeface="Arial"/>
              <a:sym typeface="Wingdings"/>
            </a:endParaRPr>
          </a:p>
        </p:txBody>
      </p:sp>
      <p:sp>
        <p:nvSpPr>
          <p:cNvPr id="67" name="Rectangle 32"/>
          <p:cNvSpPr>
            <a:spLocks noChangeArrowheads="1"/>
          </p:cNvSpPr>
          <p:nvPr/>
        </p:nvSpPr>
        <p:spPr bwMode="auto">
          <a:xfrm>
            <a:off x="802173" y="6028611"/>
            <a:ext cx="47553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28600" indent="-228600">
              <a:buFont typeface="Courier New" charset="0"/>
              <a:buChar char="o"/>
            </a:pPr>
            <a:r>
              <a:rPr lang="en-US" sz="1200" dirty="0" err="1" smtClean="0">
                <a:sym typeface="Wingdings" charset="0"/>
              </a:rPr>
              <a:t>Mendukung</a:t>
            </a:r>
            <a:r>
              <a:rPr lang="en-US" sz="1200" dirty="0" smtClean="0">
                <a:sym typeface="Wingdings" charset="0"/>
              </a:rPr>
              <a:t> </a:t>
            </a:r>
            <a:r>
              <a:rPr lang="en-US" sz="1200" dirty="0" err="1" smtClean="0">
                <a:sym typeface="Wingdings" charset="0"/>
              </a:rPr>
              <a:t>percepatan</a:t>
            </a:r>
            <a:r>
              <a:rPr lang="en-US" sz="1200" dirty="0" smtClean="0">
                <a:sym typeface="Wingdings" charset="0"/>
              </a:rPr>
              <a:t> </a:t>
            </a:r>
            <a:r>
              <a:rPr lang="en-US" sz="1200" dirty="0" err="1" smtClean="0">
                <a:sym typeface="Wingdings" charset="0"/>
              </a:rPr>
              <a:t>penerbitan</a:t>
            </a:r>
            <a:r>
              <a:rPr lang="en-US" sz="1200" dirty="0" smtClean="0">
                <a:sym typeface="Wingdings" charset="0"/>
              </a:rPr>
              <a:t> </a:t>
            </a:r>
            <a:r>
              <a:rPr lang="en-US" sz="1200" dirty="0" err="1" smtClean="0">
                <a:sym typeface="Wingdings" charset="0"/>
              </a:rPr>
              <a:t>izin</a:t>
            </a:r>
            <a:r>
              <a:rPr lang="en-US" sz="1200" dirty="0" smtClean="0">
                <a:sym typeface="Wingdings" charset="0"/>
              </a:rPr>
              <a:t> </a:t>
            </a:r>
            <a:r>
              <a:rPr lang="en-US" sz="1200" dirty="0" err="1" smtClean="0">
                <a:sym typeface="Wingdings" charset="0"/>
              </a:rPr>
              <a:t>lingkungan</a:t>
            </a:r>
            <a:r>
              <a:rPr lang="en-US" sz="1200" dirty="0" smtClean="0">
                <a:sym typeface="Wingdings" charset="0"/>
              </a:rPr>
              <a:t>, IPPKH </a:t>
            </a:r>
            <a:r>
              <a:rPr lang="en-US" sz="1200" dirty="0" err="1" smtClean="0">
                <a:sym typeface="Wingdings" charset="0"/>
              </a:rPr>
              <a:t>dan</a:t>
            </a:r>
            <a:r>
              <a:rPr lang="en-US" sz="1200" dirty="0" smtClean="0">
                <a:sym typeface="Wingdings" charset="0"/>
              </a:rPr>
              <a:t> </a:t>
            </a:r>
            <a:r>
              <a:rPr lang="en-US" sz="1200" dirty="0" err="1" smtClean="0">
                <a:sym typeface="Wingdings" charset="0"/>
              </a:rPr>
              <a:t>pengadaan</a:t>
            </a:r>
            <a:r>
              <a:rPr lang="en-US" sz="1200" dirty="0" smtClean="0">
                <a:sym typeface="Wingdings" charset="0"/>
              </a:rPr>
              <a:t> </a:t>
            </a:r>
            <a:r>
              <a:rPr lang="en-US" sz="1200" dirty="0" err="1" smtClean="0">
                <a:sym typeface="Wingdings" charset="0"/>
              </a:rPr>
              <a:t>tanah</a:t>
            </a:r>
            <a:r>
              <a:rPr lang="en-US" sz="1200" dirty="0" smtClean="0">
                <a:sym typeface="Wingdings" charset="0"/>
              </a:rPr>
              <a:t> di </a:t>
            </a:r>
            <a:r>
              <a:rPr lang="en-US" sz="1200" dirty="0" err="1" smtClean="0">
                <a:sym typeface="Wingdings" charset="0"/>
              </a:rPr>
              <a:t>kawasan</a:t>
            </a:r>
            <a:r>
              <a:rPr lang="en-US" sz="1200" dirty="0" smtClean="0">
                <a:sym typeface="Wingdings" charset="0"/>
              </a:rPr>
              <a:t> </a:t>
            </a:r>
            <a:r>
              <a:rPr lang="en-US" sz="1200" dirty="0" err="1" smtClean="0">
                <a:sym typeface="Wingdings" charset="0"/>
              </a:rPr>
              <a:t>hutan</a:t>
            </a:r>
            <a:endParaRPr lang="en-AU" sz="1200" dirty="0">
              <a:sym typeface="Wingdings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140050" y="1405922"/>
            <a:ext cx="33567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US" sz="1600" b="1" kern="0" dirty="0" smtClean="0">
                <a:solidFill>
                  <a:schemeClr val="bg1"/>
                </a:solidFill>
                <a:ea typeface="ＭＳ Ｐゴシック" charset="-128"/>
                <a:cs typeface="Arial"/>
              </a:rPr>
              <a:t>6 TUGAS KPPIP</a:t>
            </a:r>
            <a:endParaRPr lang="en-US" sz="1600" b="1" kern="0" dirty="0">
              <a:solidFill>
                <a:schemeClr val="bg1"/>
              </a:solidFill>
              <a:ea typeface="ＭＳ Ｐゴシック" charset="-128"/>
              <a:cs typeface="Arial"/>
            </a:endParaRPr>
          </a:p>
        </p:txBody>
      </p:sp>
      <p:sp>
        <p:nvSpPr>
          <p:cNvPr id="4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18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6104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9150" y="63127"/>
            <a:ext cx="9307432" cy="662305"/>
          </a:xfrm>
        </p:spPr>
        <p:txBody>
          <a:bodyPr/>
          <a:lstStyle/>
          <a:p>
            <a:r>
              <a:rPr lang="en-US" sz="1800" dirty="0" smtClean="0"/>
              <a:t>Dari </a:t>
            </a:r>
            <a:r>
              <a:rPr lang="en-US" sz="1800" dirty="0" err="1" smtClean="0"/>
              <a:t>daftar</a:t>
            </a:r>
            <a:r>
              <a:rPr lang="en-US" sz="1800" dirty="0" smtClean="0"/>
              <a:t> PSN, KPPIP </a:t>
            </a:r>
            <a:r>
              <a:rPr lang="en-US" sz="1800" dirty="0" err="1" smtClean="0"/>
              <a:t>menentukan</a:t>
            </a:r>
            <a:r>
              <a:rPr lang="en-US" sz="1800" dirty="0" smtClean="0"/>
              <a:t> </a:t>
            </a:r>
            <a:r>
              <a:rPr lang="en-US" sz="1800" dirty="0"/>
              <a:t>37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prioritas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total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Rp</a:t>
            </a:r>
            <a:r>
              <a:rPr lang="en-US" sz="1800" dirty="0"/>
              <a:t> </a:t>
            </a:r>
            <a:r>
              <a:rPr lang="en-US" sz="1800" dirty="0" smtClean="0"/>
              <a:t>2.452 </a:t>
            </a:r>
            <a:r>
              <a:rPr lang="en-US" sz="1800" dirty="0" err="1" smtClean="0"/>
              <a:t>Triliun</a:t>
            </a:r>
            <a:r>
              <a:rPr lang="en-US" sz="1800" dirty="0" smtClean="0"/>
              <a:t>, </a:t>
            </a:r>
            <a:r>
              <a:rPr lang="en-US" sz="1800" dirty="0" err="1" smtClean="0"/>
              <a:t>melalui</a:t>
            </a:r>
            <a:r>
              <a:rPr lang="en-US" sz="1800" dirty="0" smtClean="0"/>
              <a:t> </a:t>
            </a:r>
            <a:r>
              <a:rPr lang="en-US" sz="1800" dirty="0" err="1" smtClean="0"/>
              <a:t>Peraturan</a:t>
            </a:r>
            <a:r>
              <a:rPr lang="en-US" sz="1800" dirty="0" smtClean="0"/>
              <a:t> </a:t>
            </a:r>
            <a:r>
              <a:rPr lang="en-US" sz="1800" dirty="0" err="1" smtClean="0"/>
              <a:t>Menteri</a:t>
            </a:r>
            <a:r>
              <a:rPr lang="en-US" sz="1800" dirty="0" smtClean="0"/>
              <a:t> </a:t>
            </a:r>
            <a:r>
              <a:rPr lang="en-US" sz="1800" dirty="0" err="1" smtClean="0"/>
              <a:t>Perekonomian</a:t>
            </a:r>
            <a:r>
              <a:rPr lang="en-US" sz="1800" dirty="0" smtClean="0"/>
              <a:t> No 5 </a:t>
            </a:r>
            <a:r>
              <a:rPr lang="en-US" sz="1800" dirty="0" err="1" smtClean="0"/>
              <a:t>tahun</a:t>
            </a:r>
            <a:r>
              <a:rPr lang="en-US" sz="1800" dirty="0" smtClean="0"/>
              <a:t> 2017</a:t>
            </a:r>
            <a:endParaRPr lang="en-US" sz="1800" dirty="0"/>
          </a:p>
        </p:txBody>
      </p:sp>
      <p:sp>
        <p:nvSpPr>
          <p:cNvPr id="7" name="Oval 6"/>
          <p:cNvSpPr/>
          <p:nvPr/>
        </p:nvSpPr>
        <p:spPr bwMode="auto">
          <a:xfrm>
            <a:off x="3043880" y="3069356"/>
            <a:ext cx="174625" cy="1793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27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4944056" y="3563720"/>
            <a:ext cx="1183543" cy="520838"/>
          </a:xfrm>
          <a:custGeom>
            <a:avLst/>
            <a:gdLst>
              <a:gd name="T0" fmla="*/ 2147483647 w 2208"/>
              <a:gd name="T1" fmla="*/ 2147483647 h 1017"/>
              <a:gd name="T2" fmla="*/ 2147483647 w 2208"/>
              <a:gd name="T3" fmla="*/ 2147483647 h 1017"/>
              <a:gd name="T4" fmla="*/ 2147483647 w 2208"/>
              <a:gd name="T5" fmla="*/ 2147483647 h 1017"/>
              <a:gd name="T6" fmla="*/ 2147483647 w 2208"/>
              <a:gd name="T7" fmla="*/ 2147483647 h 1017"/>
              <a:gd name="T8" fmla="*/ 2147483647 w 2208"/>
              <a:gd name="T9" fmla="*/ 2147483647 h 1017"/>
              <a:gd name="T10" fmla="*/ 2147483647 w 2208"/>
              <a:gd name="T11" fmla="*/ 2147483647 h 1017"/>
              <a:gd name="T12" fmla="*/ 2147483647 w 2208"/>
              <a:gd name="T13" fmla="*/ 2147483647 h 1017"/>
              <a:gd name="T14" fmla="*/ 2147483647 w 2208"/>
              <a:gd name="T15" fmla="*/ 2147483647 h 1017"/>
              <a:gd name="T16" fmla="*/ 2147483647 w 2208"/>
              <a:gd name="T17" fmla="*/ 2147483647 h 1017"/>
              <a:gd name="T18" fmla="*/ 2147483647 w 2208"/>
              <a:gd name="T19" fmla="*/ 2147483647 h 1017"/>
              <a:gd name="T20" fmla="*/ 2147483647 w 2208"/>
              <a:gd name="T21" fmla="*/ 2147483647 h 1017"/>
              <a:gd name="T22" fmla="*/ 2147483647 w 2208"/>
              <a:gd name="T23" fmla="*/ 2147483647 h 1017"/>
              <a:gd name="T24" fmla="*/ 2147483647 w 2208"/>
              <a:gd name="T25" fmla="*/ 2147483647 h 1017"/>
              <a:gd name="T26" fmla="*/ 2147483647 w 2208"/>
              <a:gd name="T27" fmla="*/ 2147483647 h 1017"/>
              <a:gd name="T28" fmla="*/ 2147483647 w 2208"/>
              <a:gd name="T29" fmla="*/ 2147483647 h 1017"/>
              <a:gd name="T30" fmla="*/ 2147483647 w 2208"/>
              <a:gd name="T31" fmla="*/ 2147483647 h 1017"/>
              <a:gd name="T32" fmla="*/ 2147483647 w 2208"/>
              <a:gd name="T33" fmla="*/ 2147483647 h 1017"/>
              <a:gd name="T34" fmla="*/ 2147483647 w 2208"/>
              <a:gd name="T35" fmla="*/ 2147483647 h 1017"/>
              <a:gd name="T36" fmla="*/ 2147483647 w 2208"/>
              <a:gd name="T37" fmla="*/ 2147483647 h 1017"/>
              <a:gd name="T38" fmla="*/ 2147483647 w 2208"/>
              <a:gd name="T39" fmla="*/ 2147483647 h 1017"/>
              <a:gd name="T40" fmla="*/ 2147483647 w 2208"/>
              <a:gd name="T41" fmla="*/ 2147483647 h 1017"/>
              <a:gd name="T42" fmla="*/ 2147483647 w 2208"/>
              <a:gd name="T43" fmla="*/ 2147483647 h 1017"/>
              <a:gd name="T44" fmla="*/ 2147483647 w 2208"/>
              <a:gd name="T45" fmla="*/ 2147483647 h 1017"/>
              <a:gd name="T46" fmla="*/ 2147483647 w 2208"/>
              <a:gd name="T47" fmla="*/ 2147483647 h 1017"/>
              <a:gd name="T48" fmla="*/ 2147483647 w 2208"/>
              <a:gd name="T49" fmla="*/ 2147483647 h 1017"/>
              <a:gd name="T50" fmla="*/ 2147483647 w 2208"/>
              <a:gd name="T51" fmla="*/ 2147483647 h 1017"/>
              <a:gd name="T52" fmla="*/ 2147483647 w 2208"/>
              <a:gd name="T53" fmla="*/ 2147483647 h 1017"/>
              <a:gd name="T54" fmla="*/ 2147483647 w 2208"/>
              <a:gd name="T55" fmla="*/ 2147483647 h 1017"/>
              <a:gd name="T56" fmla="*/ 2147483647 w 2208"/>
              <a:gd name="T57" fmla="*/ 2147483647 h 1017"/>
              <a:gd name="T58" fmla="*/ 2147483647 w 2208"/>
              <a:gd name="T59" fmla="*/ 2147483647 h 1017"/>
              <a:gd name="T60" fmla="*/ 2147483647 w 2208"/>
              <a:gd name="T61" fmla="*/ 2147483647 h 1017"/>
              <a:gd name="T62" fmla="*/ 2147483647 w 2208"/>
              <a:gd name="T63" fmla="*/ 2147483647 h 1017"/>
              <a:gd name="T64" fmla="*/ 2147483647 w 2208"/>
              <a:gd name="T65" fmla="*/ 2147483647 h 1017"/>
              <a:gd name="T66" fmla="*/ 2147483647 w 2208"/>
              <a:gd name="T67" fmla="*/ 2147483647 h 1017"/>
              <a:gd name="T68" fmla="*/ 2147483647 w 2208"/>
              <a:gd name="T69" fmla="*/ 2147483647 h 1017"/>
              <a:gd name="T70" fmla="*/ 2147483647 w 2208"/>
              <a:gd name="T71" fmla="*/ 2147483647 h 1017"/>
              <a:gd name="T72" fmla="*/ 2147483647 w 2208"/>
              <a:gd name="T73" fmla="*/ 2147483647 h 1017"/>
              <a:gd name="T74" fmla="*/ 2147483647 w 2208"/>
              <a:gd name="T75" fmla="*/ 2147483647 h 1017"/>
              <a:gd name="T76" fmla="*/ 2147483647 w 2208"/>
              <a:gd name="T77" fmla="*/ 2147483647 h 1017"/>
              <a:gd name="T78" fmla="*/ 2147483647 w 2208"/>
              <a:gd name="T79" fmla="*/ 2147483647 h 1017"/>
              <a:gd name="T80" fmla="*/ 2147483647 w 2208"/>
              <a:gd name="T81" fmla="*/ 2147483647 h 1017"/>
              <a:gd name="T82" fmla="*/ 2147483647 w 2208"/>
              <a:gd name="T83" fmla="*/ 2147483647 h 1017"/>
              <a:gd name="T84" fmla="*/ 2147483647 w 2208"/>
              <a:gd name="T85" fmla="*/ 2147483647 h 1017"/>
              <a:gd name="T86" fmla="*/ 2147483647 w 2208"/>
              <a:gd name="T87" fmla="*/ 2147483647 h 1017"/>
              <a:gd name="T88" fmla="*/ 2147483647 w 2208"/>
              <a:gd name="T89" fmla="*/ 2147483647 h 1017"/>
              <a:gd name="T90" fmla="*/ 2147483647 w 2208"/>
              <a:gd name="T91" fmla="*/ 2147483647 h 1017"/>
              <a:gd name="T92" fmla="*/ 2147483647 w 2208"/>
              <a:gd name="T93" fmla="*/ 2147483647 h 1017"/>
              <a:gd name="T94" fmla="*/ 2147483647 w 2208"/>
              <a:gd name="T95" fmla="*/ 2147483647 h 1017"/>
              <a:gd name="T96" fmla="*/ 2147483647 w 2208"/>
              <a:gd name="T97" fmla="*/ 2147483647 h 1017"/>
              <a:gd name="T98" fmla="*/ 2147483647 w 2208"/>
              <a:gd name="T99" fmla="*/ 2147483647 h 1017"/>
              <a:gd name="T100" fmla="*/ 2147483647 w 2208"/>
              <a:gd name="T101" fmla="*/ 2147483647 h 1017"/>
              <a:gd name="T102" fmla="*/ 2147483647 w 2208"/>
              <a:gd name="T103" fmla="*/ 2147483647 h 1017"/>
              <a:gd name="T104" fmla="*/ 2147483647 w 2208"/>
              <a:gd name="T105" fmla="*/ 2147483647 h 1017"/>
              <a:gd name="T106" fmla="*/ 2147483647 w 2208"/>
              <a:gd name="T107" fmla="*/ 2147483647 h 1017"/>
              <a:gd name="T108" fmla="*/ 2147483647 w 2208"/>
              <a:gd name="T109" fmla="*/ 2147483647 h 1017"/>
              <a:gd name="T110" fmla="*/ 2147483647 w 2208"/>
              <a:gd name="T111" fmla="*/ 2147483647 h 1017"/>
              <a:gd name="T112" fmla="*/ 2147483647 w 2208"/>
              <a:gd name="T113" fmla="*/ 2147483647 h 1017"/>
              <a:gd name="T114" fmla="*/ 2147483647 w 2208"/>
              <a:gd name="T115" fmla="*/ 2147483647 h 1017"/>
              <a:gd name="T116" fmla="*/ 2147483647 w 2208"/>
              <a:gd name="T117" fmla="*/ 2147483647 h 1017"/>
              <a:gd name="T118" fmla="*/ 2147483647 w 2208"/>
              <a:gd name="T119" fmla="*/ 2147483647 h 101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208" h="1017">
                <a:moveTo>
                  <a:pt x="1578" y="740"/>
                </a:moveTo>
                <a:lnTo>
                  <a:pt x="1606" y="745"/>
                </a:lnTo>
                <a:lnTo>
                  <a:pt x="1583" y="773"/>
                </a:lnTo>
                <a:lnTo>
                  <a:pt x="1576" y="800"/>
                </a:lnTo>
                <a:lnTo>
                  <a:pt x="1546" y="807"/>
                </a:lnTo>
                <a:lnTo>
                  <a:pt x="1542" y="782"/>
                </a:lnTo>
                <a:lnTo>
                  <a:pt x="1567" y="756"/>
                </a:lnTo>
                <a:lnTo>
                  <a:pt x="1578" y="740"/>
                </a:lnTo>
                <a:close/>
                <a:moveTo>
                  <a:pt x="1573" y="67"/>
                </a:moveTo>
                <a:lnTo>
                  <a:pt x="1573" y="67"/>
                </a:lnTo>
                <a:lnTo>
                  <a:pt x="1601" y="88"/>
                </a:lnTo>
                <a:lnTo>
                  <a:pt x="1573" y="111"/>
                </a:lnTo>
                <a:lnTo>
                  <a:pt x="1546" y="129"/>
                </a:lnTo>
                <a:lnTo>
                  <a:pt x="1521" y="150"/>
                </a:lnTo>
                <a:lnTo>
                  <a:pt x="1546" y="162"/>
                </a:lnTo>
                <a:lnTo>
                  <a:pt x="1576" y="183"/>
                </a:lnTo>
                <a:lnTo>
                  <a:pt x="1601" y="160"/>
                </a:lnTo>
                <a:lnTo>
                  <a:pt x="1627" y="176"/>
                </a:lnTo>
                <a:lnTo>
                  <a:pt x="1638" y="150"/>
                </a:lnTo>
                <a:lnTo>
                  <a:pt x="1652" y="121"/>
                </a:lnTo>
                <a:lnTo>
                  <a:pt x="1679" y="121"/>
                </a:lnTo>
                <a:lnTo>
                  <a:pt x="1697" y="95"/>
                </a:lnTo>
                <a:lnTo>
                  <a:pt x="1723" y="72"/>
                </a:lnTo>
                <a:lnTo>
                  <a:pt x="1749" y="72"/>
                </a:lnTo>
                <a:lnTo>
                  <a:pt x="1725" y="44"/>
                </a:lnTo>
                <a:lnTo>
                  <a:pt x="1700" y="44"/>
                </a:lnTo>
                <a:lnTo>
                  <a:pt x="1673" y="61"/>
                </a:lnTo>
                <a:lnTo>
                  <a:pt x="1645" y="82"/>
                </a:lnTo>
                <a:lnTo>
                  <a:pt x="1619" y="100"/>
                </a:lnTo>
                <a:lnTo>
                  <a:pt x="1627" y="75"/>
                </a:lnTo>
                <a:lnTo>
                  <a:pt x="1601" y="67"/>
                </a:lnTo>
                <a:lnTo>
                  <a:pt x="1573" y="67"/>
                </a:lnTo>
                <a:close/>
                <a:moveTo>
                  <a:pt x="1635" y="685"/>
                </a:moveTo>
                <a:lnTo>
                  <a:pt x="1638" y="660"/>
                </a:lnTo>
                <a:lnTo>
                  <a:pt x="1666" y="637"/>
                </a:lnTo>
                <a:lnTo>
                  <a:pt x="1656" y="611"/>
                </a:lnTo>
                <a:lnTo>
                  <a:pt x="1668" y="582"/>
                </a:lnTo>
                <a:lnTo>
                  <a:pt x="1666" y="556"/>
                </a:lnTo>
                <a:lnTo>
                  <a:pt x="1694" y="533"/>
                </a:lnTo>
                <a:lnTo>
                  <a:pt x="1720" y="510"/>
                </a:lnTo>
                <a:lnTo>
                  <a:pt x="1749" y="487"/>
                </a:lnTo>
                <a:lnTo>
                  <a:pt x="1772" y="461"/>
                </a:lnTo>
                <a:lnTo>
                  <a:pt x="1795" y="453"/>
                </a:lnTo>
                <a:lnTo>
                  <a:pt x="1860" y="492"/>
                </a:lnTo>
                <a:lnTo>
                  <a:pt x="1897" y="459"/>
                </a:lnTo>
                <a:lnTo>
                  <a:pt x="1933" y="499"/>
                </a:lnTo>
                <a:lnTo>
                  <a:pt x="1962" y="483"/>
                </a:lnTo>
                <a:lnTo>
                  <a:pt x="2004" y="411"/>
                </a:lnTo>
                <a:lnTo>
                  <a:pt x="1992" y="386"/>
                </a:lnTo>
                <a:lnTo>
                  <a:pt x="2013" y="372"/>
                </a:lnTo>
                <a:lnTo>
                  <a:pt x="2039" y="349"/>
                </a:lnTo>
                <a:lnTo>
                  <a:pt x="2067" y="331"/>
                </a:lnTo>
                <a:lnTo>
                  <a:pt x="2092" y="323"/>
                </a:lnTo>
                <a:lnTo>
                  <a:pt x="2117" y="308"/>
                </a:lnTo>
                <a:lnTo>
                  <a:pt x="2190" y="306"/>
                </a:lnTo>
                <a:lnTo>
                  <a:pt x="2208" y="350"/>
                </a:lnTo>
                <a:lnTo>
                  <a:pt x="2154" y="405"/>
                </a:lnTo>
                <a:lnTo>
                  <a:pt x="2166" y="495"/>
                </a:lnTo>
                <a:lnTo>
                  <a:pt x="2136" y="517"/>
                </a:lnTo>
                <a:lnTo>
                  <a:pt x="2131" y="543"/>
                </a:lnTo>
                <a:lnTo>
                  <a:pt x="2131" y="551"/>
                </a:lnTo>
                <a:lnTo>
                  <a:pt x="2129" y="561"/>
                </a:lnTo>
                <a:lnTo>
                  <a:pt x="2101" y="579"/>
                </a:lnTo>
                <a:lnTo>
                  <a:pt x="2074" y="603"/>
                </a:lnTo>
                <a:lnTo>
                  <a:pt x="2053" y="629"/>
                </a:lnTo>
                <a:lnTo>
                  <a:pt x="2034" y="655"/>
                </a:lnTo>
                <a:lnTo>
                  <a:pt x="2007" y="673"/>
                </a:lnTo>
                <a:lnTo>
                  <a:pt x="1989" y="685"/>
                </a:lnTo>
                <a:lnTo>
                  <a:pt x="1968" y="712"/>
                </a:lnTo>
                <a:lnTo>
                  <a:pt x="1942" y="740"/>
                </a:lnTo>
                <a:lnTo>
                  <a:pt x="1914" y="748"/>
                </a:lnTo>
                <a:lnTo>
                  <a:pt x="1889" y="745"/>
                </a:lnTo>
                <a:lnTo>
                  <a:pt x="1862" y="748"/>
                </a:lnTo>
                <a:lnTo>
                  <a:pt x="1834" y="750"/>
                </a:lnTo>
                <a:lnTo>
                  <a:pt x="1808" y="771"/>
                </a:lnTo>
                <a:lnTo>
                  <a:pt x="1780" y="787"/>
                </a:lnTo>
                <a:lnTo>
                  <a:pt x="1751" y="797"/>
                </a:lnTo>
                <a:lnTo>
                  <a:pt x="1725" y="815"/>
                </a:lnTo>
                <a:lnTo>
                  <a:pt x="1671" y="815"/>
                </a:lnTo>
                <a:lnTo>
                  <a:pt x="1645" y="818"/>
                </a:lnTo>
                <a:lnTo>
                  <a:pt x="1617" y="805"/>
                </a:lnTo>
                <a:lnTo>
                  <a:pt x="1606" y="779"/>
                </a:lnTo>
                <a:lnTo>
                  <a:pt x="1633" y="750"/>
                </a:lnTo>
                <a:lnTo>
                  <a:pt x="1658" y="740"/>
                </a:lnTo>
                <a:lnTo>
                  <a:pt x="1684" y="727"/>
                </a:lnTo>
                <a:lnTo>
                  <a:pt x="1686" y="701"/>
                </a:lnTo>
                <a:lnTo>
                  <a:pt x="1658" y="694"/>
                </a:lnTo>
                <a:lnTo>
                  <a:pt x="1635" y="685"/>
                </a:lnTo>
                <a:close/>
                <a:moveTo>
                  <a:pt x="373" y="261"/>
                </a:moveTo>
                <a:lnTo>
                  <a:pt x="380" y="261"/>
                </a:lnTo>
                <a:lnTo>
                  <a:pt x="410" y="254"/>
                </a:lnTo>
                <a:lnTo>
                  <a:pt x="435" y="248"/>
                </a:lnTo>
                <a:lnTo>
                  <a:pt x="461" y="266"/>
                </a:lnTo>
                <a:lnTo>
                  <a:pt x="490" y="266"/>
                </a:lnTo>
                <a:lnTo>
                  <a:pt x="516" y="259"/>
                </a:lnTo>
                <a:lnTo>
                  <a:pt x="541" y="259"/>
                </a:lnTo>
                <a:lnTo>
                  <a:pt x="569" y="254"/>
                </a:lnTo>
                <a:lnTo>
                  <a:pt x="596" y="269"/>
                </a:lnTo>
                <a:lnTo>
                  <a:pt x="624" y="279"/>
                </a:lnTo>
                <a:lnTo>
                  <a:pt x="650" y="264"/>
                </a:lnTo>
                <a:lnTo>
                  <a:pt x="675" y="274"/>
                </a:lnTo>
                <a:lnTo>
                  <a:pt x="696" y="300"/>
                </a:lnTo>
                <a:lnTo>
                  <a:pt x="725" y="307"/>
                </a:lnTo>
                <a:lnTo>
                  <a:pt x="751" y="305"/>
                </a:lnTo>
                <a:lnTo>
                  <a:pt x="779" y="293"/>
                </a:lnTo>
                <a:lnTo>
                  <a:pt x="805" y="289"/>
                </a:lnTo>
                <a:lnTo>
                  <a:pt x="834" y="300"/>
                </a:lnTo>
                <a:lnTo>
                  <a:pt x="859" y="284"/>
                </a:lnTo>
                <a:lnTo>
                  <a:pt x="880" y="259"/>
                </a:lnTo>
                <a:lnTo>
                  <a:pt x="908" y="264"/>
                </a:lnTo>
                <a:lnTo>
                  <a:pt x="935" y="266"/>
                </a:lnTo>
                <a:lnTo>
                  <a:pt x="960" y="282"/>
                </a:lnTo>
                <a:lnTo>
                  <a:pt x="988" y="287"/>
                </a:lnTo>
                <a:lnTo>
                  <a:pt x="1014" y="282"/>
                </a:lnTo>
                <a:lnTo>
                  <a:pt x="1041" y="266"/>
                </a:lnTo>
                <a:lnTo>
                  <a:pt x="1066" y="261"/>
                </a:lnTo>
                <a:lnTo>
                  <a:pt x="1092" y="254"/>
                </a:lnTo>
                <a:lnTo>
                  <a:pt x="1120" y="233"/>
                </a:lnTo>
                <a:lnTo>
                  <a:pt x="1147" y="233"/>
                </a:lnTo>
                <a:lnTo>
                  <a:pt x="1175" y="238"/>
                </a:lnTo>
                <a:lnTo>
                  <a:pt x="1201" y="238"/>
                </a:lnTo>
                <a:lnTo>
                  <a:pt x="1226" y="235"/>
                </a:lnTo>
                <a:lnTo>
                  <a:pt x="1255" y="227"/>
                </a:lnTo>
                <a:lnTo>
                  <a:pt x="1273" y="215"/>
                </a:lnTo>
                <a:lnTo>
                  <a:pt x="1299" y="204"/>
                </a:lnTo>
                <a:lnTo>
                  <a:pt x="1325" y="197"/>
                </a:lnTo>
                <a:lnTo>
                  <a:pt x="1350" y="192"/>
                </a:lnTo>
                <a:lnTo>
                  <a:pt x="1380" y="181"/>
                </a:lnTo>
                <a:lnTo>
                  <a:pt x="1371" y="155"/>
                </a:lnTo>
                <a:lnTo>
                  <a:pt x="1369" y="129"/>
                </a:lnTo>
                <a:lnTo>
                  <a:pt x="1397" y="119"/>
                </a:lnTo>
                <a:lnTo>
                  <a:pt x="1405" y="93"/>
                </a:lnTo>
                <a:lnTo>
                  <a:pt x="1433" y="90"/>
                </a:lnTo>
                <a:lnTo>
                  <a:pt x="1436" y="65"/>
                </a:lnTo>
                <a:lnTo>
                  <a:pt x="1423" y="38"/>
                </a:lnTo>
                <a:lnTo>
                  <a:pt x="1405" y="10"/>
                </a:lnTo>
                <a:lnTo>
                  <a:pt x="1376" y="0"/>
                </a:lnTo>
                <a:lnTo>
                  <a:pt x="1353" y="26"/>
                </a:lnTo>
                <a:lnTo>
                  <a:pt x="1353" y="54"/>
                </a:lnTo>
                <a:lnTo>
                  <a:pt x="1380" y="42"/>
                </a:lnTo>
                <a:lnTo>
                  <a:pt x="1405" y="51"/>
                </a:lnTo>
                <a:lnTo>
                  <a:pt x="1380" y="77"/>
                </a:lnTo>
                <a:lnTo>
                  <a:pt x="1350" y="98"/>
                </a:lnTo>
                <a:lnTo>
                  <a:pt x="1325" y="106"/>
                </a:lnTo>
                <a:lnTo>
                  <a:pt x="1299" y="109"/>
                </a:lnTo>
                <a:lnTo>
                  <a:pt x="1274" y="134"/>
                </a:lnTo>
                <a:lnTo>
                  <a:pt x="1260" y="160"/>
                </a:lnTo>
                <a:lnTo>
                  <a:pt x="1242" y="186"/>
                </a:lnTo>
                <a:lnTo>
                  <a:pt x="1216" y="189"/>
                </a:lnTo>
                <a:lnTo>
                  <a:pt x="1188" y="197"/>
                </a:lnTo>
                <a:lnTo>
                  <a:pt x="1159" y="194"/>
                </a:lnTo>
                <a:lnTo>
                  <a:pt x="1133" y="171"/>
                </a:lnTo>
                <a:lnTo>
                  <a:pt x="1108" y="155"/>
                </a:lnTo>
                <a:lnTo>
                  <a:pt x="1087" y="153"/>
                </a:lnTo>
                <a:lnTo>
                  <a:pt x="1090" y="123"/>
                </a:lnTo>
                <a:lnTo>
                  <a:pt x="1061" y="132"/>
                </a:lnTo>
                <a:lnTo>
                  <a:pt x="1035" y="148"/>
                </a:lnTo>
                <a:lnTo>
                  <a:pt x="1009" y="150"/>
                </a:lnTo>
                <a:lnTo>
                  <a:pt x="981" y="148"/>
                </a:lnTo>
                <a:lnTo>
                  <a:pt x="954" y="144"/>
                </a:lnTo>
                <a:lnTo>
                  <a:pt x="929" y="160"/>
                </a:lnTo>
                <a:lnTo>
                  <a:pt x="903" y="183"/>
                </a:lnTo>
                <a:lnTo>
                  <a:pt x="875" y="178"/>
                </a:lnTo>
                <a:lnTo>
                  <a:pt x="848" y="165"/>
                </a:lnTo>
                <a:lnTo>
                  <a:pt x="829" y="139"/>
                </a:lnTo>
                <a:lnTo>
                  <a:pt x="800" y="129"/>
                </a:lnTo>
                <a:lnTo>
                  <a:pt x="774" y="123"/>
                </a:lnTo>
                <a:lnTo>
                  <a:pt x="748" y="116"/>
                </a:lnTo>
                <a:lnTo>
                  <a:pt x="719" y="93"/>
                </a:lnTo>
                <a:lnTo>
                  <a:pt x="694" y="93"/>
                </a:lnTo>
                <a:lnTo>
                  <a:pt x="666" y="88"/>
                </a:lnTo>
                <a:lnTo>
                  <a:pt x="640" y="90"/>
                </a:lnTo>
                <a:lnTo>
                  <a:pt x="613" y="75"/>
                </a:lnTo>
                <a:lnTo>
                  <a:pt x="585" y="67"/>
                </a:lnTo>
                <a:lnTo>
                  <a:pt x="559" y="61"/>
                </a:lnTo>
                <a:lnTo>
                  <a:pt x="534" y="65"/>
                </a:lnTo>
                <a:lnTo>
                  <a:pt x="507" y="70"/>
                </a:lnTo>
                <a:lnTo>
                  <a:pt x="482" y="67"/>
                </a:lnTo>
                <a:lnTo>
                  <a:pt x="453" y="75"/>
                </a:lnTo>
                <a:lnTo>
                  <a:pt x="428" y="100"/>
                </a:lnTo>
                <a:lnTo>
                  <a:pt x="401" y="109"/>
                </a:lnTo>
                <a:lnTo>
                  <a:pt x="373" y="129"/>
                </a:lnTo>
                <a:lnTo>
                  <a:pt x="352" y="132"/>
                </a:lnTo>
                <a:lnTo>
                  <a:pt x="327" y="123"/>
                </a:lnTo>
                <a:lnTo>
                  <a:pt x="329" y="150"/>
                </a:lnTo>
                <a:lnTo>
                  <a:pt x="304" y="178"/>
                </a:lnTo>
                <a:lnTo>
                  <a:pt x="304" y="231"/>
                </a:lnTo>
                <a:lnTo>
                  <a:pt x="322" y="256"/>
                </a:lnTo>
                <a:lnTo>
                  <a:pt x="347" y="282"/>
                </a:lnTo>
                <a:lnTo>
                  <a:pt x="373" y="261"/>
                </a:lnTo>
                <a:close/>
                <a:moveTo>
                  <a:pt x="663" y="685"/>
                </a:moveTo>
                <a:lnTo>
                  <a:pt x="668" y="706"/>
                </a:lnTo>
                <a:lnTo>
                  <a:pt x="647" y="733"/>
                </a:lnTo>
                <a:lnTo>
                  <a:pt x="627" y="758"/>
                </a:lnTo>
                <a:lnTo>
                  <a:pt x="601" y="768"/>
                </a:lnTo>
                <a:lnTo>
                  <a:pt x="575" y="766"/>
                </a:lnTo>
                <a:lnTo>
                  <a:pt x="546" y="784"/>
                </a:lnTo>
                <a:lnTo>
                  <a:pt x="520" y="787"/>
                </a:lnTo>
                <a:lnTo>
                  <a:pt x="495" y="777"/>
                </a:lnTo>
                <a:lnTo>
                  <a:pt x="466" y="771"/>
                </a:lnTo>
                <a:lnTo>
                  <a:pt x="438" y="768"/>
                </a:lnTo>
                <a:lnTo>
                  <a:pt x="412" y="748"/>
                </a:lnTo>
                <a:lnTo>
                  <a:pt x="384" y="722"/>
                </a:lnTo>
                <a:lnTo>
                  <a:pt x="373" y="694"/>
                </a:lnTo>
                <a:lnTo>
                  <a:pt x="366" y="685"/>
                </a:lnTo>
                <a:lnTo>
                  <a:pt x="357" y="676"/>
                </a:lnTo>
                <a:lnTo>
                  <a:pt x="332" y="662"/>
                </a:lnTo>
                <a:lnTo>
                  <a:pt x="306" y="657"/>
                </a:lnTo>
                <a:lnTo>
                  <a:pt x="277" y="639"/>
                </a:lnTo>
                <a:lnTo>
                  <a:pt x="256" y="611"/>
                </a:lnTo>
                <a:lnTo>
                  <a:pt x="230" y="603"/>
                </a:lnTo>
                <a:lnTo>
                  <a:pt x="202" y="600"/>
                </a:lnTo>
                <a:lnTo>
                  <a:pt x="177" y="598"/>
                </a:lnTo>
                <a:lnTo>
                  <a:pt x="150" y="603"/>
                </a:lnTo>
                <a:lnTo>
                  <a:pt x="125" y="595"/>
                </a:lnTo>
                <a:lnTo>
                  <a:pt x="99" y="593"/>
                </a:lnTo>
                <a:lnTo>
                  <a:pt x="71" y="588"/>
                </a:lnTo>
                <a:lnTo>
                  <a:pt x="60" y="584"/>
                </a:lnTo>
                <a:lnTo>
                  <a:pt x="34" y="569"/>
                </a:lnTo>
                <a:lnTo>
                  <a:pt x="16" y="543"/>
                </a:lnTo>
                <a:lnTo>
                  <a:pt x="0" y="520"/>
                </a:lnTo>
                <a:lnTo>
                  <a:pt x="6" y="512"/>
                </a:lnTo>
                <a:lnTo>
                  <a:pt x="27" y="487"/>
                </a:lnTo>
                <a:lnTo>
                  <a:pt x="52" y="476"/>
                </a:lnTo>
                <a:lnTo>
                  <a:pt x="78" y="466"/>
                </a:lnTo>
                <a:lnTo>
                  <a:pt x="106" y="463"/>
                </a:lnTo>
                <a:lnTo>
                  <a:pt x="133" y="461"/>
                </a:lnTo>
                <a:lnTo>
                  <a:pt x="161" y="461"/>
                </a:lnTo>
                <a:lnTo>
                  <a:pt x="187" y="455"/>
                </a:lnTo>
                <a:lnTo>
                  <a:pt x="212" y="461"/>
                </a:lnTo>
                <a:lnTo>
                  <a:pt x="241" y="450"/>
                </a:lnTo>
                <a:lnTo>
                  <a:pt x="267" y="461"/>
                </a:lnTo>
                <a:lnTo>
                  <a:pt x="293" y="466"/>
                </a:lnTo>
                <a:lnTo>
                  <a:pt x="322" y="453"/>
                </a:lnTo>
                <a:lnTo>
                  <a:pt x="347" y="437"/>
                </a:lnTo>
                <a:lnTo>
                  <a:pt x="373" y="453"/>
                </a:lnTo>
                <a:lnTo>
                  <a:pt x="386" y="466"/>
                </a:lnTo>
                <a:lnTo>
                  <a:pt x="404" y="492"/>
                </a:lnTo>
                <a:lnTo>
                  <a:pt x="433" y="497"/>
                </a:lnTo>
                <a:lnTo>
                  <a:pt x="458" y="507"/>
                </a:lnTo>
                <a:lnTo>
                  <a:pt x="461" y="536"/>
                </a:lnTo>
                <a:lnTo>
                  <a:pt x="484" y="561"/>
                </a:lnTo>
                <a:lnTo>
                  <a:pt x="513" y="556"/>
                </a:lnTo>
                <a:lnTo>
                  <a:pt x="539" y="554"/>
                </a:lnTo>
                <a:lnTo>
                  <a:pt x="557" y="579"/>
                </a:lnTo>
                <a:lnTo>
                  <a:pt x="583" y="593"/>
                </a:lnTo>
                <a:lnTo>
                  <a:pt x="592" y="621"/>
                </a:lnTo>
                <a:lnTo>
                  <a:pt x="611" y="647"/>
                </a:lnTo>
                <a:lnTo>
                  <a:pt x="636" y="660"/>
                </a:lnTo>
                <a:lnTo>
                  <a:pt x="663" y="685"/>
                </a:lnTo>
                <a:close/>
                <a:moveTo>
                  <a:pt x="182" y="123"/>
                </a:moveTo>
                <a:lnTo>
                  <a:pt x="210" y="142"/>
                </a:lnTo>
                <a:lnTo>
                  <a:pt x="228" y="171"/>
                </a:lnTo>
                <a:lnTo>
                  <a:pt x="200" y="176"/>
                </a:lnTo>
                <a:lnTo>
                  <a:pt x="189" y="201"/>
                </a:lnTo>
                <a:lnTo>
                  <a:pt x="182" y="227"/>
                </a:lnTo>
                <a:lnTo>
                  <a:pt x="156" y="236"/>
                </a:lnTo>
                <a:lnTo>
                  <a:pt x="166" y="206"/>
                </a:lnTo>
                <a:lnTo>
                  <a:pt x="156" y="181"/>
                </a:lnTo>
                <a:lnTo>
                  <a:pt x="168" y="153"/>
                </a:lnTo>
                <a:lnTo>
                  <a:pt x="177" y="127"/>
                </a:lnTo>
                <a:lnTo>
                  <a:pt x="182" y="123"/>
                </a:lnTo>
                <a:close/>
                <a:moveTo>
                  <a:pt x="244" y="183"/>
                </a:moveTo>
                <a:lnTo>
                  <a:pt x="272" y="206"/>
                </a:lnTo>
                <a:lnTo>
                  <a:pt x="298" y="192"/>
                </a:lnTo>
                <a:lnTo>
                  <a:pt x="272" y="220"/>
                </a:lnTo>
                <a:lnTo>
                  <a:pt x="274" y="245"/>
                </a:lnTo>
                <a:lnTo>
                  <a:pt x="249" y="245"/>
                </a:lnTo>
                <a:lnTo>
                  <a:pt x="254" y="220"/>
                </a:lnTo>
                <a:lnTo>
                  <a:pt x="244" y="194"/>
                </a:lnTo>
                <a:lnTo>
                  <a:pt x="244" y="183"/>
                </a:lnTo>
                <a:close/>
                <a:moveTo>
                  <a:pt x="1465" y="72"/>
                </a:moveTo>
                <a:lnTo>
                  <a:pt x="1490" y="56"/>
                </a:lnTo>
                <a:lnTo>
                  <a:pt x="1516" y="56"/>
                </a:lnTo>
                <a:lnTo>
                  <a:pt x="1542" y="65"/>
                </a:lnTo>
                <a:lnTo>
                  <a:pt x="1544" y="90"/>
                </a:lnTo>
                <a:lnTo>
                  <a:pt x="1518" y="114"/>
                </a:lnTo>
                <a:lnTo>
                  <a:pt x="1493" y="114"/>
                </a:lnTo>
                <a:lnTo>
                  <a:pt x="1465" y="119"/>
                </a:lnTo>
                <a:lnTo>
                  <a:pt x="1438" y="116"/>
                </a:lnTo>
                <a:lnTo>
                  <a:pt x="1444" y="90"/>
                </a:lnTo>
                <a:lnTo>
                  <a:pt x="1465" y="72"/>
                </a:lnTo>
                <a:close/>
                <a:moveTo>
                  <a:pt x="1951" y="17"/>
                </a:moveTo>
                <a:lnTo>
                  <a:pt x="1979" y="17"/>
                </a:lnTo>
                <a:lnTo>
                  <a:pt x="2005" y="38"/>
                </a:lnTo>
                <a:lnTo>
                  <a:pt x="2034" y="31"/>
                </a:lnTo>
                <a:lnTo>
                  <a:pt x="2059" y="28"/>
                </a:lnTo>
                <a:lnTo>
                  <a:pt x="2085" y="33"/>
                </a:lnTo>
                <a:lnTo>
                  <a:pt x="2111" y="28"/>
                </a:lnTo>
                <a:lnTo>
                  <a:pt x="2140" y="28"/>
                </a:lnTo>
                <a:lnTo>
                  <a:pt x="2165" y="26"/>
                </a:lnTo>
                <a:lnTo>
                  <a:pt x="2184" y="52"/>
                </a:lnTo>
                <a:lnTo>
                  <a:pt x="2184" y="77"/>
                </a:lnTo>
                <a:lnTo>
                  <a:pt x="2157" y="103"/>
                </a:lnTo>
                <a:lnTo>
                  <a:pt x="2129" y="103"/>
                </a:lnTo>
                <a:lnTo>
                  <a:pt x="2103" y="106"/>
                </a:lnTo>
                <a:lnTo>
                  <a:pt x="2074" y="111"/>
                </a:lnTo>
                <a:lnTo>
                  <a:pt x="2048" y="119"/>
                </a:lnTo>
                <a:lnTo>
                  <a:pt x="2020" y="114"/>
                </a:lnTo>
                <a:lnTo>
                  <a:pt x="1995" y="124"/>
                </a:lnTo>
                <a:lnTo>
                  <a:pt x="1968" y="127"/>
                </a:lnTo>
                <a:lnTo>
                  <a:pt x="1940" y="134"/>
                </a:lnTo>
                <a:lnTo>
                  <a:pt x="1914" y="134"/>
                </a:lnTo>
                <a:lnTo>
                  <a:pt x="1912" y="106"/>
                </a:lnTo>
                <a:lnTo>
                  <a:pt x="1930" y="80"/>
                </a:lnTo>
                <a:lnTo>
                  <a:pt x="1956" y="65"/>
                </a:lnTo>
                <a:lnTo>
                  <a:pt x="1930" y="70"/>
                </a:lnTo>
                <a:lnTo>
                  <a:pt x="1932" y="44"/>
                </a:lnTo>
                <a:lnTo>
                  <a:pt x="1951" y="17"/>
                </a:lnTo>
                <a:close/>
                <a:moveTo>
                  <a:pt x="1777" y="93"/>
                </a:moveTo>
                <a:lnTo>
                  <a:pt x="1803" y="80"/>
                </a:lnTo>
                <a:lnTo>
                  <a:pt x="1818" y="106"/>
                </a:lnTo>
                <a:lnTo>
                  <a:pt x="1841" y="80"/>
                </a:lnTo>
                <a:lnTo>
                  <a:pt x="1862" y="52"/>
                </a:lnTo>
                <a:lnTo>
                  <a:pt x="1889" y="44"/>
                </a:lnTo>
                <a:lnTo>
                  <a:pt x="1886" y="70"/>
                </a:lnTo>
                <a:lnTo>
                  <a:pt x="1878" y="98"/>
                </a:lnTo>
                <a:lnTo>
                  <a:pt x="1855" y="124"/>
                </a:lnTo>
                <a:lnTo>
                  <a:pt x="1845" y="150"/>
                </a:lnTo>
                <a:lnTo>
                  <a:pt x="1818" y="168"/>
                </a:lnTo>
                <a:lnTo>
                  <a:pt x="1800" y="142"/>
                </a:lnTo>
                <a:lnTo>
                  <a:pt x="1774" y="127"/>
                </a:lnTo>
                <a:lnTo>
                  <a:pt x="1769" y="100"/>
                </a:lnTo>
                <a:lnTo>
                  <a:pt x="1777" y="93"/>
                </a:lnTo>
                <a:close/>
                <a:moveTo>
                  <a:pt x="1400" y="155"/>
                </a:moveTo>
                <a:lnTo>
                  <a:pt x="1426" y="134"/>
                </a:lnTo>
                <a:lnTo>
                  <a:pt x="1454" y="129"/>
                </a:lnTo>
                <a:lnTo>
                  <a:pt x="1479" y="123"/>
                </a:lnTo>
                <a:lnTo>
                  <a:pt x="1454" y="148"/>
                </a:lnTo>
                <a:lnTo>
                  <a:pt x="1428" y="160"/>
                </a:lnTo>
                <a:lnTo>
                  <a:pt x="1410" y="186"/>
                </a:lnTo>
                <a:lnTo>
                  <a:pt x="1397" y="157"/>
                </a:lnTo>
                <a:lnTo>
                  <a:pt x="1400" y="155"/>
                </a:lnTo>
                <a:close/>
                <a:moveTo>
                  <a:pt x="1382" y="957"/>
                </a:moveTo>
                <a:lnTo>
                  <a:pt x="1407" y="950"/>
                </a:lnTo>
                <a:lnTo>
                  <a:pt x="1433" y="942"/>
                </a:lnTo>
                <a:lnTo>
                  <a:pt x="1459" y="927"/>
                </a:lnTo>
                <a:lnTo>
                  <a:pt x="1485" y="913"/>
                </a:lnTo>
                <a:lnTo>
                  <a:pt x="1509" y="888"/>
                </a:lnTo>
                <a:lnTo>
                  <a:pt x="1534" y="867"/>
                </a:lnTo>
                <a:lnTo>
                  <a:pt x="1562" y="846"/>
                </a:lnTo>
                <a:lnTo>
                  <a:pt x="1567" y="872"/>
                </a:lnTo>
                <a:lnTo>
                  <a:pt x="1557" y="898"/>
                </a:lnTo>
                <a:lnTo>
                  <a:pt x="1576" y="927"/>
                </a:lnTo>
                <a:lnTo>
                  <a:pt x="1550" y="929"/>
                </a:lnTo>
                <a:lnTo>
                  <a:pt x="1523" y="947"/>
                </a:lnTo>
                <a:lnTo>
                  <a:pt x="1509" y="975"/>
                </a:lnTo>
                <a:lnTo>
                  <a:pt x="1482" y="978"/>
                </a:lnTo>
                <a:lnTo>
                  <a:pt x="1454" y="989"/>
                </a:lnTo>
                <a:lnTo>
                  <a:pt x="1428" y="994"/>
                </a:lnTo>
                <a:lnTo>
                  <a:pt x="1400" y="1014"/>
                </a:lnTo>
                <a:lnTo>
                  <a:pt x="1373" y="1017"/>
                </a:lnTo>
                <a:lnTo>
                  <a:pt x="1368" y="991"/>
                </a:lnTo>
                <a:lnTo>
                  <a:pt x="1364" y="966"/>
                </a:lnTo>
                <a:lnTo>
                  <a:pt x="1382" y="957"/>
                </a:lnTo>
                <a:close/>
                <a:moveTo>
                  <a:pt x="983" y="880"/>
                </a:moveTo>
                <a:lnTo>
                  <a:pt x="1009" y="867"/>
                </a:lnTo>
                <a:lnTo>
                  <a:pt x="1035" y="841"/>
                </a:lnTo>
                <a:lnTo>
                  <a:pt x="1061" y="844"/>
                </a:lnTo>
                <a:lnTo>
                  <a:pt x="1076" y="869"/>
                </a:lnTo>
                <a:lnTo>
                  <a:pt x="1051" y="890"/>
                </a:lnTo>
                <a:lnTo>
                  <a:pt x="1022" y="903"/>
                </a:lnTo>
                <a:lnTo>
                  <a:pt x="996" y="901"/>
                </a:lnTo>
                <a:lnTo>
                  <a:pt x="970" y="888"/>
                </a:lnTo>
                <a:lnTo>
                  <a:pt x="983" y="88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6989528" y="2099538"/>
            <a:ext cx="984141" cy="766660"/>
          </a:xfrm>
          <a:custGeom>
            <a:avLst/>
            <a:gdLst>
              <a:gd name="T0" fmla="*/ 2147483647 w 1836"/>
              <a:gd name="T1" fmla="*/ 2147483647 h 1497"/>
              <a:gd name="T2" fmla="*/ 2147483647 w 1836"/>
              <a:gd name="T3" fmla="*/ 2147483647 h 1497"/>
              <a:gd name="T4" fmla="*/ 2147483647 w 1836"/>
              <a:gd name="T5" fmla="*/ 2147483647 h 1497"/>
              <a:gd name="T6" fmla="*/ 2147483647 w 1836"/>
              <a:gd name="T7" fmla="*/ 2147483647 h 1497"/>
              <a:gd name="T8" fmla="*/ 2147483647 w 1836"/>
              <a:gd name="T9" fmla="*/ 2147483647 h 1497"/>
              <a:gd name="T10" fmla="*/ 2147483647 w 1836"/>
              <a:gd name="T11" fmla="*/ 2147483647 h 1497"/>
              <a:gd name="T12" fmla="*/ 2147483647 w 1836"/>
              <a:gd name="T13" fmla="*/ 2147483647 h 1497"/>
              <a:gd name="T14" fmla="*/ 2147483647 w 1836"/>
              <a:gd name="T15" fmla="*/ 2147483647 h 1497"/>
              <a:gd name="T16" fmla="*/ 2147483647 w 1836"/>
              <a:gd name="T17" fmla="*/ 2147483647 h 1497"/>
              <a:gd name="T18" fmla="*/ 2147483647 w 1836"/>
              <a:gd name="T19" fmla="*/ 2147483647 h 1497"/>
              <a:gd name="T20" fmla="*/ 2147483647 w 1836"/>
              <a:gd name="T21" fmla="*/ 2147483647 h 1497"/>
              <a:gd name="T22" fmla="*/ 2147483647 w 1836"/>
              <a:gd name="T23" fmla="*/ 2147483647 h 1497"/>
              <a:gd name="T24" fmla="*/ 2147483647 w 1836"/>
              <a:gd name="T25" fmla="*/ 2147483647 h 1497"/>
              <a:gd name="T26" fmla="*/ 2147483647 w 1836"/>
              <a:gd name="T27" fmla="*/ 2147483647 h 1497"/>
              <a:gd name="T28" fmla="*/ 2147483647 w 1836"/>
              <a:gd name="T29" fmla="*/ 2147483647 h 1497"/>
              <a:gd name="T30" fmla="*/ 2147483647 w 1836"/>
              <a:gd name="T31" fmla="*/ 2147483647 h 1497"/>
              <a:gd name="T32" fmla="*/ 2147483647 w 1836"/>
              <a:gd name="T33" fmla="*/ 2147483647 h 1497"/>
              <a:gd name="T34" fmla="*/ 2147483647 w 1836"/>
              <a:gd name="T35" fmla="*/ 2147483647 h 1497"/>
              <a:gd name="T36" fmla="*/ 2147483647 w 1836"/>
              <a:gd name="T37" fmla="*/ 2147483647 h 1497"/>
              <a:gd name="T38" fmla="*/ 2147483647 w 1836"/>
              <a:gd name="T39" fmla="*/ 2147483647 h 1497"/>
              <a:gd name="T40" fmla="*/ 2147483647 w 1836"/>
              <a:gd name="T41" fmla="*/ 2147483647 h 1497"/>
              <a:gd name="T42" fmla="*/ 2147483647 w 1836"/>
              <a:gd name="T43" fmla="*/ 2147483647 h 1497"/>
              <a:gd name="T44" fmla="*/ 2147483647 w 1836"/>
              <a:gd name="T45" fmla="*/ 2147483647 h 1497"/>
              <a:gd name="T46" fmla="*/ 2147483647 w 1836"/>
              <a:gd name="T47" fmla="*/ 2147483647 h 1497"/>
              <a:gd name="T48" fmla="*/ 2147483647 w 1836"/>
              <a:gd name="T49" fmla="*/ 2147483647 h 1497"/>
              <a:gd name="T50" fmla="*/ 2147483647 w 1836"/>
              <a:gd name="T51" fmla="*/ 2147483647 h 1497"/>
              <a:gd name="T52" fmla="*/ 2147483647 w 1836"/>
              <a:gd name="T53" fmla="*/ 2147483647 h 1497"/>
              <a:gd name="T54" fmla="*/ 2147483647 w 1836"/>
              <a:gd name="T55" fmla="*/ 2147483647 h 1497"/>
              <a:gd name="T56" fmla="*/ 2147483647 w 1836"/>
              <a:gd name="T57" fmla="*/ 2147483647 h 1497"/>
              <a:gd name="T58" fmla="*/ 2147483647 w 1836"/>
              <a:gd name="T59" fmla="*/ 2147483647 h 1497"/>
              <a:gd name="T60" fmla="*/ 2147483647 w 1836"/>
              <a:gd name="T61" fmla="*/ 2147483647 h 1497"/>
              <a:gd name="T62" fmla="*/ 2147483647 w 1836"/>
              <a:gd name="T63" fmla="*/ 2147483647 h 1497"/>
              <a:gd name="T64" fmla="*/ 2147483647 w 1836"/>
              <a:gd name="T65" fmla="*/ 2147483647 h 1497"/>
              <a:gd name="T66" fmla="*/ 2147483647 w 1836"/>
              <a:gd name="T67" fmla="*/ 2147483647 h 1497"/>
              <a:gd name="T68" fmla="*/ 2147483647 w 1836"/>
              <a:gd name="T69" fmla="*/ 2147483647 h 1497"/>
              <a:gd name="T70" fmla="*/ 2147483647 w 1836"/>
              <a:gd name="T71" fmla="*/ 2147483647 h 1497"/>
              <a:gd name="T72" fmla="*/ 2147483647 w 1836"/>
              <a:gd name="T73" fmla="*/ 2147483647 h 1497"/>
              <a:gd name="T74" fmla="*/ 2147483647 w 1836"/>
              <a:gd name="T75" fmla="*/ 2147483647 h 1497"/>
              <a:gd name="T76" fmla="*/ 2147483647 w 1836"/>
              <a:gd name="T77" fmla="*/ 2147483647 h 1497"/>
              <a:gd name="T78" fmla="*/ 2147483647 w 1836"/>
              <a:gd name="T79" fmla="*/ 2147483647 h 1497"/>
              <a:gd name="T80" fmla="*/ 2147483647 w 1836"/>
              <a:gd name="T81" fmla="*/ 2147483647 h 1497"/>
              <a:gd name="T82" fmla="*/ 2147483647 w 1836"/>
              <a:gd name="T83" fmla="*/ 2147483647 h 1497"/>
              <a:gd name="T84" fmla="*/ 2147483647 w 1836"/>
              <a:gd name="T85" fmla="*/ 2147483647 h 1497"/>
              <a:gd name="T86" fmla="*/ 2147483647 w 1836"/>
              <a:gd name="T87" fmla="*/ 2147483647 h 1497"/>
              <a:gd name="T88" fmla="*/ 2147483647 w 1836"/>
              <a:gd name="T89" fmla="*/ 2147483647 h 1497"/>
              <a:gd name="T90" fmla="*/ 2147483647 w 1836"/>
              <a:gd name="T91" fmla="*/ 2147483647 h 1497"/>
              <a:gd name="T92" fmla="*/ 2147483647 w 1836"/>
              <a:gd name="T93" fmla="*/ 2147483647 h 1497"/>
              <a:gd name="T94" fmla="*/ 2147483647 w 1836"/>
              <a:gd name="T95" fmla="*/ 2147483647 h 1497"/>
              <a:gd name="T96" fmla="*/ 2147483647 w 1836"/>
              <a:gd name="T97" fmla="*/ 2147483647 h 1497"/>
              <a:gd name="T98" fmla="*/ 2147483647 w 1836"/>
              <a:gd name="T99" fmla="*/ 2147483647 h 1497"/>
              <a:gd name="T100" fmla="*/ 2147483647 w 1836"/>
              <a:gd name="T101" fmla="*/ 2147483647 h 1497"/>
              <a:gd name="T102" fmla="*/ 2147483647 w 1836"/>
              <a:gd name="T103" fmla="*/ 2147483647 h 1497"/>
              <a:gd name="T104" fmla="*/ 2147483647 w 1836"/>
              <a:gd name="T105" fmla="*/ 2147483647 h 1497"/>
              <a:gd name="T106" fmla="*/ 2147483647 w 1836"/>
              <a:gd name="T107" fmla="*/ 2147483647 h 1497"/>
              <a:gd name="T108" fmla="*/ 2147483647 w 1836"/>
              <a:gd name="T109" fmla="*/ 2147483647 h 1497"/>
              <a:gd name="T110" fmla="*/ 0 w 1836"/>
              <a:gd name="T111" fmla="*/ 2147483647 h 1497"/>
              <a:gd name="T112" fmla="*/ 2147483647 w 1836"/>
              <a:gd name="T113" fmla="*/ 2147483647 h 1497"/>
              <a:gd name="T114" fmla="*/ 2147483647 w 1836"/>
              <a:gd name="T115" fmla="*/ 2147483647 h 1497"/>
              <a:gd name="T116" fmla="*/ 2147483647 w 1836"/>
              <a:gd name="T117" fmla="*/ 2147483647 h 1497"/>
              <a:gd name="T118" fmla="*/ 2147483647 w 1836"/>
              <a:gd name="T119" fmla="*/ 2147483647 h 1497"/>
              <a:gd name="T120" fmla="*/ 2147483647 w 1836"/>
              <a:gd name="T121" fmla="*/ 2147483647 h 1497"/>
              <a:gd name="T122" fmla="*/ 2147483647 w 1836"/>
              <a:gd name="T123" fmla="*/ 2147483647 h 149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836" h="1497">
                <a:moveTo>
                  <a:pt x="1733" y="1035"/>
                </a:moveTo>
                <a:lnTo>
                  <a:pt x="1730" y="1018"/>
                </a:lnTo>
                <a:lnTo>
                  <a:pt x="1724" y="988"/>
                </a:lnTo>
                <a:lnTo>
                  <a:pt x="1721" y="963"/>
                </a:lnTo>
                <a:lnTo>
                  <a:pt x="1721" y="912"/>
                </a:lnTo>
                <a:lnTo>
                  <a:pt x="1714" y="882"/>
                </a:lnTo>
                <a:lnTo>
                  <a:pt x="1686" y="870"/>
                </a:lnTo>
                <a:lnTo>
                  <a:pt x="1659" y="891"/>
                </a:lnTo>
                <a:lnTo>
                  <a:pt x="1657" y="917"/>
                </a:lnTo>
                <a:lnTo>
                  <a:pt x="1665" y="942"/>
                </a:lnTo>
                <a:lnTo>
                  <a:pt x="1668" y="970"/>
                </a:lnTo>
                <a:lnTo>
                  <a:pt x="1675" y="997"/>
                </a:lnTo>
                <a:lnTo>
                  <a:pt x="1650" y="993"/>
                </a:lnTo>
                <a:lnTo>
                  <a:pt x="1634" y="968"/>
                </a:lnTo>
                <a:lnTo>
                  <a:pt x="1629" y="950"/>
                </a:lnTo>
                <a:lnTo>
                  <a:pt x="1618" y="924"/>
                </a:lnTo>
                <a:lnTo>
                  <a:pt x="1608" y="898"/>
                </a:lnTo>
                <a:lnTo>
                  <a:pt x="1590" y="873"/>
                </a:lnTo>
                <a:lnTo>
                  <a:pt x="1564" y="849"/>
                </a:lnTo>
                <a:lnTo>
                  <a:pt x="1551" y="820"/>
                </a:lnTo>
                <a:lnTo>
                  <a:pt x="1548" y="795"/>
                </a:lnTo>
                <a:lnTo>
                  <a:pt x="1544" y="767"/>
                </a:lnTo>
                <a:lnTo>
                  <a:pt x="1533" y="740"/>
                </a:lnTo>
                <a:lnTo>
                  <a:pt x="1544" y="714"/>
                </a:lnTo>
                <a:lnTo>
                  <a:pt x="1541" y="689"/>
                </a:lnTo>
                <a:lnTo>
                  <a:pt x="1533" y="660"/>
                </a:lnTo>
                <a:lnTo>
                  <a:pt x="1530" y="634"/>
                </a:lnTo>
                <a:lnTo>
                  <a:pt x="1525" y="606"/>
                </a:lnTo>
                <a:lnTo>
                  <a:pt x="1539" y="578"/>
                </a:lnTo>
                <a:lnTo>
                  <a:pt x="1562" y="551"/>
                </a:lnTo>
                <a:lnTo>
                  <a:pt x="1569" y="525"/>
                </a:lnTo>
                <a:lnTo>
                  <a:pt x="1572" y="497"/>
                </a:lnTo>
                <a:lnTo>
                  <a:pt x="1587" y="472"/>
                </a:lnTo>
                <a:lnTo>
                  <a:pt x="1569" y="445"/>
                </a:lnTo>
                <a:lnTo>
                  <a:pt x="1548" y="417"/>
                </a:lnTo>
                <a:lnTo>
                  <a:pt x="1530" y="391"/>
                </a:lnTo>
                <a:lnTo>
                  <a:pt x="1518" y="364"/>
                </a:lnTo>
                <a:lnTo>
                  <a:pt x="1500" y="336"/>
                </a:lnTo>
                <a:lnTo>
                  <a:pt x="1518" y="311"/>
                </a:lnTo>
                <a:lnTo>
                  <a:pt x="1544" y="300"/>
                </a:lnTo>
                <a:lnTo>
                  <a:pt x="1518" y="283"/>
                </a:lnTo>
                <a:lnTo>
                  <a:pt x="1489" y="258"/>
                </a:lnTo>
                <a:lnTo>
                  <a:pt x="1463" y="256"/>
                </a:lnTo>
                <a:lnTo>
                  <a:pt x="1437" y="262"/>
                </a:lnTo>
                <a:lnTo>
                  <a:pt x="1422" y="253"/>
                </a:lnTo>
                <a:lnTo>
                  <a:pt x="1396" y="264"/>
                </a:lnTo>
                <a:lnTo>
                  <a:pt x="1370" y="262"/>
                </a:lnTo>
                <a:lnTo>
                  <a:pt x="1341" y="258"/>
                </a:lnTo>
                <a:lnTo>
                  <a:pt x="1316" y="258"/>
                </a:lnTo>
                <a:lnTo>
                  <a:pt x="1290" y="256"/>
                </a:lnTo>
                <a:lnTo>
                  <a:pt x="1261" y="246"/>
                </a:lnTo>
                <a:lnTo>
                  <a:pt x="1235" y="220"/>
                </a:lnTo>
                <a:lnTo>
                  <a:pt x="1210" y="200"/>
                </a:lnTo>
                <a:lnTo>
                  <a:pt x="1182" y="186"/>
                </a:lnTo>
                <a:lnTo>
                  <a:pt x="1152" y="176"/>
                </a:lnTo>
                <a:lnTo>
                  <a:pt x="1127" y="152"/>
                </a:lnTo>
                <a:lnTo>
                  <a:pt x="1101" y="155"/>
                </a:lnTo>
                <a:lnTo>
                  <a:pt x="1073" y="145"/>
                </a:lnTo>
                <a:lnTo>
                  <a:pt x="1046" y="132"/>
                </a:lnTo>
                <a:lnTo>
                  <a:pt x="1018" y="127"/>
                </a:lnTo>
                <a:lnTo>
                  <a:pt x="993" y="122"/>
                </a:lnTo>
                <a:lnTo>
                  <a:pt x="954" y="122"/>
                </a:lnTo>
                <a:lnTo>
                  <a:pt x="933" y="119"/>
                </a:lnTo>
                <a:lnTo>
                  <a:pt x="912" y="127"/>
                </a:lnTo>
                <a:lnTo>
                  <a:pt x="884" y="132"/>
                </a:lnTo>
                <a:lnTo>
                  <a:pt x="858" y="142"/>
                </a:lnTo>
                <a:lnTo>
                  <a:pt x="829" y="158"/>
                </a:lnTo>
                <a:lnTo>
                  <a:pt x="809" y="186"/>
                </a:lnTo>
                <a:lnTo>
                  <a:pt x="783" y="194"/>
                </a:lnTo>
                <a:lnTo>
                  <a:pt x="757" y="217"/>
                </a:lnTo>
                <a:lnTo>
                  <a:pt x="734" y="244"/>
                </a:lnTo>
                <a:lnTo>
                  <a:pt x="708" y="253"/>
                </a:lnTo>
                <a:lnTo>
                  <a:pt x="680" y="256"/>
                </a:lnTo>
                <a:lnTo>
                  <a:pt x="651" y="262"/>
                </a:lnTo>
                <a:lnTo>
                  <a:pt x="625" y="272"/>
                </a:lnTo>
                <a:lnTo>
                  <a:pt x="599" y="262"/>
                </a:lnTo>
                <a:lnTo>
                  <a:pt x="571" y="272"/>
                </a:lnTo>
                <a:lnTo>
                  <a:pt x="545" y="279"/>
                </a:lnTo>
                <a:lnTo>
                  <a:pt x="519" y="297"/>
                </a:lnTo>
                <a:lnTo>
                  <a:pt x="527" y="323"/>
                </a:lnTo>
                <a:lnTo>
                  <a:pt x="527" y="352"/>
                </a:lnTo>
                <a:lnTo>
                  <a:pt x="521" y="373"/>
                </a:lnTo>
                <a:lnTo>
                  <a:pt x="509" y="401"/>
                </a:lnTo>
                <a:lnTo>
                  <a:pt x="496" y="427"/>
                </a:lnTo>
                <a:lnTo>
                  <a:pt x="470" y="435"/>
                </a:lnTo>
                <a:lnTo>
                  <a:pt x="442" y="458"/>
                </a:lnTo>
                <a:lnTo>
                  <a:pt x="431" y="486"/>
                </a:lnTo>
                <a:lnTo>
                  <a:pt x="434" y="513"/>
                </a:lnTo>
                <a:lnTo>
                  <a:pt x="460" y="510"/>
                </a:lnTo>
                <a:lnTo>
                  <a:pt x="488" y="515"/>
                </a:lnTo>
                <a:lnTo>
                  <a:pt x="514" y="528"/>
                </a:lnTo>
                <a:lnTo>
                  <a:pt x="540" y="520"/>
                </a:lnTo>
                <a:lnTo>
                  <a:pt x="548" y="495"/>
                </a:lnTo>
                <a:lnTo>
                  <a:pt x="574" y="502"/>
                </a:lnTo>
                <a:lnTo>
                  <a:pt x="587" y="528"/>
                </a:lnTo>
                <a:lnTo>
                  <a:pt x="613" y="515"/>
                </a:lnTo>
                <a:lnTo>
                  <a:pt x="638" y="523"/>
                </a:lnTo>
                <a:lnTo>
                  <a:pt x="666" y="536"/>
                </a:lnTo>
                <a:lnTo>
                  <a:pt x="693" y="553"/>
                </a:lnTo>
                <a:lnTo>
                  <a:pt x="719" y="539"/>
                </a:lnTo>
                <a:lnTo>
                  <a:pt x="716" y="564"/>
                </a:lnTo>
                <a:lnTo>
                  <a:pt x="744" y="551"/>
                </a:lnTo>
                <a:lnTo>
                  <a:pt x="770" y="551"/>
                </a:lnTo>
                <a:lnTo>
                  <a:pt x="744" y="574"/>
                </a:lnTo>
                <a:lnTo>
                  <a:pt x="758" y="601"/>
                </a:lnTo>
                <a:lnTo>
                  <a:pt x="783" y="590"/>
                </a:lnTo>
                <a:lnTo>
                  <a:pt x="793" y="590"/>
                </a:lnTo>
                <a:lnTo>
                  <a:pt x="775" y="619"/>
                </a:lnTo>
                <a:lnTo>
                  <a:pt x="765" y="645"/>
                </a:lnTo>
                <a:lnTo>
                  <a:pt x="775" y="673"/>
                </a:lnTo>
                <a:lnTo>
                  <a:pt x="786" y="699"/>
                </a:lnTo>
                <a:lnTo>
                  <a:pt x="814" y="717"/>
                </a:lnTo>
                <a:lnTo>
                  <a:pt x="816" y="742"/>
                </a:lnTo>
                <a:lnTo>
                  <a:pt x="843" y="756"/>
                </a:lnTo>
                <a:lnTo>
                  <a:pt x="868" y="772"/>
                </a:lnTo>
                <a:lnTo>
                  <a:pt x="892" y="797"/>
                </a:lnTo>
                <a:lnTo>
                  <a:pt x="917" y="795"/>
                </a:lnTo>
                <a:lnTo>
                  <a:pt x="943" y="781"/>
                </a:lnTo>
                <a:lnTo>
                  <a:pt x="972" y="774"/>
                </a:lnTo>
                <a:lnTo>
                  <a:pt x="998" y="774"/>
                </a:lnTo>
                <a:lnTo>
                  <a:pt x="1011" y="802"/>
                </a:lnTo>
                <a:lnTo>
                  <a:pt x="1013" y="802"/>
                </a:lnTo>
                <a:lnTo>
                  <a:pt x="1039" y="808"/>
                </a:lnTo>
                <a:lnTo>
                  <a:pt x="1065" y="792"/>
                </a:lnTo>
                <a:lnTo>
                  <a:pt x="1090" y="797"/>
                </a:lnTo>
                <a:lnTo>
                  <a:pt x="1119" y="802"/>
                </a:lnTo>
                <a:lnTo>
                  <a:pt x="1132" y="802"/>
                </a:lnTo>
                <a:lnTo>
                  <a:pt x="1158" y="790"/>
                </a:lnTo>
                <a:lnTo>
                  <a:pt x="1186" y="785"/>
                </a:lnTo>
                <a:lnTo>
                  <a:pt x="1212" y="777"/>
                </a:lnTo>
                <a:lnTo>
                  <a:pt x="1238" y="774"/>
                </a:lnTo>
                <a:lnTo>
                  <a:pt x="1267" y="781"/>
                </a:lnTo>
                <a:lnTo>
                  <a:pt x="1293" y="787"/>
                </a:lnTo>
                <a:lnTo>
                  <a:pt x="1321" y="777"/>
                </a:lnTo>
                <a:lnTo>
                  <a:pt x="1346" y="777"/>
                </a:lnTo>
                <a:lnTo>
                  <a:pt x="1360" y="785"/>
                </a:lnTo>
                <a:lnTo>
                  <a:pt x="1388" y="769"/>
                </a:lnTo>
                <a:lnTo>
                  <a:pt x="1414" y="758"/>
                </a:lnTo>
                <a:lnTo>
                  <a:pt x="1440" y="740"/>
                </a:lnTo>
                <a:lnTo>
                  <a:pt x="1468" y="746"/>
                </a:lnTo>
                <a:lnTo>
                  <a:pt x="1447" y="774"/>
                </a:lnTo>
                <a:lnTo>
                  <a:pt x="1422" y="800"/>
                </a:lnTo>
                <a:lnTo>
                  <a:pt x="1447" y="800"/>
                </a:lnTo>
                <a:lnTo>
                  <a:pt x="1476" y="785"/>
                </a:lnTo>
                <a:lnTo>
                  <a:pt x="1468" y="813"/>
                </a:lnTo>
                <a:lnTo>
                  <a:pt x="1458" y="839"/>
                </a:lnTo>
                <a:lnTo>
                  <a:pt x="1486" y="846"/>
                </a:lnTo>
                <a:lnTo>
                  <a:pt x="1458" y="870"/>
                </a:lnTo>
                <a:lnTo>
                  <a:pt x="1432" y="852"/>
                </a:lnTo>
                <a:lnTo>
                  <a:pt x="1406" y="855"/>
                </a:lnTo>
                <a:lnTo>
                  <a:pt x="1396" y="862"/>
                </a:lnTo>
                <a:lnTo>
                  <a:pt x="1422" y="888"/>
                </a:lnTo>
                <a:lnTo>
                  <a:pt x="1412" y="914"/>
                </a:lnTo>
                <a:lnTo>
                  <a:pt x="1385" y="903"/>
                </a:lnTo>
                <a:lnTo>
                  <a:pt x="1375" y="929"/>
                </a:lnTo>
                <a:lnTo>
                  <a:pt x="1373" y="903"/>
                </a:lnTo>
                <a:lnTo>
                  <a:pt x="1346" y="896"/>
                </a:lnTo>
                <a:lnTo>
                  <a:pt x="1321" y="914"/>
                </a:lnTo>
                <a:lnTo>
                  <a:pt x="1306" y="885"/>
                </a:lnTo>
                <a:lnTo>
                  <a:pt x="1300" y="912"/>
                </a:lnTo>
                <a:lnTo>
                  <a:pt x="1290" y="885"/>
                </a:lnTo>
                <a:lnTo>
                  <a:pt x="1282" y="912"/>
                </a:lnTo>
                <a:lnTo>
                  <a:pt x="1272" y="937"/>
                </a:lnTo>
                <a:lnTo>
                  <a:pt x="1272" y="885"/>
                </a:lnTo>
                <a:lnTo>
                  <a:pt x="1246" y="862"/>
                </a:lnTo>
                <a:lnTo>
                  <a:pt x="1219" y="850"/>
                </a:lnTo>
                <a:lnTo>
                  <a:pt x="1194" y="855"/>
                </a:lnTo>
                <a:lnTo>
                  <a:pt x="1168" y="864"/>
                </a:lnTo>
                <a:lnTo>
                  <a:pt x="1140" y="883"/>
                </a:lnTo>
                <a:lnTo>
                  <a:pt x="1104" y="935"/>
                </a:lnTo>
                <a:lnTo>
                  <a:pt x="1083" y="961"/>
                </a:lnTo>
                <a:lnTo>
                  <a:pt x="1073" y="968"/>
                </a:lnTo>
                <a:lnTo>
                  <a:pt x="1044" y="989"/>
                </a:lnTo>
                <a:lnTo>
                  <a:pt x="1018" y="981"/>
                </a:lnTo>
                <a:lnTo>
                  <a:pt x="993" y="958"/>
                </a:lnTo>
                <a:lnTo>
                  <a:pt x="967" y="950"/>
                </a:lnTo>
                <a:lnTo>
                  <a:pt x="938" y="968"/>
                </a:lnTo>
                <a:lnTo>
                  <a:pt x="912" y="950"/>
                </a:lnTo>
                <a:lnTo>
                  <a:pt x="887" y="945"/>
                </a:lnTo>
                <a:lnTo>
                  <a:pt x="858" y="942"/>
                </a:lnTo>
                <a:lnTo>
                  <a:pt x="832" y="963"/>
                </a:lnTo>
                <a:lnTo>
                  <a:pt x="806" y="971"/>
                </a:lnTo>
                <a:lnTo>
                  <a:pt x="778" y="974"/>
                </a:lnTo>
                <a:lnTo>
                  <a:pt x="783" y="1000"/>
                </a:lnTo>
                <a:lnTo>
                  <a:pt x="793" y="1028"/>
                </a:lnTo>
                <a:lnTo>
                  <a:pt x="820" y="1044"/>
                </a:lnTo>
                <a:lnTo>
                  <a:pt x="845" y="1039"/>
                </a:lnTo>
                <a:lnTo>
                  <a:pt x="873" y="1033"/>
                </a:lnTo>
                <a:lnTo>
                  <a:pt x="899" y="1039"/>
                </a:lnTo>
                <a:lnTo>
                  <a:pt x="928" y="1059"/>
                </a:lnTo>
                <a:lnTo>
                  <a:pt x="956" y="1077"/>
                </a:lnTo>
                <a:lnTo>
                  <a:pt x="982" y="1101"/>
                </a:lnTo>
                <a:lnTo>
                  <a:pt x="1005" y="1126"/>
                </a:lnTo>
                <a:lnTo>
                  <a:pt x="1007" y="1152"/>
                </a:lnTo>
                <a:lnTo>
                  <a:pt x="1018" y="1170"/>
                </a:lnTo>
                <a:lnTo>
                  <a:pt x="1044" y="1155"/>
                </a:lnTo>
                <a:lnTo>
                  <a:pt x="1073" y="1175"/>
                </a:lnTo>
                <a:lnTo>
                  <a:pt x="1073" y="1204"/>
                </a:lnTo>
                <a:lnTo>
                  <a:pt x="1099" y="1230"/>
                </a:lnTo>
                <a:lnTo>
                  <a:pt x="1108" y="1258"/>
                </a:lnTo>
                <a:lnTo>
                  <a:pt x="1096" y="1284"/>
                </a:lnTo>
                <a:lnTo>
                  <a:pt x="1067" y="1281"/>
                </a:lnTo>
                <a:lnTo>
                  <a:pt x="1041" y="1286"/>
                </a:lnTo>
                <a:lnTo>
                  <a:pt x="1052" y="1313"/>
                </a:lnTo>
                <a:lnTo>
                  <a:pt x="1060" y="1339"/>
                </a:lnTo>
                <a:lnTo>
                  <a:pt x="1070" y="1367"/>
                </a:lnTo>
                <a:lnTo>
                  <a:pt x="1070" y="1393"/>
                </a:lnTo>
                <a:lnTo>
                  <a:pt x="1094" y="1419"/>
                </a:lnTo>
                <a:lnTo>
                  <a:pt x="1117" y="1447"/>
                </a:lnTo>
                <a:lnTo>
                  <a:pt x="1143" y="1442"/>
                </a:lnTo>
                <a:lnTo>
                  <a:pt x="1171" y="1435"/>
                </a:lnTo>
                <a:lnTo>
                  <a:pt x="1196" y="1437"/>
                </a:lnTo>
                <a:lnTo>
                  <a:pt x="1225" y="1435"/>
                </a:lnTo>
                <a:lnTo>
                  <a:pt x="1251" y="1408"/>
                </a:lnTo>
                <a:lnTo>
                  <a:pt x="1274" y="1382"/>
                </a:lnTo>
                <a:lnTo>
                  <a:pt x="1297" y="1357"/>
                </a:lnTo>
                <a:lnTo>
                  <a:pt x="1279" y="1331"/>
                </a:lnTo>
                <a:lnTo>
                  <a:pt x="1292" y="1302"/>
                </a:lnTo>
                <a:lnTo>
                  <a:pt x="1318" y="1276"/>
                </a:lnTo>
                <a:lnTo>
                  <a:pt x="1344" y="1253"/>
                </a:lnTo>
                <a:lnTo>
                  <a:pt x="1336" y="1228"/>
                </a:lnTo>
                <a:lnTo>
                  <a:pt x="1318" y="1217"/>
                </a:lnTo>
                <a:lnTo>
                  <a:pt x="1320" y="1191"/>
                </a:lnTo>
                <a:lnTo>
                  <a:pt x="1346" y="1207"/>
                </a:lnTo>
                <a:lnTo>
                  <a:pt x="1370" y="1178"/>
                </a:lnTo>
                <a:lnTo>
                  <a:pt x="1370" y="1152"/>
                </a:lnTo>
                <a:lnTo>
                  <a:pt x="1373" y="1126"/>
                </a:lnTo>
                <a:lnTo>
                  <a:pt x="1375" y="1097"/>
                </a:lnTo>
                <a:lnTo>
                  <a:pt x="1396" y="1072"/>
                </a:lnTo>
                <a:lnTo>
                  <a:pt x="1421" y="1059"/>
                </a:lnTo>
                <a:lnTo>
                  <a:pt x="1442" y="1033"/>
                </a:lnTo>
                <a:lnTo>
                  <a:pt x="1442" y="1085"/>
                </a:lnTo>
                <a:lnTo>
                  <a:pt x="1414" y="1103"/>
                </a:lnTo>
                <a:lnTo>
                  <a:pt x="1387" y="1129"/>
                </a:lnTo>
                <a:lnTo>
                  <a:pt x="1378" y="1157"/>
                </a:lnTo>
                <a:lnTo>
                  <a:pt x="1380" y="1184"/>
                </a:lnTo>
                <a:lnTo>
                  <a:pt x="1378" y="1212"/>
                </a:lnTo>
                <a:lnTo>
                  <a:pt x="1367" y="1237"/>
                </a:lnTo>
                <a:lnTo>
                  <a:pt x="1383" y="1263"/>
                </a:lnTo>
                <a:lnTo>
                  <a:pt x="1396" y="1292"/>
                </a:lnTo>
                <a:lnTo>
                  <a:pt x="1424" y="1300"/>
                </a:lnTo>
                <a:lnTo>
                  <a:pt x="1435" y="1274"/>
                </a:lnTo>
                <a:lnTo>
                  <a:pt x="1447" y="1300"/>
                </a:lnTo>
                <a:lnTo>
                  <a:pt x="1465" y="1325"/>
                </a:lnTo>
                <a:lnTo>
                  <a:pt x="1491" y="1348"/>
                </a:lnTo>
                <a:lnTo>
                  <a:pt x="1520" y="1348"/>
                </a:lnTo>
                <a:lnTo>
                  <a:pt x="1548" y="1331"/>
                </a:lnTo>
                <a:lnTo>
                  <a:pt x="1553" y="1357"/>
                </a:lnTo>
                <a:lnTo>
                  <a:pt x="1553" y="1382"/>
                </a:lnTo>
                <a:lnTo>
                  <a:pt x="1580" y="1398"/>
                </a:lnTo>
                <a:lnTo>
                  <a:pt x="1605" y="1401"/>
                </a:lnTo>
                <a:lnTo>
                  <a:pt x="1620" y="1375"/>
                </a:lnTo>
                <a:lnTo>
                  <a:pt x="1647" y="1385"/>
                </a:lnTo>
                <a:lnTo>
                  <a:pt x="1665" y="1411"/>
                </a:lnTo>
                <a:lnTo>
                  <a:pt x="1693" y="1417"/>
                </a:lnTo>
                <a:lnTo>
                  <a:pt x="1716" y="1390"/>
                </a:lnTo>
                <a:lnTo>
                  <a:pt x="1742" y="1380"/>
                </a:lnTo>
                <a:lnTo>
                  <a:pt x="1771" y="1382"/>
                </a:lnTo>
                <a:lnTo>
                  <a:pt x="1797" y="1385"/>
                </a:lnTo>
                <a:lnTo>
                  <a:pt x="1805" y="1389"/>
                </a:lnTo>
                <a:lnTo>
                  <a:pt x="1808" y="1389"/>
                </a:lnTo>
                <a:lnTo>
                  <a:pt x="1813" y="1391"/>
                </a:lnTo>
                <a:lnTo>
                  <a:pt x="1805" y="1384"/>
                </a:lnTo>
                <a:lnTo>
                  <a:pt x="1786" y="1360"/>
                </a:lnTo>
                <a:lnTo>
                  <a:pt x="1775" y="1340"/>
                </a:lnTo>
                <a:lnTo>
                  <a:pt x="1761" y="1315"/>
                </a:lnTo>
                <a:lnTo>
                  <a:pt x="1755" y="1301"/>
                </a:lnTo>
                <a:lnTo>
                  <a:pt x="1749" y="1285"/>
                </a:lnTo>
                <a:lnTo>
                  <a:pt x="1742" y="1268"/>
                </a:lnTo>
                <a:lnTo>
                  <a:pt x="1736" y="1249"/>
                </a:lnTo>
                <a:lnTo>
                  <a:pt x="1732" y="1231"/>
                </a:lnTo>
                <a:lnTo>
                  <a:pt x="1728" y="1213"/>
                </a:lnTo>
                <a:lnTo>
                  <a:pt x="1724" y="1195"/>
                </a:lnTo>
                <a:lnTo>
                  <a:pt x="1723" y="1177"/>
                </a:lnTo>
                <a:lnTo>
                  <a:pt x="1722" y="1160"/>
                </a:lnTo>
                <a:lnTo>
                  <a:pt x="1721" y="1144"/>
                </a:lnTo>
                <a:lnTo>
                  <a:pt x="1721" y="1128"/>
                </a:lnTo>
                <a:lnTo>
                  <a:pt x="1722" y="1113"/>
                </a:lnTo>
                <a:lnTo>
                  <a:pt x="1724" y="1086"/>
                </a:lnTo>
                <a:lnTo>
                  <a:pt x="1728" y="1063"/>
                </a:lnTo>
                <a:lnTo>
                  <a:pt x="1731" y="1046"/>
                </a:lnTo>
                <a:lnTo>
                  <a:pt x="1733" y="1035"/>
                </a:lnTo>
                <a:close/>
                <a:moveTo>
                  <a:pt x="305" y="145"/>
                </a:moveTo>
                <a:lnTo>
                  <a:pt x="318" y="171"/>
                </a:lnTo>
                <a:lnTo>
                  <a:pt x="290" y="189"/>
                </a:lnTo>
                <a:lnTo>
                  <a:pt x="264" y="181"/>
                </a:lnTo>
                <a:lnTo>
                  <a:pt x="256" y="155"/>
                </a:lnTo>
                <a:lnTo>
                  <a:pt x="284" y="152"/>
                </a:lnTo>
                <a:lnTo>
                  <a:pt x="305" y="145"/>
                </a:lnTo>
                <a:close/>
                <a:moveTo>
                  <a:pt x="378" y="269"/>
                </a:moveTo>
                <a:lnTo>
                  <a:pt x="404" y="274"/>
                </a:lnTo>
                <a:lnTo>
                  <a:pt x="378" y="300"/>
                </a:lnTo>
                <a:lnTo>
                  <a:pt x="351" y="306"/>
                </a:lnTo>
                <a:lnTo>
                  <a:pt x="323" y="313"/>
                </a:lnTo>
                <a:lnTo>
                  <a:pt x="298" y="321"/>
                </a:lnTo>
                <a:lnTo>
                  <a:pt x="243" y="321"/>
                </a:lnTo>
                <a:lnTo>
                  <a:pt x="238" y="295"/>
                </a:lnTo>
                <a:lnTo>
                  <a:pt x="266" y="295"/>
                </a:lnTo>
                <a:lnTo>
                  <a:pt x="293" y="290"/>
                </a:lnTo>
                <a:lnTo>
                  <a:pt x="318" y="285"/>
                </a:lnTo>
                <a:lnTo>
                  <a:pt x="346" y="287"/>
                </a:lnTo>
                <a:lnTo>
                  <a:pt x="372" y="269"/>
                </a:lnTo>
                <a:lnTo>
                  <a:pt x="378" y="269"/>
                </a:lnTo>
                <a:close/>
                <a:moveTo>
                  <a:pt x="399" y="311"/>
                </a:moveTo>
                <a:lnTo>
                  <a:pt x="424" y="321"/>
                </a:lnTo>
                <a:lnTo>
                  <a:pt x="450" y="326"/>
                </a:lnTo>
                <a:lnTo>
                  <a:pt x="455" y="352"/>
                </a:lnTo>
                <a:lnTo>
                  <a:pt x="457" y="380"/>
                </a:lnTo>
                <a:lnTo>
                  <a:pt x="450" y="406"/>
                </a:lnTo>
                <a:lnTo>
                  <a:pt x="448" y="433"/>
                </a:lnTo>
                <a:lnTo>
                  <a:pt x="434" y="458"/>
                </a:lnTo>
                <a:lnTo>
                  <a:pt x="409" y="466"/>
                </a:lnTo>
                <a:lnTo>
                  <a:pt x="381" y="468"/>
                </a:lnTo>
                <a:lnTo>
                  <a:pt x="360" y="442"/>
                </a:lnTo>
                <a:lnTo>
                  <a:pt x="344" y="417"/>
                </a:lnTo>
                <a:lnTo>
                  <a:pt x="323" y="391"/>
                </a:lnTo>
                <a:lnTo>
                  <a:pt x="326" y="364"/>
                </a:lnTo>
                <a:lnTo>
                  <a:pt x="313" y="336"/>
                </a:lnTo>
                <a:lnTo>
                  <a:pt x="339" y="329"/>
                </a:lnTo>
                <a:lnTo>
                  <a:pt x="367" y="321"/>
                </a:lnTo>
                <a:lnTo>
                  <a:pt x="396" y="311"/>
                </a:lnTo>
                <a:lnTo>
                  <a:pt x="399" y="311"/>
                </a:lnTo>
                <a:close/>
                <a:moveTo>
                  <a:pt x="660" y="921"/>
                </a:moveTo>
                <a:lnTo>
                  <a:pt x="634" y="932"/>
                </a:lnTo>
                <a:lnTo>
                  <a:pt x="660" y="921"/>
                </a:lnTo>
                <a:close/>
                <a:moveTo>
                  <a:pt x="372" y="0"/>
                </a:moveTo>
                <a:lnTo>
                  <a:pt x="372" y="0"/>
                </a:lnTo>
                <a:lnTo>
                  <a:pt x="344" y="7"/>
                </a:lnTo>
                <a:lnTo>
                  <a:pt x="318" y="13"/>
                </a:lnTo>
                <a:lnTo>
                  <a:pt x="293" y="16"/>
                </a:lnTo>
                <a:lnTo>
                  <a:pt x="266" y="18"/>
                </a:lnTo>
                <a:lnTo>
                  <a:pt x="238" y="28"/>
                </a:lnTo>
                <a:lnTo>
                  <a:pt x="212" y="23"/>
                </a:lnTo>
                <a:lnTo>
                  <a:pt x="184" y="34"/>
                </a:lnTo>
                <a:lnTo>
                  <a:pt x="184" y="60"/>
                </a:lnTo>
                <a:lnTo>
                  <a:pt x="212" y="46"/>
                </a:lnTo>
                <a:lnTo>
                  <a:pt x="222" y="72"/>
                </a:lnTo>
                <a:lnTo>
                  <a:pt x="194" y="72"/>
                </a:lnTo>
                <a:lnTo>
                  <a:pt x="168" y="67"/>
                </a:lnTo>
                <a:lnTo>
                  <a:pt x="194" y="94"/>
                </a:lnTo>
                <a:lnTo>
                  <a:pt x="220" y="94"/>
                </a:lnTo>
                <a:lnTo>
                  <a:pt x="245" y="90"/>
                </a:lnTo>
                <a:lnTo>
                  <a:pt x="272" y="117"/>
                </a:lnTo>
                <a:lnTo>
                  <a:pt x="274" y="142"/>
                </a:lnTo>
                <a:lnTo>
                  <a:pt x="284" y="117"/>
                </a:lnTo>
                <a:lnTo>
                  <a:pt x="311" y="106"/>
                </a:lnTo>
                <a:lnTo>
                  <a:pt x="328" y="132"/>
                </a:lnTo>
                <a:lnTo>
                  <a:pt x="355" y="155"/>
                </a:lnTo>
                <a:lnTo>
                  <a:pt x="380" y="152"/>
                </a:lnTo>
                <a:lnTo>
                  <a:pt x="409" y="134"/>
                </a:lnTo>
                <a:lnTo>
                  <a:pt x="404" y="108"/>
                </a:lnTo>
                <a:lnTo>
                  <a:pt x="378" y="101"/>
                </a:lnTo>
                <a:lnTo>
                  <a:pt x="349" y="101"/>
                </a:lnTo>
                <a:lnTo>
                  <a:pt x="332" y="72"/>
                </a:lnTo>
                <a:lnTo>
                  <a:pt x="303" y="49"/>
                </a:lnTo>
                <a:lnTo>
                  <a:pt x="332" y="30"/>
                </a:lnTo>
                <a:lnTo>
                  <a:pt x="357" y="60"/>
                </a:lnTo>
                <a:lnTo>
                  <a:pt x="370" y="85"/>
                </a:lnTo>
                <a:lnTo>
                  <a:pt x="396" y="94"/>
                </a:lnTo>
                <a:lnTo>
                  <a:pt x="413" y="119"/>
                </a:lnTo>
                <a:lnTo>
                  <a:pt x="443" y="127"/>
                </a:lnTo>
                <a:lnTo>
                  <a:pt x="468" y="111"/>
                </a:lnTo>
                <a:lnTo>
                  <a:pt x="494" y="117"/>
                </a:lnTo>
                <a:lnTo>
                  <a:pt x="519" y="134"/>
                </a:lnTo>
                <a:lnTo>
                  <a:pt x="540" y="106"/>
                </a:lnTo>
                <a:lnTo>
                  <a:pt x="538" y="80"/>
                </a:lnTo>
                <a:lnTo>
                  <a:pt x="538" y="55"/>
                </a:lnTo>
                <a:lnTo>
                  <a:pt x="510" y="46"/>
                </a:lnTo>
                <a:lnTo>
                  <a:pt x="484" y="26"/>
                </a:lnTo>
                <a:lnTo>
                  <a:pt x="457" y="23"/>
                </a:lnTo>
                <a:lnTo>
                  <a:pt x="432" y="16"/>
                </a:lnTo>
                <a:lnTo>
                  <a:pt x="404" y="7"/>
                </a:lnTo>
                <a:lnTo>
                  <a:pt x="378" y="0"/>
                </a:lnTo>
                <a:lnTo>
                  <a:pt x="372" y="0"/>
                </a:lnTo>
                <a:close/>
                <a:moveTo>
                  <a:pt x="81" y="616"/>
                </a:moveTo>
                <a:lnTo>
                  <a:pt x="98" y="611"/>
                </a:lnTo>
                <a:lnTo>
                  <a:pt x="127" y="606"/>
                </a:lnTo>
                <a:lnTo>
                  <a:pt x="153" y="608"/>
                </a:lnTo>
                <a:lnTo>
                  <a:pt x="181" y="598"/>
                </a:lnTo>
                <a:lnTo>
                  <a:pt x="207" y="601"/>
                </a:lnTo>
                <a:lnTo>
                  <a:pt x="225" y="626"/>
                </a:lnTo>
                <a:lnTo>
                  <a:pt x="225" y="652"/>
                </a:lnTo>
                <a:lnTo>
                  <a:pt x="207" y="681"/>
                </a:lnTo>
                <a:lnTo>
                  <a:pt x="215" y="707"/>
                </a:lnTo>
                <a:lnTo>
                  <a:pt x="189" y="702"/>
                </a:lnTo>
                <a:lnTo>
                  <a:pt x="160" y="723"/>
                </a:lnTo>
                <a:lnTo>
                  <a:pt x="134" y="725"/>
                </a:lnTo>
                <a:lnTo>
                  <a:pt x="106" y="712"/>
                </a:lnTo>
                <a:lnTo>
                  <a:pt x="81" y="709"/>
                </a:lnTo>
                <a:lnTo>
                  <a:pt x="54" y="704"/>
                </a:lnTo>
                <a:lnTo>
                  <a:pt x="28" y="693"/>
                </a:lnTo>
                <a:lnTo>
                  <a:pt x="0" y="675"/>
                </a:lnTo>
                <a:lnTo>
                  <a:pt x="3" y="649"/>
                </a:lnTo>
                <a:lnTo>
                  <a:pt x="31" y="642"/>
                </a:lnTo>
                <a:lnTo>
                  <a:pt x="58" y="629"/>
                </a:lnTo>
                <a:lnTo>
                  <a:pt x="81" y="616"/>
                </a:lnTo>
                <a:close/>
                <a:moveTo>
                  <a:pt x="39" y="401"/>
                </a:moveTo>
                <a:lnTo>
                  <a:pt x="65" y="409"/>
                </a:lnTo>
                <a:lnTo>
                  <a:pt x="39" y="430"/>
                </a:lnTo>
                <a:lnTo>
                  <a:pt x="10" y="424"/>
                </a:lnTo>
                <a:lnTo>
                  <a:pt x="39" y="401"/>
                </a:lnTo>
                <a:close/>
                <a:moveTo>
                  <a:pt x="1019" y="1201"/>
                </a:moveTo>
                <a:lnTo>
                  <a:pt x="1037" y="1227"/>
                </a:lnTo>
                <a:lnTo>
                  <a:pt x="1012" y="1214"/>
                </a:lnTo>
                <a:lnTo>
                  <a:pt x="1019" y="1201"/>
                </a:lnTo>
                <a:close/>
                <a:moveTo>
                  <a:pt x="1254" y="1447"/>
                </a:moveTo>
                <a:lnTo>
                  <a:pt x="1254" y="1447"/>
                </a:lnTo>
                <a:lnTo>
                  <a:pt x="1280" y="1467"/>
                </a:lnTo>
                <a:lnTo>
                  <a:pt x="1309" y="1483"/>
                </a:lnTo>
                <a:lnTo>
                  <a:pt x="1335" y="1493"/>
                </a:lnTo>
                <a:lnTo>
                  <a:pt x="1306" y="1497"/>
                </a:lnTo>
                <a:lnTo>
                  <a:pt x="1254" y="1470"/>
                </a:lnTo>
                <a:lnTo>
                  <a:pt x="1254" y="1447"/>
                </a:lnTo>
                <a:close/>
                <a:moveTo>
                  <a:pt x="1805" y="329"/>
                </a:moveTo>
                <a:lnTo>
                  <a:pt x="1826" y="355"/>
                </a:lnTo>
                <a:lnTo>
                  <a:pt x="1836" y="383"/>
                </a:lnTo>
                <a:lnTo>
                  <a:pt x="1810" y="399"/>
                </a:lnTo>
                <a:lnTo>
                  <a:pt x="1782" y="373"/>
                </a:lnTo>
                <a:lnTo>
                  <a:pt x="1777" y="347"/>
                </a:lnTo>
                <a:lnTo>
                  <a:pt x="1802" y="329"/>
                </a:lnTo>
                <a:lnTo>
                  <a:pt x="1805" y="329"/>
                </a:lnTo>
                <a:close/>
                <a:moveTo>
                  <a:pt x="1577" y="616"/>
                </a:moveTo>
                <a:lnTo>
                  <a:pt x="1565" y="642"/>
                </a:lnTo>
                <a:lnTo>
                  <a:pt x="1562" y="668"/>
                </a:lnTo>
                <a:lnTo>
                  <a:pt x="1551" y="642"/>
                </a:lnTo>
                <a:lnTo>
                  <a:pt x="1567" y="616"/>
                </a:lnTo>
                <a:lnTo>
                  <a:pt x="1577" y="616"/>
                </a:lnTo>
                <a:close/>
                <a:moveTo>
                  <a:pt x="1637" y="709"/>
                </a:moveTo>
                <a:lnTo>
                  <a:pt x="1632" y="735"/>
                </a:lnTo>
                <a:lnTo>
                  <a:pt x="1606" y="737"/>
                </a:lnTo>
                <a:lnTo>
                  <a:pt x="1616" y="709"/>
                </a:lnTo>
                <a:lnTo>
                  <a:pt x="1637" y="709"/>
                </a:lnTo>
                <a:close/>
                <a:moveTo>
                  <a:pt x="1694" y="820"/>
                </a:moveTo>
                <a:lnTo>
                  <a:pt x="1694" y="846"/>
                </a:lnTo>
                <a:lnTo>
                  <a:pt x="1689" y="820"/>
                </a:lnTo>
                <a:lnTo>
                  <a:pt x="1694" y="82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7910953" y="2216304"/>
            <a:ext cx="1201233" cy="1539466"/>
          </a:xfrm>
          <a:custGeom>
            <a:avLst/>
            <a:gdLst>
              <a:gd name="T0" fmla="*/ 2147483647 w 2242"/>
              <a:gd name="T1" fmla="*/ 2147483647 h 3005"/>
              <a:gd name="T2" fmla="*/ 2147483647 w 2242"/>
              <a:gd name="T3" fmla="*/ 2147483647 h 3005"/>
              <a:gd name="T4" fmla="*/ 2147483647 w 2242"/>
              <a:gd name="T5" fmla="*/ 2147483647 h 3005"/>
              <a:gd name="T6" fmla="*/ 2147483647 w 2242"/>
              <a:gd name="T7" fmla="*/ 2147483647 h 3005"/>
              <a:gd name="T8" fmla="*/ 2147483647 w 2242"/>
              <a:gd name="T9" fmla="*/ 2147483647 h 3005"/>
              <a:gd name="T10" fmla="*/ 2147483647 w 2242"/>
              <a:gd name="T11" fmla="*/ 2147483647 h 3005"/>
              <a:gd name="T12" fmla="*/ 2147483647 w 2242"/>
              <a:gd name="T13" fmla="*/ 2147483647 h 3005"/>
              <a:gd name="T14" fmla="*/ 2147483647 w 2242"/>
              <a:gd name="T15" fmla="*/ 2147483647 h 3005"/>
              <a:gd name="T16" fmla="*/ 2147483647 w 2242"/>
              <a:gd name="T17" fmla="*/ 2147483647 h 3005"/>
              <a:gd name="T18" fmla="*/ 2147483647 w 2242"/>
              <a:gd name="T19" fmla="*/ 2147483647 h 3005"/>
              <a:gd name="T20" fmla="*/ 2147483647 w 2242"/>
              <a:gd name="T21" fmla="*/ 2147483647 h 3005"/>
              <a:gd name="T22" fmla="*/ 2147483647 w 2242"/>
              <a:gd name="T23" fmla="*/ 2147483647 h 3005"/>
              <a:gd name="T24" fmla="*/ 2147483647 w 2242"/>
              <a:gd name="T25" fmla="*/ 2147483647 h 3005"/>
              <a:gd name="T26" fmla="*/ 2147483647 w 2242"/>
              <a:gd name="T27" fmla="*/ 2147483647 h 3005"/>
              <a:gd name="T28" fmla="*/ 2147483647 w 2242"/>
              <a:gd name="T29" fmla="*/ 2147483647 h 3005"/>
              <a:gd name="T30" fmla="*/ 2147483647 w 2242"/>
              <a:gd name="T31" fmla="*/ 2147483647 h 3005"/>
              <a:gd name="T32" fmla="*/ 2147483647 w 2242"/>
              <a:gd name="T33" fmla="*/ 2147483647 h 3005"/>
              <a:gd name="T34" fmla="*/ 2147483647 w 2242"/>
              <a:gd name="T35" fmla="*/ 2147483647 h 3005"/>
              <a:gd name="T36" fmla="*/ 2147483647 w 2242"/>
              <a:gd name="T37" fmla="*/ 2147483647 h 3005"/>
              <a:gd name="T38" fmla="*/ 2147483647 w 2242"/>
              <a:gd name="T39" fmla="*/ 2147483647 h 3005"/>
              <a:gd name="T40" fmla="*/ 2147483647 w 2242"/>
              <a:gd name="T41" fmla="*/ 2147483647 h 3005"/>
              <a:gd name="T42" fmla="*/ 2147483647 w 2242"/>
              <a:gd name="T43" fmla="*/ 2147483647 h 3005"/>
              <a:gd name="T44" fmla="*/ 2147483647 w 2242"/>
              <a:gd name="T45" fmla="*/ 2147483647 h 3005"/>
              <a:gd name="T46" fmla="*/ 2147483647 w 2242"/>
              <a:gd name="T47" fmla="*/ 2147483647 h 3005"/>
              <a:gd name="T48" fmla="*/ 2147483647 w 2242"/>
              <a:gd name="T49" fmla="*/ 2147483647 h 3005"/>
              <a:gd name="T50" fmla="*/ 2147483647 w 2242"/>
              <a:gd name="T51" fmla="*/ 2147483647 h 3005"/>
              <a:gd name="T52" fmla="*/ 2147483647 w 2242"/>
              <a:gd name="T53" fmla="*/ 2147483647 h 3005"/>
              <a:gd name="T54" fmla="*/ 2147483647 w 2242"/>
              <a:gd name="T55" fmla="*/ 2147483647 h 3005"/>
              <a:gd name="T56" fmla="*/ 2147483647 w 2242"/>
              <a:gd name="T57" fmla="*/ 2147483647 h 3005"/>
              <a:gd name="T58" fmla="*/ 2147483647 w 2242"/>
              <a:gd name="T59" fmla="*/ 2147483647 h 3005"/>
              <a:gd name="T60" fmla="*/ 2147483647 w 2242"/>
              <a:gd name="T61" fmla="*/ 2147483647 h 3005"/>
              <a:gd name="T62" fmla="*/ 2147483647 w 2242"/>
              <a:gd name="T63" fmla="*/ 2147483647 h 3005"/>
              <a:gd name="T64" fmla="*/ 2147483647 w 2242"/>
              <a:gd name="T65" fmla="*/ 2147483647 h 3005"/>
              <a:gd name="T66" fmla="*/ 2147483647 w 2242"/>
              <a:gd name="T67" fmla="*/ 2147483647 h 3005"/>
              <a:gd name="T68" fmla="*/ 2147483647 w 2242"/>
              <a:gd name="T69" fmla="*/ 2147483647 h 3005"/>
              <a:gd name="T70" fmla="*/ 2147483647 w 2242"/>
              <a:gd name="T71" fmla="*/ 2147483647 h 3005"/>
              <a:gd name="T72" fmla="*/ 2147483647 w 2242"/>
              <a:gd name="T73" fmla="*/ 2147483647 h 3005"/>
              <a:gd name="T74" fmla="*/ 2147483647 w 2242"/>
              <a:gd name="T75" fmla="*/ 2147483647 h 3005"/>
              <a:gd name="T76" fmla="*/ 2147483647 w 2242"/>
              <a:gd name="T77" fmla="*/ 2147483647 h 3005"/>
              <a:gd name="T78" fmla="*/ 2147483647 w 2242"/>
              <a:gd name="T79" fmla="*/ 2147483647 h 3005"/>
              <a:gd name="T80" fmla="*/ 2147483647 w 2242"/>
              <a:gd name="T81" fmla="*/ 2147483647 h 3005"/>
              <a:gd name="T82" fmla="*/ 2147483647 w 2242"/>
              <a:gd name="T83" fmla="*/ 2147483647 h 3005"/>
              <a:gd name="T84" fmla="*/ 2147483647 w 2242"/>
              <a:gd name="T85" fmla="*/ 2147483647 h 3005"/>
              <a:gd name="T86" fmla="*/ 2147483647 w 2242"/>
              <a:gd name="T87" fmla="*/ 2147483647 h 3005"/>
              <a:gd name="T88" fmla="*/ 2147483647 w 2242"/>
              <a:gd name="T89" fmla="*/ 2147483647 h 3005"/>
              <a:gd name="T90" fmla="*/ 2147483647 w 2242"/>
              <a:gd name="T91" fmla="*/ 2147483647 h 3005"/>
              <a:gd name="T92" fmla="*/ 2147483647 w 2242"/>
              <a:gd name="T93" fmla="*/ 2147483647 h 3005"/>
              <a:gd name="T94" fmla="*/ 2147483647 w 2242"/>
              <a:gd name="T95" fmla="*/ 2147483647 h 3005"/>
              <a:gd name="T96" fmla="*/ 2147483647 w 2242"/>
              <a:gd name="T97" fmla="*/ 2147483647 h 3005"/>
              <a:gd name="T98" fmla="*/ 2147483647 w 2242"/>
              <a:gd name="T99" fmla="*/ 2147483647 h 3005"/>
              <a:gd name="T100" fmla="*/ 2147483647 w 2242"/>
              <a:gd name="T101" fmla="*/ 2147483647 h 3005"/>
              <a:gd name="T102" fmla="*/ 2147483647 w 2242"/>
              <a:gd name="T103" fmla="*/ 2147483647 h 3005"/>
              <a:gd name="T104" fmla="*/ 2147483647 w 2242"/>
              <a:gd name="T105" fmla="*/ 2147483647 h 3005"/>
              <a:gd name="T106" fmla="*/ 2147483647 w 2242"/>
              <a:gd name="T107" fmla="*/ 2147483647 h 3005"/>
              <a:gd name="T108" fmla="*/ 2147483647 w 2242"/>
              <a:gd name="T109" fmla="*/ 2147483647 h 3005"/>
              <a:gd name="T110" fmla="*/ 2147483647 w 2242"/>
              <a:gd name="T111" fmla="*/ 2147483647 h 3005"/>
              <a:gd name="T112" fmla="*/ 2147483647 w 2242"/>
              <a:gd name="T113" fmla="*/ 2147483647 h 300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242" h="3005">
                <a:moveTo>
                  <a:pt x="1472" y="2661"/>
                </a:moveTo>
                <a:lnTo>
                  <a:pt x="1475" y="2689"/>
                </a:lnTo>
                <a:lnTo>
                  <a:pt x="1490" y="2716"/>
                </a:lnTo>
                <a:lnTo>
                  <a:pt x="1500" y="2744"/>
                </a:lnTo>
                <a:lnTo>
                  <a:pt x="1472" y="2746"/>
                </a:lnTo>
                <a:lnTo>
                  <a:pt x="1446" y="2744"/>
                </a:lnTo>
                <a:lnTo>
                  <a:pt x="1420" y="2739"/>
                </a:lnTo>
                <a:lnTo>
                  <a:pt x="1392" y="2736"/>
                </a:lnTo>
                <a:lnTo>
                  <a:pt x="1381" y="2710"/>
                </a:lnTo>
                <a:lnTo>
                  <a:pt x="1410" y="2689"/>
                </a:lnTo>
                <a:lnTo>
                  <a:pt x="1436" y="2663"/>
                </a:lnTo>
                <a:lnTo>
                  <a:pt x="1461" y="2656"/>
                </a:lnTo>
                <a:lnTo>
                  <a:pt x="1472" y="2661"/>
                </a:lnTo>
                <a:close/>
                <a:moveTo>
                  <a:pt x="2242" y="3005"/>
                </a:moveTo>
                <a:lnTo>
                  <a:pt x="2240" y="689"/>
                </a:lnTo>
                <a:lnTo>
                  <a:pt x="2224" y="689"/>
                </a:lnTo>
                <a:lnTo>
                  <a:pt x="2198" y="691"/>
                </a:lnTo>
                <a:lnTo>
                  <a:pt x="2170" y="691"/>
                </a:lnTo>
                <a:lnTo>
                  <a:pt x="2144" y="675"/>
                </a:lnTo>
                <a:lnTo>
                  <a:pt x="2144" y="650"/>
                </a:lnTo>
                <a:lnTo>
                  <a:pt x="2118" y="639"/>
                </a:lnTo>
                <a:lnTo>
                  <a:pt x="2090" y="631"/>
                </a:lnTo>
                <a:lnTo>
                  <a:pt x="2064" y="629"/>
                </a:lnTo>
                <a:lnTo>
                  <a:pt x="2038" y="621"/>
                </a:lnTo>
                <a:lnTo>
                  <a:pt x="2009" y="634"/>
                </a:lnTo>
                <a:lnTo>
                  <a:pt x="1984" y="626"/>
                </a:lnTo>
                <a:lnTo>
                  <a:pt x="1958" y="615"/>
                </a:lnTo>
                <a:lnTo>
                  <a:pt x="1940" y="590"/>
                </a:lnTo>
                <a:lnTo>
                  <a:pt x="1914" y="601"/>
                </a:lnTo>
                <a:lnTo>
                  <a:pt x="1885" y="603"/>
                </a:lnTo>
                <a:lnTo>
                  <a:pt x="1873" y="603"/>
                </a:lnTo>
                <a:lnTo>
                  <a:pt x="1844" y="608"/>
                </a:lnTo>
                <a:lnTo>
                  <a:pt x="1818" y="606"/>
                </a:lnTo>
                <a:lnTo>
                  <a:pt x="1793" y="595"/>
                </a:lnTo>
                <a:lnTo>
                  <a:pt x="1767" y="578"/>
                </a:lnTo>
                <a:lnTo>
                  <a:pt x="1738" y="567"/>
                </a:lnTo>
                <a:lnTo>
                  <a:pt x="1710" y="557"/>
                </a:lnTo>
                <a:lnTo>
                  <a:pt x="1684" y="539"/>
                </a:lnTo>
                <a:lnTo>
                  <a:pt x="1657" y="525"/>
                </a:lnTo>
                <a:lnTo>
                  <a:pt x="1629" y="518"/>
                </a:lnTo>
                <a:lnTo>
                  <a:pt x="1627" y="514"/>
                </a:lnTo>
                <a:lnTo>
                  <a:pt x="1599" y="497"/>
                </a:lnTo>
                <a:lnTo>
                  <a:pt x="1572" y="486"/>
                </a:lnTo>
                <a:lnTo>
                  <a:pt x="1546" y="474"/>
                </a:lnTo>
                <a:lnTo>
                  <a:pt x="1518" y="463"/>
                </a:lnTo>
                <a:lnTo>
                  <a:pt x="1493" y="461"/>
                </a:lnTo>
                <a:lnTo>
                  <a:pt x="1464" y="445"/>
                </a:lnTo>
                <a:lnTo>
                  <a:pt x="1440" y="419"/>
                </a:lnTo>
                <a:lnTo>
                  <a:pt x="1415" y="403"/>
                </a:lnTo>
                <a:lnTo>
                  <a:pt x="1389" y="396"/>
                </a:lnTo>
                <a:lnTo>
                  <a:pt x="1360" y="388"/>
                </a:lnTo>
                <a:lnTo>
                  <a:pt x="1334" y="383"/>
                </a:lnTo>
                <a:lnTo>
                  <a:pt x="1309" y="375"/>
                </a:lnTo>
                <a:lnTo>
                  <a:pt x="1283" y="362"/>
                </a:lnTo>
                <a:lnTo>
                  <a:pt x="1254" y="350"/>
                </a:lnTo>
                <a:lnTo>
                  <a:pt x="1228" y="344"/>
                </a:lnTo>
                <a:lnTo>
                  <a:pt x="1203" y="336"/>
                </a:lnTo>
                <a:lnTo>
                  <a:pt x="1175" y="313"/>
                </a:lnTo>
                <a:lnTo>
                  <a:pt x="1148" y="292"/>
                </a:lnTo>
                <a:lnTo>
                  <a:pt x="1138" y="290"/>
                </a:lnTo>
                <a:lnTo>
                  <a:pt x="1110" y="295"/>
                </a:lnTo>
                <a:lnTo>
                  <a:pt x="1083" y="302"/>
                </a:lnTo>
                <a:lnTo>
                  <a:pt x="1055" y="313"/>
                </a:lnTo>
                <a:lnTo>
                  <a:pt x="1030" y="325"/>
                </a:lnTo>
                <a:lnTo>
                  <a:pt x="1001" y="344"/>
                </a:lnTo>
                <a:lnTo>
                  <a:pt x="975" y="357"/>
                </a:lnTo>
                <a:lnTo>
                  <a:pt x="949" y="373"/>
                </a:lnTo>
                <a:lnTo>
                  <a:pt x="921" y="385"/>
                </a:lnTo>
                <a:lnTo>
                  <a:pt x="895" y="394"/>
                </a:lnTo>
                <a:lnTo>
                  <a:pt x="869" y="412"/>
                </a:lnTo>
                <a:lnTo>
                  <a:pt x="871" y="440"/>
                </a:lnTo>
                <a:lnTo>
                  <a:pt x="900" y="458"/>
                </a:lnTo>
                <a:lnTo>
                  <a:pt x="900" y="470"/>
                </a:lnTo>
                <a:lnTo>
                  <a:pt x="910" y="497"/>
                </a:lnTo>
                <a:lnTo>
                  <a:pt x="885" y="512"/>
                </a:lnTo>
                <a:lnTo>
                  <a:pt x="859" y="514"/>
                </a:lnTo>
                <a:lnTo>
                  <a:pt x="832" y="520"/>
                </a:lnTo>
                <a:lnTo>
                  <a:pt x="804" y="536"/>
                </a:lnTo>
                <a:lnTo>
                  <a:pt x="779" y="546"/>
                </a:lnTo>
                <a:lnTo>
                  <a:pt x="751" y="559"/>
                </a:lnTo>
                <a:lnTo>
                  <a:pt x="724" y="562"/>
                </a:lnTo>
                <a:lnTo>
                  <a:pt x="696" y="564"/>
                </a:lnTo>
                <a:lnTo>
                  <a:pt x="670" y="559"/>
                </a:lnTo>
                <a:lnTo>
                  <a:pt x="641" y="551"/>
                </a:lnTo>
                <a:lnTo>
                  <a:pt x="615" y="557"/>
                </a:lnTo>
                <a:lnTo>
                  <a:pt x="595" y="582"/>
                </a:lnTo>
                <a:lnTo>
                  <a:pt x="595" y="608"/>
                </a:lnTo>
                <a:lnTo>
                  <a:pt x="576" y="636"/>
                </a:lnTo>
                <a:lnTo>
                  <a:pt x="574" y="665"/>
                </a:lnTo>
                <a:lnTo>
                  <a:pt x="553" y="691"/>
                </a:lnTo>
                <a:lnTo>
                  <a:pt x="525" y="704"/>
                </a:lnTo>
                <a:lnTo>
                  <a:pt x="500" y="717"/>
                </a:lnTo>
                <a:lnTo>
                  <a:pt x="484" y="725"/>
                </a:lnTo>
                <a:lnTo>
                  <a:pt x="461" y="751"/>
                </a:lnTo>
                <a:lnTo>
                  <a:pt x="458" y="776"/>
                </a:lnTo>
                <a:lnTo>
                  <a:pt x="456" y="802"/>
                </a:lnTo>
                <a:lnTo>
                  <a:pt x="437" y="828"/>
                </a:lnTo>
                <a:lnTo>
                  <a:pt x="412" y="844"/>
                </a:lnTo>
                <a:lnTo>
                  <a:pt x="385" y="857"/>
                </a:lnTo>
                <a:lnTo>
                  <a:pt x="375" y="885"/>
                </a:lnTo>
                <a:lnTo>
                  <a:pt x="362" y="887"/>
                </a:lnTo>
                <a:lnTo>
                  <a:pt x="334" y="901"/>
                </a:lnTo>
                <a:lnTo>
                  <a:pt x="323" y="926"/>
                </a:lnTo>
                <a:lnTo>
                  <a:pt x="297" y="955"/>
                </a:lnTo>
                <a:lnTo>
                  <a:pt x="269" y="958"/>
                </a:lnTo>
                <a:lnTo>
                  <a:pt x="244" y="968"/>
                </a:lnTo>
                <a:lnTo>
                  <a:pt x="228" y="960"/>
                </a:lnTo>
                <a:lnTo>
                  <a:pt x="202" y="960"/>
                </a:lnTo>
                <a:lnTo>
                  <a:pt x="173" y="958"/>
                </a:lnTo>
                <a:lnTo>
                  <a:pt x="147" y="947"/>
                </a:lnTo>
                <a:lnTo>
                  <a:pt x="119" y="945"/>
                </a:lnTo>
                <a:lnTo>
                  <a:pt x="104" y="919"/>
                </a:lnTo>
                <a:lnTo>
                  <a:pt x="76" y="903"/>
                </a:lnTo>
                <a:lnTo>
                  <a:pt x="60" y="877"/>
                </a:lnTo>
                <a:lnTo>
                  <a:pt x="62" y="848"/>
                </a:lnTo>
                <a:lnTo>
                  <a:pt x="70" y="820"/>
                </a:lnTo>
                <a:lnTo>
                  <a:pt x="67" y="792"/>
                </a:lnTo>
                <a:lnTo>
                  <a:pt x="44" y="820"/>
                </a:lnTo>
                <a:lnTo>
                  <a:pt x="16" y="815"/>
                </a:lnTo>
                <a:lnTo>
                  <a:pt x="14" y="807"/>
                </a:lnTo>
                <a:lnTo>
                  <a:pt x="12" y="818"/>
                </a:lnTo>
                <a:lnTo>
                  <a:pt x="9" y="835"/>
                </a:lnTo>
                <a:lnTo>
                  <a:pt x="5" y="858"/>
                </a:lnTo>
                <a:lnTo>
                  <a:pt x="3" y="885"/>
                </a:lnTo>
                <a:lnTo>
                  <a:pt x="2" y="900"/>
                </a:lnTo>
                <a:lnTo>
                  <a:pt x="2" y="916"/>
                </a:lnTo>
                <a:lnTo>
                  <a:pt x="3" y="932"/>
                </a:lnTo>
                <a:lnTo>
                  <a:pt x="4" y="949"/>
                </a:lnTo>
                <a:lnTo>
                  <a:pt x="5" y="967"/>
                </a:lnTo>
                <a:lnTo>
                  <a:pt x="9" y="985"/>
                </a:lnTo>
                <a:lnTo>
                  <a:pt x="13" y="1003"/>
                </a:lnTo>
                <a:lnTo>
                  <a:pt x="17" y="1021"/>
                </a:lnTo>
                <a:lnTo>
                  <a:pt x="23" y="1040"/>
                </a:lnTo>
                <a:lnTo>
                  <a:pt x="30" y="1057"/>
                </a:lnTo>
                <a:lnTo>
                  <a:pt x="36" y="1073"/>
                </a:lnTo>
                <a:lnTo>
                  <a:pt x="42" y="1087"/>
                </a:lnTo>
                <a:lnTo>
                  <a:pt x="56" y="1112"/>
                </a:lnTo>
                <a:lnTo>
                  <a:pt x="67" y="1132"/>
                </a:lnTo>
                <a:lnTo>
                  <a:pt x="86" y="1156"/>
                </a:lnTo>
                <a:lnTo>
                  <a:pt x="94" y="1163"/>
                </a:lnTo>
                <a:lnTo>
                  <a:pt x="89" y="1161"/>
                </a:lnTo>
                <a:lnTo>
                  <a:pt x="86" y="1161"/>
                </a:lnTo>
                <a:lnTo>
                  <a:pt x="78" y="1157"/>
                </a:lnTo>
                <a:lnTo>
                  <a:pt x="106" y="1170"/>
                </a:lnTo>
                <a:lnTo>
                  <a:pt x="78" y="1168"/>
                </a:lnTo>
                <a:lnTo>
                  <a:pt x="64" y="1165"/>
                </a:lnTo>
                <a:lnTo>
                  <a:pt x="36" y="1162"/>
                </a:lnTo>
                <a:lnTo>
                  <a:pt x="11" y="1173"/>
                </a:lnTo>
                <a:lnTo>
                  <a:pt x="16" y="1201"/>
                </a:lnTo>
                <a:lnTo>
                  <a:pt x="0" y="1227"/>
                </a:lnTo>
                <a:lnTo>
                  <a:pt x="25" y="1242"/>
                </a:lnTo>
                <a:lnTo>
                  <a:pt x="31" y="1256"/>
                </a:lnTo>
                <a:lnTo>
                  <a:pt x="60" y="1274"/>
                </a:lnTo>
                <a:lnTo>
                  <a:pt x="69" y="1274"/>
                </a:lnTo>
                <a:lnTo>
                  <a:pt x="98" y="1281"/>
                </a:lnTo>
                <a:lnTo>
                  <a:pt x="124" y="1302"/>
                </a:lnTo>
                <a:lnTo>
                  <a:pt x="152" y="1323"/>
                </a:lnTo>
                <a:lnTo>
                  <a:pt x="179" y="1336"/>
                </a:lnTo>
                <a:lnTo>
                  <a:pt x="204" y="1346"/>
                </a:lnTo>
                <a:lnTo>
                  <a:pt x="230" y="1341"/>
                </a:lnTo>
                <a:lnTo>
                  <a:pt x="258" y="1338"/>
                </a:lnTo>
                <a:lnTo>
                  <a:pt x="287" y="1341"/>
                </a:lnTo>
                <a:lnTo>
                  <a:pt x="313" y="1343"/>
                </a:lnTo>
                <a:lnTo>
                  <a:pt x="341" y="1348"/>
                </a:lnTo>
                <a:lnTo>
                  <a:pt x="362" y="1357"/>
                </a:lnTo>
                <a:lnTo>
                  <a:pt x="442" y="1357"/>
                </a:lnTo>
                <a:lnTo>
                  <a:pt x="468" y="1367"/>
                </a:lnTo>
                <a:lnTo>
                  <a:pt x="493" y="1390"/>
                </a:lnTo>
                <a:lnTo>
                  <a:pt x="523" y="1403"/>
                </a:lnTo>
                <a:lnTo>
                  <a:pt x="548" y="1416"/>
                </a:lnTo>
                <a:lnTo>
                  <a:pt x="574" y="1424"/>
                </a:lnTo>
                <a:lnTo>
                  <a:pt x="599" y="1421"/>
                </a:lnTo>
                <a:lnTo>
                  <a:pt x="629" y="1434"/>
                </a:lnTo>
                <a:lnTo>
                  <a:pt x="654" y="1449"/>
                </a:lnTo>
                <a:lnTo>
                  <a:pt x="680" y="1468"/>
                </a:lnTo>
                <a:lnTo>
                  <a:pt x="709" y="1479"/>
                </a:lnTo>
                <a:lnTo>
                  <a:pt x="735" y="1493"/>
                </a:lnTo>
                <a:lnTo>
                  <a:pt x="740" y="1496"/>
                </a:lnTo>
                <a:lnTo>
                  <a:pt x="758" y="1502"/>
                </a:lnTo>
                <a:lnTo>
                  <a:pt x="776" y="1509"/>
                </a:lnTo>
                <a:lnTo>
                  <a:pt x="797" y="1498"/>
                </a:lnTo>
                <a:lnTo>
                  <a:pt x="822" y="1517"/>
                </a:lnTo>
                <a:lnTo>
                  <a:pt x="850" y="1512"/>
                </a:lnTo>
                <a:lnTo>
                  <a:pt x="877" y="1523"/>
                </a:lnTo>
                <a:lnTo>
                  <a:pt x="903" y="1541"/>
                </a:lnTo>
                <a:lnTo>
                  <a:pt x="928" y="1514"/>
                </a:lnTo>
                <a:lnTo>
                  <a:pt x="942" y="1541"/>
                </a:lnTo>
                <a:lnTo>
                  <a:pt x="967" y="1566"/>
                </a:lnTo>
                <a:lnTo>
                  <a:pt x="993" y="1571"/>
                </a:lnTo>
                <a:lnTo>
                  <a:pt x="1004" y="1579"/>
                </a:lnTo>
                <a:lnTo>
                  <a:pt x="1029" y="1585"/>
                </a:lnTo>
                <a:lnTo>
                  <a:pt x="1053" y="1610"/>
                </a:lnTo>
                <a:lnTo>
                  <a:pt x="1078" y="1626"/>
                </a:lnTo>
                <a:lnTo>
                  <a:pt x="1106" y="1638"/>
                </a:lnTo>
                <a:lnTo>
                  <a:pt x="1117" y="1664"/>
                </a:lnTo>
                <a:lnTo>
                  <a:pt x="1145" y="1664"/>
                </a:lnTo>
                <a:lnTo>
                  <a:pt x="1166" y="1693"/>
                </a:lnTo>
                <a:lnTo>
                  <a:pt x="1192" y="1706"/>
                </a:lnTo>
                <a:lnTo>
                  <a:pt x="1203" y="1680"/>
                </a:lnTo>
                <a:lnTo>
                  <a:pt x="1205" y="1706"/>
                </a:lnTo>
                <a:lnTo>
                  <a:pt x="1212" y="1732"/>
                </a:lnTo>
                <a:lnTo>
                  <a:pt x="1200" y="1758"/>
                </a:lnTo>
                <a:lnTo>
                  <a:pt x="1203" y="1783"/>
                </a:lnTo>
                <a:lnTo>
                  <a:pt x="1212" y="1797"/>
                </a:lnTo>
                <a:lnTo>
                  <a:pt x="1226" y="1791"/>
                </a:lnTo>
                <a:lnTo>
                  <a:pt x="1254" y="1781"/>
                </a:lnTo>
                <a:lnTo>
                  <a:pt x="1280" y="1776"/>
                </a:lnTo>
                <a:lnTo>
                  <a:pt x="1306" y="1776"/>
                </a:lnTo>
                <a:lnTo>
                  <a:pt x="1295" y="1779"/>
                </a:lnTo>
                <a:lnTo>
                  <a:pt x="1267" y="1794"/>
                </a:lnTo>
                <a:lnTo>
                  <a:pt x="1241" y="1820"/>
                </a:lnTo>
                <a:lnTo>
                  <a:pt x="1270" y="1830"/>
                </a:lnTo>
                <a:lnTo>
                  <a:pt x="1295" y="1838"/>
                </a:lnTo>
                <a:lnTo>
                  <a:pt x="1322" y="1832"/>
                </a:lnTo>
                <a:lnTo>
                  <a:pt x="1298" y="1843"/>
                </a:lnTo>
                <a:lnTo>
                  <a:pt x="1272" y="1864"/>
                </a:lnTo>
                <a:lnTo>
                  <a:pt x="1290" y="1890"/>
                </a:lnTo>
                <a:lnTo>
                  <a:pt x="1304" y="1919"/>
                </a:lnTo>
                <a:lnTo>
                  <a:pt x="1313" y="1944"/>
                </a:lnTo>
                <a:lnTo>
                  <a:pt x="1318" y="1970"/>
                </a:lnTo>
                <a:lnTo>
                  <a:pt x="1327" y="1998"/>
                </a:lnTo>
                <a:lnTo>
                  <a:pt x="1339" y="2027"/>
                </a:lnTo>
                <a:lnTo>
                  <a:pt x="1366" y="2053"/>
                </a:lnTo>
                <a:lnTo>
                  <a:pt x="1391" y="2076"/>
                </a:lnTo>
                <a:lnTo>
                  <a:pt x="1417" y="2102"/>
                </a:lnTo>
                <a:lnTo>
                  <a:pt x="1445" y="2122"/>
                </a:lnTo>
                <a:lnTo>
                  <a:pt x="1472" y="2141"/>
                </a:lnTo>
                <a:lnTo>
                  <a:pt x="1443" y="2128"/>
                </a:lnTo>
                <a:lnTo>
                  <a:pt x="1417" y="2125"/>
                </a:lnTo>
                <a:lnTo>
                  <a:pt x="1438" y="2154"/>
                </a:lnTo>
                <a:lnTo>
                  <a:pt x="1463" y="2172"/>
                </a:lnTo>
                <a:lnTo>
                  <a:pt x="1492" y="2182"/>
                </a:lnTo>
                <a:lnTo>
                  <a:pt x="1518" y="2187"/>
                </a:lnTo>
                <a:lnTo>
                  <a:pt x="1546" y="2203"/>
                </a:lnTo>
                <a:lnTo>
                  <a:pt x="1572" y="2226"/>
                </a:lnTo>
                <a:lnTo>
                  <a:pt x="1599" y="2237"/>
                </a:lnTo>
                <a:lnTo>
                  <a:pt x="1593" y="2237"/>
                </a:lnTo>
                <a:lnTo>
                  <a:pt x="1567" y="2232"/>
                </a:lnTo>
                <a:lnTo>
                  <a:pt x="1539" y="2211"/>
                </a:lnTo>
                <a:lnTo>
                  <a:pt x="1513" y="2193"/>
                </a:lnTo>
                <a:lnTo>
                  <a:pt x="1484" y="2195"/>
                </a:lnTo>
                <a:lnTo>
                  <a:pt x="1458" y="2195"/>
                </a:lnTo>
                <a:lnTo>
                  <a:pt x="1433" y="2208"/>
                </a:lnTo>
                <a:lnTo>
                  <a:pt x="1405" y="2200"/>
                </a:lnTo>
                <a:lnTo>
                  <a:pt x="1378" y="2216"/>
                </a:lnTo>
                <a:lnTo>
                  <a:pt x="1405" y="2242"/>
                </a:lnTo>
                <a:lnTo>
                  <a:pt x="1430" y="2270"/>
                </a:lnTo>
                <a:lnTo>
                  <a:pt x="1456" y="2288"/>
                </a:lnTo>
                <a:lnTo>
                  <a:pt x="1484" y="2299"/>
                </a:lnTo>
                <a:lnTo>
                  <a:pt x="1513" y="2302"/>
                </a:lnTo>
                <a:lnTo>
                  <a:pt x="1539" y="2314"/>
                </a:lnTo>
                <a:lnTo>
                  <a:pt x="1564" y="2320"/>
                </a:lnTo>
                <a:lnTo>
                  <a:pt x="1590" y="2317"/>
                </a:lnTo>
                <a:lnTo>
                  <a:pt x="1617" y="2299"/>
                </a:lnTo>
                <a:lnTo>
                  <a:pt x="1606" y="2306"/>
                </a:lnTo>
                <a:lnTo>
                  <a:pt x="1580" y="2330"/>
                </a:lnTo>
                <a:lnTo>
                  <a:pt x="1551" y="2335"/>
                </a:lnTo>
                <a:lnTo>
                  <a:pt x="1526" y="2325"/>
                </a:lnTo>
                <a:lnTo>
                  <a:pt x="1500" y="2317"/>
                </a:lnTo>
                <a:lnTo>
                  <a:pt x="1472" y="2317"/>
                </a:lnTo>
                <a:lnTo>
                  <a:pt x="1443" y="2314"/>
                </a:lnTo>
                <a:lnTo>
                  <a:pt x="1417" y="2325"/>
                </a:lnTo>
                <a:lnTo>
                  <a:pt x="1443" y="2335"/>
                </a:lnTo>
                <a:lnTo>
                  <a:pt x="1463" y="2350"/>
                </a:lnTo>
                <a:lnTo>
                  <a:pt x="1490" y="2371"/>
                </a:lnTo>
                <a:lnTo>
                  <a:pt x="1505" y="2397"/>
                </a:lnTo>
                <a:lnTo>
                  <a:pt x="1513" y="2423"/>
                </a:lnTo>
                <a:lnTo>
                  <a:pt x="1541" y="2428"/>
                </a:lnTo>
                <a:lnTo>
                  <a:pt x="1567" y="2452"/>
                </a:lnTo>
                <a:lnTo>
                  <a:pt x="1549" y="2477"/>
                </a:lnTo>
                <a:lnTo>
                  <a:pt x="1541" y="2503"/>
                </a:lnTo>
                <a:lnTo>
                  <a:pt x="1536" y="2530"/>
                </a:lnTo>
                <a:lnTo>
                  <a:pt x="1528" y="2555"/>
                </a:lnTo>
                <a:lnTo>
                  <a:pt x="1500" y="2576"/>
                </a:lnTo>
                <a:lnTo>
                  <a:pt x="1500" y="2604"/>
                </a:lnTo>
                <a:lnTo>
                  <a:pt x="1502" y="2633"/>
                </a:lnTo>
                <a:lnTo>
                  <a:pt x="1477" y="2656"/>
                </a:lnTo>
                <a:lnTo>
                  <a:pt x="1490" y="2682"/>
                </a:lnTo>
                <a:lnTo>
                  <a:pt x="1518" y="2698"/>
                </a:lnTo>
                <a:lnTo>
                  <a:pt x="1536" y="2672"/>
                </a:lnTo>
                <a:lnTo>
                  <a:pt x="1564" y="2648"/>
                </a:lnTo>
                <a:lnTo>
                  <a:pt x="1590" y="2640"/>
                </a:lnTo>
                <a:lnTo>
                  <a:pt x="1613" y="2615"/>
                </a:lnTo>
                <a:lnTo>
                  <a:pt x="1622" y="2586"/>
                </a:lnTo>
                <a:lnTo>
                  <a:pt x="1619" y="2612"/>
                </a:lnTo>
                <a:lnTo>
                  <a:pt x="1617" y="2640"/>
                </a:lnTo>
                <a:lnTo>
                  <a:pt x="1642" y="2669"/>
                </a:lnTo>
                <a:lnTo>
                  <a:pt x="1670" y="2675"/>
                </a:lnTo>
                <a:lnTo>
                  <a:pt x="1696" y="2669"/>
                </a:lnTo>
                <a:lnTo>
                  <a:pt x="1725" y="2661"/>
                </a:lnTo>
                <a:lnTo>
                  <a:pt x="1751" y="2645"/>
                </a:lnTo>
                <a:lnTo>
                  <a:pt x="1779" y="2643"/>
                </a:lnTo>
                <a:lnTo>
                  <a:pt x="1805" y="2640"/>
                </a:lnTo>
                <a:lnTo>
                  <a:pt x="1859" y="2640"/>
                </a:lnTo>
                <a:lnTo>
                  <a:pt x="1885" y="2631"/>
                </a:lnTo>
                <a:lnTo>
                  <a:pt x="1896" y="2625"/>
                </a:lnTo>
                <a:lnTo>
                  <a:pt x="1898" y="2599"/>
                </a:lnTo>
                <a:lnTo>
                  <a:pt x="1906" y="2573"/>
                </a:lnTo>
                <a:lnTo>
                  <a:pt x="1935" y="2578"/>
                </a:lnTo>
                <a:lnTo>
                  <a:pt x="1906" y="2583"/>
                </a:lnTo>
                <a:lnTo>
                  <a:pt x="1908" y="2610"/>
                </a:lnTo>
                <a:lnTo>
                  <a:pt x="1885" y="2638"/>
                </a:lnTo>
                <a:lnTo>
                  <a:pt x="1873" y="2648"/>
                </a:lnTo>
                <a:lnTo>
                  <a:pt x="1885" y="2677"/>
                </a:lnTo>
                <a:lnTo>
                  <a:pt x="1887" y="2679"/>
                </a:lnTo>
                <a:lnTo>
                  <a:pt x="1914" y="2705"/>
                </a:lnTo>
                <a:lnTo>
                  <a:pt x="1942" y="2726"/>
                </a:lnTo>
                <a:lnTo>
                  <a:pt x="1968" y="2744"/>
                </a:lnTo>
                <a:lnTo>
                  <a:pt x="1989" y="2765"/>
                </a:lnTo>
                <a:lnTo>
                  <a:pt x="2014" y="2781"/>
                </a:lnTo>
                <a:lnTo>
                  <a:pt x="2027" y="2795"/>
                </a:lnTo>
                <a:lnTo>
                  <a:pt x="2053" y="2816"/>
                </a:lnTo>
                <a:lnTo>
                  <a:pt x="2071" y="2845"/>
                </a:lnTo>
                <a:lnTo>
                  <a:pt x="2092" y="2871"/>
                </a:lnTo>
                <a:lnTo>
                  <a:pt x="2110" y="2897"/>
                </a:lnTo>
                <a:lnTo>
                  <a:pt x="2138" y="2926"/>
                </a:lnTo>
                <a:lnTo>
                  <a:pt x="2164" y="2951"/>
                </a:lnTo>
                <a:lnTo>
                  <a:pt x="2188" y="2977"/>
                </a:lnTo>
                <a:lnTo>
                  <a:pt x="2214" y="2988"/>
                </a:lnTo>
                <a:lnTo>
                  <a:pt x="2239" y="3003"/>
                </a:lnTo>
                <a:lnTo>
                  <a:pt x="2242" y="3005"/>
                </a:lnTo>
                <a:close/>
                <a:moveTo>
                  <a:pt x="169" y="292"/>
                </a:moveTo>
                <a:lnTo>
                  <a:pt x="194" y="290"/>
                </a:lnTo>
                <a:lnTo>
                  <a:pt x="223" y="292"/>
                </a:lnTo>
                <a:lnTo>
                  <a:pt x="197" y="308"/>
                </a:lnTo>
                <a:lnTo>
                  <a:pt x="169" y="308"/>
                </a:lnTo>
                <a:lnTo>
                  <a:pt x="169" y="292"/>
                </a:lnTo>
                <a:close/>
                <a:moveTo>
                  <a:pt x="303" y="334"/>
                </a:moveTo>
                <a:lnTo>
                  <a:pt x="275" y="336"/>
                </a:lnTo>
                <a:lnTo>
                  <a:pt x="293" y="362"/>
                </a:lnTo>
                <a:lnTo>
                  <a:pt x="321" y="362"/>
                </a:lnTo>
                <a:lnTo>
                  <a:pt x="348" y="370"/>
                </a:lnTo>
                <a:lnTo>
                  <a:pt x="378" y="370"/>
                </a:lnTo>
                <a:lnTo>
                  <a:pt x="404" y="380"/>
                </a:lnTo>
                <a:lnTo>
                  <a:pt x="433" y="388"/>
                </a:lnTo>
                <a:lnTo>
                  <a:pt x="459" y="401"/>
                </a:lnTo>
                <a:lnTo>
                  <a:pt x="487" y="412"/>
                </a:lnTo>
                <a:lnTo>
                  <a:pt x="512" y="419"/>
                </a:lnTo>
                <a:lnTo>
                  <a:pt x="541" y="424"/>
                </a:lnTo>
                <a:lnTo>
                  <a:pt x="567" y="437"/>
                </a:lnTo>
                <a:lnTo>
                  <a:pt x="595" y="427"/>
                </a:lnTo>
                <a:lnTo>
                  <a:pt x="621" y="435"/>
                </a:lnTo>
                <a:lnTo>
                  <a:pt x="650" y="437"/>
                </a:lnTo>
                <a:lnTo>
                  <a:pt x="678" y="432"/>
                </a:lnTo>
                <a:lnTo>
                  <a:pt x="704" y="432"/>
                </a:lnTo>
                <a:lnTo>
                  <a:pt x="730" y="419"/>
                </a:lnTo>
                <a:lnTo>
                  <a:pt x="756" y="412"/>
                </a:lnTo>
                <a:lnTo>
                  <a:pt x="782" y="414"/>
                </a:lnTo>
                <a:lnTo>
                  <a:pt x="763" y="388"/>
                </a:lnTo>
                <a:lnTo>
                  <a:pt x="735" y="383"/>
                </a:lnTo>
                <a:lnTo>
                  <a:pt x="707" y="383"/>
                </a:lnTo>
                <a:lnTo>
                  <a:pt x="681" y="378"/>
                </a:lnTo>
                <a:lnTo>
                  <a:pt x="627" y="378"/>
                </a:lnTo>
                <a:lnTo>
                  <a:pt x="598" y="375"/>
                </a:lnTo>
                <a:lnTo>
                  <a:pt x="572" y="364"/>
                </a:lnTo>
                <a:lnTo>
                  <a:pt x="544" y="354"/>
                </a:lnTo>
                <a:lnTo>
                  <a:pt x="518" y="352"/>
                </a:lnTo>
                <a:lnTo>
                  <a:pt x="489" y="352"/>
                </a:lnTo>
                <a:lnTo>
                  <a:pt x="464" y="346"/>
                </a:lnTo>
                <a:lnTo>
                  <a:pt x="438" y="350"/>
                </a:lnTo>
                <a:lnTo>
                  <a:pt x="409" y="346"/>
                </a:lnTo>
                <a:lnTo>
                  <a:pt x="381" y="344"/>
                </a:lnTo>
                <a:lnTo>
                  <a:pt x="355" y="341"/>
                </a:lnTo>
                <a:lnTo>
                  <a:pt x="329" y="336"/>
                </a:lnTo>
                <a:lnTo>
                  <a:pt x="303" y="334"/>
                </a:lnTo>
                <a:close/>
                <a:moveTo>
                  <a:pt x="396" y="34"/>
                </a:moveTo>
                <a:lnTo>
                  <a:pt x="378" y="62"/>
                </a:lnTo>
                <a:lnTo>
                  <a:pt x="399" y="88"/>
                </a:lnTo>
                <a:lnTo>
                  <a:pt x="406" y="119"/>
                </a:lnTo>
                <a:lnTo>
                  <a:pt x="420" y="147"/>
                </a:lnTo>
                <a:lnTo>
                  <a:pt x="415" y="175"/>
                </a:lnTo>
                <a:lnTo>
                  <a:pt x="443" y="196"/>
                </a:lnTo>
                <a:lnTo>
                  <a:pt x="471" y="184"/>
                </a:lnTo>
                <a:lnTo>
                  <a:pt x="500" y="196"/>
                </a:lnTo>
                <a:lnTo>
                  <a:pt x="526" y="202"/>
                </a:lnTo>
                <a:lnTo>
                  <a:pt x="554" y="191"/>
                </a:lnTo>
                <a:lnTo>
                  <a:pt x="580" y="186"/>
                </a:lnTo>
                <a:lnTo>
                  <a:pt x="608" y="166"/>
                </a:lnTo>
                <a:lnTo>
                  <a:pt x="580" y="152"/>
                </a:lnTo>
                <a:lnTo>
                  <a:pt x="551" y="145"/>
                </a:lnTo>
                <a:lnTo>
                  <a:pt x="523" y="124"/>
                </a:lnTo>
                <a:lnTo>
                  <a:pt x="505" y="95"/>
                </a:lnTo>
                <a:lnTo>
                  <a:pt x="482" y="69"/>
                </a:lnTo>
                <a:lnTo>
                  <a:pt x="456" y="55"/>
                </a:lnTo>
                <a:lnTo>
                  <a:pt x="438" y="28"/>
                </a:lnTo>
                <a:lnTo>
                  <a:pt x="412" y="20"/>
                </a:lnTo>
                <a:lnTo>
                  <a:pt x="396" y="34"/>
                </a:lnTo>
                <a:close/>
                <a:moveTo>
                  <a:pt x="371" y="64"/>
                </a:moveTo>
                <a:lnTo>
                  <a:pt x="344" y="78"/>
                </a:lnTo>
                <a:lnTo>
                  <a:pt x="319" y="55"/>
                </a:lnTo>
                <a:lnTo>
                  <a:pt x="293" y="44"/>
                </a:lnTo>
                <a:lnTo>
                  <a:pt x="267" y="30"/>
                </a:lnTo>
                <a:lnTo>
                  <a:pt x="254" y="5"/>
                </a:lnTo>
                <a:lnTo>
                  <a:pt x="280" y="0"/>
                </a:lnTo>
                <a:lnTo>
                  <a:pt x="309" y="7"/>
                </a:lnTo>
                <a:lnTo>
                  <a:pt x="334" y="10"/>
                </a:lnTo>
                <a:lnTo>
                  <a:pt x="360" y="13"/>
                </a:lnTo>
                <a:lnTo>
                  <a:pt x="388" y="28"/>
                </a:lnTo>
                <a:lnTo>
                  <a:pt x="376" y="55"/>
                </a:lnTo>
                <a:lnTo>
                  <a:pt x="371" y="64"/>
                </a:lnTo>
                <a:close/>
                <a:moveTo>
                  <a:pt x="1379" y="2379"/>
                </a:moveTo>
                <a:lnTo>
                  <a:pt x="1392" y="2376"/>
                </a:lnTo>
                <a:lnTo>
                  <a:pt x="1417" y="2373"/>
                </a:lnTo>
                <a:lnTo>
                  <a:pt x="1446" y="2376"/>
                </a:lnTo>
                <a:lnTo>
                  <a:pt x="1472" y="2389"/>
                </a:lnTo>
                <a:lnTo>
                  <a:pt x="1490" y="2415"/>
                </a:lnTo>
                <a:lnTo>
                  <a:pt x="1516" y="2440"/>
                </a:lnTo>
                <a:lnTo>
                  <a:pt x="1544" y="2444"/>
                </a:lnTo>
                <a:lnTo>
                  <a:pt x="1544" y="2469"/>
                </a:lnTo>
                <a:lnTo>
                  <a:pt x="1534" y="2497"/>
                </a:lnTo>
                <a:lnTo>
                  <a:pt x="1526" y="2523"/>
                </a:lnTo>
                <a:lnTo>
                  <a:pt x="1519" y="2550"/>
                </a:lnTo>
                <a:lnTo>
                  <a:pt x="1493" y="2575"/>
                </a:lnTo>
                <a:lnTo>
                  <a:pt x="1493" y="2604"/>
                </a:lnTo>
                <a:lnTo>
                  <a:pt x="1472" y="2630"/>
                </a:lnTo>
                <a:lnTo>
                  <a:pt x="1446" y="2656"/>
                </a:lnTo>
                <a:lnTo>
                  <a:pt x="1417" y="2658"/>
                </a:lnTo>
                <a:lnTo>
                  <a:pt x="1402" y="2684"/>
                </a:lnTo>
                <a:lnTo>
                  <a:pt x="1374" y="2705"/>
                </a:lnTo>
                <a:lnTo>
                  <a:pt x="1348" y="2730"/>
                </a:lnTo>
                <a:lnTo>
                  <a:pt x="1322" y="2744"/>
                </a:lnTo>
                <a:lnTo>
                  <a:pt x="1293" y="2751"/>
                </a:lnTo>
                <a:lnTo>
                  <a:pt x="1268" y="2744"/>
                </a:lnTo>
                <a:lnTo>
                  <a:pt x="1242" y="2741"/>
                </a:lnTo>
                <a:lnTo>
                  <a:pt x="1213" y="2741"/>
                </a:lnTo>
                <a:lnTo>
                  <a:pt x="1187" y="2739"/>
                </a:lnTo>
                <a:lnTo>
                  <a:pt x="1159" y="2736"/>
                </a:lnTo>
                <a:lnTo>
                  <a:pt x="1133" y="2733"/>
                </a:lnTo>
                <a:lnTo>
                  <a:pt x="1107" y="2739"/>
                </a:lnTo>
                <a:lnTo>
                  <a:pt x="1079" y="2746"/>
                </a:lnTo>
                <a:lnTo>
                  <a:pt x="1053" y="2751"/>
                </a:lnTo>
                <a:lnTo>
                  <a:pt x="1058" y="2725"/>
                </a:lnTo>
                <a:lnTo>
                  <a:pt x="1069" y="2697"/>
                </a:lnTo>
                <a:lnTo>
                  <a:pt x="1076" y="2672"/>
                </a:lnTo>
                <a:lnTo>
                  <a:pt x="1090" y="2643"/>
                </a:lnTo>
                <a:lnTo>
                  <a:pt x="1110" y="2617"/>
                </a:lnTo>
                <a:lnTo>
                  <a:pt x="1118" y="2591"/>
                </a:lnTo>
                <a:lnTo>
                  <a:pt x="1127" y="2565"/>
                </a:lnTo>
                <a:lnTo>
                  <a:pt x="1141" y="2539"/>
                </a:lnTo>
                <a:lnTo>
                  <a:pt x="1141" y="2537"/>
                </a:lnTo>
                <a:lnTo>
                  <a:pt x="1143" y="2537"/>
                </a:lnTo>
                <a:lnTo>
                  <a:pt x="1146" y="2532"/>
                </a:lnTo>
                <a:lnTo>
                  <a:pt x="1159" y="2516"/>
                </a:lnTo>
                <a:lnTo>
                  <a:pt x="1177" y="2488"/>
                </a:lnTo>
                <a:lnTo>
                  <a:pt x="1192" y="2461"/>
                </a:lnTo>
                <a:lnTo>
                  <a:pt x="1219" y="2438"/>
                </a:lnTo>
                <a:lnTo>
                  <a:pt x="1244" y="2423"/>
                </a:lnTo>
                <a:lnTo>
                  <a:pt x="1270" y="2407"/>
                </a:lnTo>
                <a:lnTo>
                  <a:pt x="1298" y="2396"/>
                </a:lnTo>
                <a:lnTo>
                  <a:pt x="1325" y="2389"/>
                </a:lnTo>
                <a:lnTo>
                  <a:pt x="1353" y="2387"/>
                </a:lnTo>
                <a:lnTo>
                  <a:pt x="1379" y="2379"/>
                </a:lnTo>
                <a:close/>
                <a:moveTo>
                  <a:pt x="1405" y="2149"/>
                </a:moveTo>
                <a:lnTo>
                  <a:pt x="1431" y="2161"/>
                </a:lnTo>
                <a:lnTo>
                  <a:pt x="1456" y="2182"/>
                </a:lnTo>
                <a:lnTo>
                  <a:pt x="1431" y="2198"/>
                </a:lnTo>
                <a:lnTo>
                  <a:pt x="1410" y="2172"/>
                </a:lnTo>
                <a:lnTo>
                  <a:pt x="1405" y="2149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6187097" y="2601939"/>
            <a:ext cx="1768882" cy="1010947"/>
          </a:xfrm>
          <a:custGeom>
            <a:avLst/>
            <a:gdLst>
              <a:gd name="T0" fmla="*/ 2147483647 w 3299"/>
              <a:gd name="T1" fmla="*/ 2147483647 h 1975"/>
              <a:gd name="T2" fmla="*/ 2147483647 w 3299"/>
              <a:gd name="T3" fmla="*/ 2147483647 h 1975"/>
              <a:gd name="T4" fmla="*/ 2147483647 w 3299"/>
              <a:gd name="T5" fmla="*/ 2147483647 h 1975"/>
              <a:gd name="T6" fmla="*/ 2147483647 w 3299"/>
              <a:gd name="T7" fmla="*/ 2147483647 h 1975"/>
              <a:gd name="T8" fmla="*/ 2147483647 w 3299"/>
              <a:gd name="T9" fmla="*/ 2147483647 h 1975"/>
              <a:gd name="T10" fmla="*/ 2147483647 w 3299"/>
              <a:gd name="T11" fmla="*/ 2147483647 h 1975"/>
              <a:gd name="T12" fmla="*/ 2147483647 w 3299"/>
              <a:gd name="T13" fmla="*/ 2147483647 h 1975"/>
              <a:gd name="T14" fmla="*/ 2147483647 w 3299"/>
              <a:gd name="T15" fmla="*/ 2147483647 h 1975"/>
              <a:gd name="T16" fmla="*/ 2147483647 w 3299"/>
              <a:gd name="T17" fmla="*/ 2147483647 h 1975"/>
              <a:gd name="T18" fmla="*/ 2147483647 w 3299"/>
              <a:gd name="T19" fmla="*/ 2147483647 h 1975"/>
              <a:gd name="T20" fmla="*/ 2147483647 w 3299"/>
              <a:gd name="T21" fmla="*/ 2147483647 h 1975"/>
              <a:gd name="T22" fmla="*/ 2147483647 w 3299"/>
              <a:gd name="T23" fmla="*/ 2147483647 h 1975"/>
              <a:gd name="T24" fmla="*/ 2147483647 w 3299"/>
              <a:gd name="T25" fmla="*/ 2147483647 h 1975"/>
              <a:gd name="T26" fmla="*/ 2147483647 w 3299"/>
              <a:gd name="T27" fmla="*/ 2147483647 h 1975"/>
              <a:gd name="T28" fmla="*/ 2147483647 w 3299"/>
              <a:gd name="T29" fmla="*/ 2147483647 h 1975"/>
              <a:gd name="T30" fmla="*/ 2147483647 w 3299"/>
              <a:gd name="T31" fmla="*/ 2147483647 h 1975"/>
              <a:gd name="T32" fmla="*/ 2147483647 w 3299"/>
              <a:gd name="T33" fmla="*/ 2147483647 h 1975"/>
              <a:gd name="T34" fmla="*/ 2147483647 w 3299"/>
              <a:gd name="T35" fmla="*/ 2147483647 h 1975"/>
              <a:gd name="T36" fmla="*/ 2147483647 w 3299"/>
              <a:gd name="T37" fmla="*/ 2147483647 h 1975"/>
              <a:gd name="T38" fmla="*/ 2147483647 w 3299"/>
              <a:gd name="T39" fmla="*/ 2147483647 h 1975"/>
              <a:gd name="T40" fmla="*/ 2147483647 w 3299"/>
              <a:gd name="T41" fmla="*/ 2147483647 h 1975"/>
              <a:gd name="T42" fmla="*/ 2147483647 w 3299"/>
              <a:gd name="T43" fmla="*/ 2147483647 h 1975"/>
              <a:gd name="T44" fmla="*/ 2147483647 w 3299"/>
              <a:gd name="T45" fmla="*/ 2147483647 h 1975"/>
              <a:gd name="T46" fmla="*/ 2147483647 w 3299"/>
              <a:gd name="T47" fmla="*/ 2147483647 h 1975"/>
              <a:gd name="T48" fmla="*/ 2147483647 w 3299"/>
              <a:gd name="T49" fmla="*/ 2147483647 h 1975"/>
              <a:gd name="T50" fmla="*/ 2147483647 w 3299"/>
              <a:gd name="T51" fmla="*/ 2147483647 h 1975"/>
              <a:gd name="T52" fmla="*/ 2147483647 w 3299"/>
              <a:gd name="T53" fmla="*/ 2147483647 h 1975"/>
              <a:gd name="T54" fmla="*/ 2147483647 w 3299"/>
              <a:gd name="T55" fmla="*/ 2147483647 h 1975"/>
              <a:gd name="T56" fmla="*/ 2147483647 w 3299"/>
              <a:gd name="T57" fmla="*/ 2147483647 h 1975"/>
              <a:gd name="T58" fmla="*/ 2147483647 w 3299"/>
              <a:gd name="T59" fmla="*/ 2147483647 h 1975"/>
              <a:gd name="T60" fmla="*/ 2147483647 w 3299"/>
              <a:gd name="T61" fmla="*/ 2147483647 h 1975"/>
              <a:gd name="T62" fmla="*/ 2147483647 w 3299"/>
              <a:gd name="T63" fmla="*/ 2147483647 h 1975"/>
              <a:gd name="T64" fmla="*/ 2147483647 w 3299"/>
              <a:gd name="T65" fmla="*/ 2147483647 h 1975"/>
              <a:gd name="T66" fmla="*/ 2147483647 w 3299"/>
              <a:gd name="T67" fmla="*/ 2147483647 h 1975"/>
              <a:gd name="T68" fmla="*/ 2147483647 w 3299"/>
              <a:gd name="T69" fmla="*/ 2147483647 h 1975"/>
              <a:gd name="T70" fmla="*/ 2147483647 w 3299"/>
              <a:gd name="T71" fmla="*/ 2147483647 h 1975"/>
              <a:gd name="T72" fmla="*/ 2147483647 w 3299"/>
              <a:gd name="T73" fmla="*/ 2147483647 h 1975"/>
              <a:gd name="T74" fmla="*/ 2147483647 w 3299"/>
              <a:gd name="T75" fmla="*/ 2147483647 h 1975"/>
              <a:gd name="T76" fmla="*/ 2147483647 w 3299"/>
              <a:gd name="T77" fmla="*/ 2147483647 h 1975"/>
              <a:gd name="T78" fmla="*/ 2147483647 w 3299"/>
              <a:gd name="T79" fmla="*/ 2147483647 h 1975"/>
              <a:gd name="T80" fmla="*/ 2147483647 w 3299"/>
              <a:gd name="T81" fmla="*/ 2147483647 h 1975"/>
              <a:gd name="T82" fmla="*/ 2147483647 w 3299"/>
              <a:gd name="T83" fmla="*/ 2147483647 h 1975"/>
              <a:gd name="T84" fmla="*/ 2147483647 w 3299"/>
              <a:gd name="T85" fmla="*/ 2147483647 h 1975"/>
              <a:gd name="T86" fmla="*/ 2147483647 w 3299"/>
              <a:gd name="T87" fmla="*/ 2147483647 h 1975"/>
              <a:gd name="T88" fmla="*/ 2147483647 w 3299"/>
              <a:gd name="T89" fmla="*/ 2147483647 h 1975"/>
              <a:gd name="T90" fmla="*/ 2147483647 w 3299"/>
              <a:gd name="T91" fmla="*/ 2147483647 h 1975"/>
              <a:gd name="T92" fmla="*/ 2147483647 w 3299"/>
              <a:gd name="T93" fmla="*/ 2147483647 h 1975"/>
              <a:gd name="T94" fmla="*/ 2147483647 w 3299"/>
              <a:gd name="T95" fmla="*/ 2147483647 h 1975"/>
              <a:gd name="T96" fmla="*/ 2147483647 w 3299"/>
              <a:gd name="T97" fmla="*/ 2147483647 h 1975"/>
              <a:gd name="T98" fmla="*/ 2147483647 w 3299"/>
              <a:gd name="T99" fmla="*/ 2147483647 h 1975"/>
              <a:gd name="T100" fmla="*/ 2147483647 w 3299"/>
              <a:gd name="T101" fmla="*/ 2147483647 h 1975"/>
              <a:gd name="T102" fmla="*/ 2147483647 w 3299"/>
              <a:gd name="T103" fmla="*/ 2147483647 h 1975"/>
              <a:gd name="T104" fmla="*/ 2147483647 w 3299"/>
              <a:gd name="T105" fmla="*/ 2147483647 h 1975"/>
              <a:gd name="T106" fmla="*/ 2147483647 w 3299"/>
              <a:gd name="T107" fmla="*/ 2147483647 h 1975"/>
              <a:gd name="T108" fmla="*/ 2147483647 w 3299"/>
              <a:gd name="T109" fmla="*/ 2147483647 h 1975"/>
              <a:gd name="T110" fmla="*/ 2147483647 w 3299"/>
              <a:gd name="T111" fmla="*/ 2147483647 h 1975"/>
              <a:gd name="T112" fmla="*/ 2147483647 w 3299"/>
              <a:gd name="T113" fmla="*/ 2147483647 h 197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299" h="1975">
                <a:moveTo>
                  <a:pt x="3227" y="1136"/>
                </a:moveTo>
                <a:lnTo>
                  <a:pt x="3201" y="1120"/>
                </a:lnTo>
                <a:lnTo>
                  <a:pt x="3227" y="1120"/>
                </a:lnTo>
                <a:lnTo>
                  <a:pt x="3253" y="1103"/>
                </a:lnTo>
                <a:lnTo>
                  <a:pt x="3237" y="1074"/>
                </a:lnTo>
                <a:lnTo>
                  <a:pt x="3237" y="1048"/>
                </a:lnTo>
                <a:lnTo>
                  <a:pt x="3248" y="1023"/>
                </a:lnTo>
                <a:lnTo>
                  <a:pt x="3232" y="996"/>
                </a:lnTo>
                <a:lnTo>
                  <a:pt x="3232" y="970"/>
                </a:lnTo>
                <a:lnTo>
                  <a:pt x="3212" y="942"/>
                </a:lnTo>
                <a:lnTo>
                  <a:pt x="3186" y="935"/>
                </a:lnTo>
                <a:lnTo>
                  <a:pt x="3157" y="956"/>
                </a:lnTo>
                <a:lnTo>
                  <a:pt x="3145" y="981"/>
                </a:lnTo>
                <a:lnTo>
                  <a:pt x="3129" y="1009"/>
                </a:lnTo>
                <a:lnTo>
                  <a:pt x="3113" y="1035"/>
                </a:lnTo>
                <a:lnTo>
                  <a:pt x="3087" y="1028"/>
                </a:lnTo>
                <a:lnTo>
                  <a:pt x="3062" y="1033"/>
                </a:lnTo>
                <a:lnTo>
                  <a:pt x="3087" y="1053"/>
                </a:lnTo>
                <a:lnTo>
                  <a:pt x="3115" y="1062"/>
                </a:lnTo>
                <a:lnTo>
                  <a:pt x="3110" y="1087"/>
                </a:lnTo>
                <a:lnTo>
                  <a:pt x="3090" y="1113"/>
                </a:lnTo>
                <a:lnTo>
                  <a:pt x="3095" y="1141"/>
                </a:lnTo>
                <a:lnTo>
                  <a:pt x="3087" y="1168"/>
                </a:lnTo>
                <a:lnTo>
                  <a:pt x="3090" y="1193"/>
                </a:lnTo>
                <a:lnTo>
                  <a:pt x="3115" y="1219"/>
                </a:lnTo>
                <a:lnTo>
                  <a:pt x="3142" y="1232"/>
                </a:lnTo>
                <a:lnTo>
                  <a:pt x="3170" y="1251"/>
                </a:lnTo>
                <a:lnTo>
                  <a:pt x="3196" y="1265"/>
                </a:lnTo>
                <a:lnTo>
                  <a:pt x="3225" y="1258"/>
                </a:lnTo>
                <a:lnTo>
                  <a:pt x="3246" y="1230"/>
                </a:lnTo>
                <a:lnTo>
                  <a:pt x="3251" y="1203"/>
                </a:lnTo>
                <a:lnTo>
                  <a:pt x="3258" y="1178"/>
                </a:lnTo>
                <a:lnTo>
                  <a:pt x="3246" y="1152"/>
                </a:lnTo>
                <a:lnTo>
                  <a:pt x="3227" y="1136"/>
                </a:lnTo>
                <a:close/>
                <a:moveTo>
                  <a:pt x="158" y="1726"/>
                </a:moveTo>
                <a:lnTo>
                  <a:pt x="186" y="1740"/>
                </a:lnTo>
                <a:lnTo>
                  <a:pt x="212" y="1742"/>
                </a:lnTo>
                <a:lnTo>
                  <a:pt x="240" y="1744"/>
                </a:lnTo>
                <a:lnTo>
                  <a:pt x="267" y="1737"/>
                </a:lnTo>
                <a:lnTo>
                  <a:pt x="292" y="1737"/>
                </a:lnTo>
                <a:lnTo>
                  <a:pt x="318" y="1716"/>
                </a:lnTo>
                <a:lnTo>
                  <a:pt x="346" y="1703"/>
                </a:lnTo>
                <a:lnTo>
                  <a:pt x="373" y="1698"/>
                </a:lnTo>
                <a:lnTo>
                  <a:pt x="401" y="1714"/>
                </a:lnTo>
                <a:lnTo>
                  <a:pt x="427" y="1732"/>
                </a:lnTo>
                <a:lnTo>
                  <a:pt x="456" y="1735"/>
                </a:lnTo>
                <a:lnTo>
                  <a:pt x="456" y="1763"/>
                </a:lnTo>
                <a:lnTo>
                  <a:pt x="429" y="1760"/>
                </a:lnTo>
                <a:lnTo>
                  <a:pt x="401" y="1765"/>
                </a:lnTo>
                <a:lnTo>
                  <a:pt x="375" y="1781"/>
                </a:lnTo>
                <a:lnTo>
                  <a:pt x="346" y="1807"/>
                </a:lnTo>
                <a:lnTo>
                  <a:pt x="336" y="1832"/>
                </a:lnTo>
                <a:lnTo>
                  <a:pt x="311" y="1822"/>
                </a:lnTo>
                <a:lnTo>
                  <a:pt x="282" y="1817"/>
                </a:lnTo>
                <a:lnTo>
                  <a:pt x="256" y="1820"/>
                </a:lnTo>
                <a:lnTo>
                  <a:pt x="230" y="1820"/>
                </a:lnTo>
                <a:lnTo>
                  <a:pt x="202" y="1809"/>
                </a:lnTo>
                <a:lnTo>
                  <a:pt x="176" y="1809"/>
                </a:lnTo>
                <a:lnTo>
                  <a:pt x="147" y="1815"/>
                </a:lnTo>
                <a:lnTo>
                  <a:pt x="119" y="1836"/>
                </a:lnTo>
                <a:lnTo>
                  <a:pt x="93" y="1856"/>
                </a:lnTo>
                <a:lnTo>
                  <a:pt x="99" y="1832"/>
                </a:lnTo>
                <a:lnTo>
                  <a:pt x="99" y="1807"/>
                </a:lnTo>
                <a:lnTo>
                  <a:pt x="124" y="1779"/>
                </a:lnTo>
                <a:lnTo>
                  <a:pt x="140" y="1753"/>
                </a:lnTo>
                <a:lnTo>
                  <a:pt x="158" y="1726"/>
                </a:lnTo>
                <a:close/>
                <a:moveTo>
                  <a:pt x="1578" y="244"/>
                </a:moveTo>
                <a:lnTo>
                  <a:pt x="1601" y="251"/>
                </a:lnTo>
                <a:lnTo>
                  <a:pt x="1629" y="269"/>
                </a:lnTo>
                <a:lnTo>
                  <a:pt x="1655" y="277"/>
                </a:lnTo>
                <a:lnTo>
                  <a:pt x="1684" y="284"/>
                </a:lnTo>
                <a:lnTo>
                  <a:pt x="1709" y="298"/>
                </a:lnTo>
                <a:lnTo>
                  <a:pt x="1737" y="311"/>
                </a:lnTo>
                <a:lnTo>
                  <a:pt x="1763" y="326"/>
                </a:lnTo>
                <a:lnTo>
                  <a:pt x="1790" y="350"/>
                </a:lnTo>
                <a:lnTo>
                  <a:pt x="1818" y="360"/>
                </a:lnTo>
                <a:lnTo>
                  <a:pt x="1843" y="371"/>
                </a:lnTo>
                <a:lnTo>
                  <a:pt x="1869" y="371"/>
                </a:lnTo>
                <a:lnTo>
                  <a:pt x="1873" y="344"/>
                </a:lnTo>
                <a:lnTo>
                  <a:pt x="1873" y="316"/>
                </a:lnTo>
                <a:lnTo>
                  <a:pt x="1885" y="290"/>
                </a:lnTo>
                <a:lnTo>
                  <a:pt x="1873" y="261"/>
                </a:lnTo>
                <a:lnTo>
                  <a:pt x="1869" y="235"/>
                </a:lnTo>
                <a:lnTo>
                  <a:pt x="1843" y="217"/>
                </a:lnTo>
                <a:lnTo>
                  <a:pt x="1815" y="220"/>
                </a:lnTo>
                <a:lnTo>
                  <a:pt x="1800" y="194"/>
                </a:lnTo>
                <a:lnTo>
                  <a:pt x="1802" y="168"/>
                </a:lnTo>
                <a:lnTo>
                  <a:pt x="1790" y="140"/>
                </a:lnTo>
                <a:lnTo>
                  <a:pt x="1767" y="111"/>
                </a:lnTo>
                <a:lnTo>
                  <a:pt x="1740" y="99"/>
                </a:lnTo>
                <a:lnTo>
                  <a:pt x="1714" y="72"/>
                </a:lnTo>
                <a:lnTo>
                  <a:pt x="1689" y="67"/>
                </a:lnTo>
                <a:lnTo>
                  <a:pt x="1661" y="70"/>
                </a:lnTo>
                <a:lnTo>
                  <a:pt x="1631" y="70"/>
                </a:lnTo>
                <a:lnTo>
                  <a:pt x="1606" y="74"/>
                </a:lnTo>
                <a:lnTo>
                  <a:pt x="1578" y="72"/>
                </a:lnTo>
                <a:lnTo>
                  <a:pt x="1551" y="60"/>
                </a:lnTo>
                <a:lnTo>
                  <a:pt x="1525" y="44"/>
                </a:lnTo>
                <a:lnTo>
                  <a:pt x="1500" y="31"/>
                </a:lnTo>
                <a:lnTo>
                  <a:pt x="1474" y="21"/>
                </a:lnTo>
                <a:lnTo>
                  <a:pt x="1445" y="7"/>
                </a:lnTo>
                <a:lnTo>
                  <a:pt x="1419" y="5"/>
                </a:lnTo>
                <a:lnTo>
                  <a:pt x="1394" y="0"/>
                </a:lnTo>
                <a:lnTo>
                  <a:pt x="1368" y="2"/>
                </a:lnTo>
                <a:lnTo>
                  <a:pt x="1345" y="28"/>
                </a:lnTo>
                <a:lnTo>
                  <a:pt x="1318" y="39"/>
                </a:lnTo>
                <a:lnTo>
                  <a:pt x="1290" y="49"/>
                </a:lnTo>
                <a:lnTo>
                  <a:pt x="1265" y="60"/>
                </a:lnTo>
                <a:lnTo>
                  <a:pt x="1249" y="31"/>
                </a:lnTo>
                <a:lnTo>
                  <a:pt x="1246" y="5"/>
                </a:lnTo>
                <a:lnTo>
                  <a:pt x="1221" y="16"/>
                </a:lnTo>
                <a:lnTo>
                  <a:pt x="1192" y="26"/>
                </a:lnTo>
                <a:lnTo>
                  <a:pt x="1166" y="28"/>
                </a:lnTo>
                <a:lnTo>
                  <a:pt x="1140" y="23"/>
                </a:lnTo>
                <a:lnTo>
                  <a:pt x="1086" y="23"/>
                </a:lnTo>
                <a:lnTo>
                  <a:pt x="1060" y="18"/>
                </a:lnTo>
                <a:lnTo>
                  <a:pt x="1032" y="21"/>
                </a:lnTo>
                <a:lnTo>
                  <a:pt x="1004" y="26"/>
                </a:lnTo>
                <a:lnTo>
                  <a:pt x="949" y="26"/>
                </a:lnTo>
                <a:lnTo>
                  <a:pt x="921" y="46"/>
                </a:lnTo>
                <a:lnTo>
                  <a:pt x="913" y="72"/>
                </a:lnTo>
                <a:lnTo>
                  <a:pt x="894" y="101"/>
                </a:lnTo>
                <a:lnTo>
                  <a:pt x="866" y="106"/>
                </a:lnTo>
                <a:lnTo>
                  <a:pt x="841" y="127"/>
                </a:lnTo>
                <a:lnTo>
                  <a:pt x="815" y="134"/>
                </a:lnTo>
                <a:lnTo>
                  <a:pt x="830" y="161"/>
                </a:lnTo>
                <a:lnTo>
                  <a:pt x="845" y="187"/>
                </a:lnTo>
                <a:lnTo>
                  <a:pt x="848" y="215"/>
                </a:lnTo>
                <a:lnTo>
                  <a:pt x="838" y="240"/>
                </a:lnTo>
                <a:lnTo>
                  <a:pt x="845" y="269"/>
                </a:lnTo>
                <a:lnTo>
                  <a:pt x="853" y="240"/>
                </a:lnTo>
                <a:lnTo>
                  <a:pt x="864" y="215"/>
                </a:lnTo>
                <a:lnTo>
                  <a:pt x="889" y="187"/>
                </a:lnTo>
                <a:lnTo>
                  <a:pt x="892" y="161"/>
                </a:lnTo>
                <a:lnTo>
                  <a:pt x="897" y="134"/>
                </a:lnTo>
                <a:lnTo>
                  <a:pt x="915" y="109"/>
                </a:lnTo>
                <a:lnTo>
                  <a:pt x="942" y="119"/>
                </a:lnTo>
                <a:lnTo>
                  <a:pt x="944" y="145"/>
                </a:lnTo>
                <a:lnTo>
                  <a:pt x="972" y="152"/>
                </a:lnTo>
                <a:lnTo>
                  <a:pt x="988" y="182"/>
                </a:lnTo>
                <a:lnTo>
                  <a:pt x="1006" y="207"/>
                </a:lnTo>
                <a:lnTo>
                  <a:pt x="1029" y="233"/>
                </a:lnTo>
                <a:lnTo>
                  <a:pt x="1055" y="235"/>
                </a:lnTo>
                <a:lnTo>
                  <a:pt x="1081" y="228"/>
                </a:lnTo>
                <a:lnTo>
                  <a:pt x="1110" y="210"/>
                </a:lnTo>
                <a:lnTo>
                  <a:pt x="1135" y="184"/>
                </a:lnTo>
                <a:lnTo>
                  <a:pt x="1163" y="163"/>
                </a:lnTo>
                <a:lnTo>
                  <a:pt x="1189" y="148"/>
                </a:lnTo>
                <a:lnTo>
                  <a:pt x="1216" y="168"/>
                </a:lnTo>
                <a:lnTo>
                  <a:pt x="1205" y="196"/>
                </a:lnTo>
                <a:lnTo>
                  <a:pt x="1231" y="199"/>
                </a:lnTo>
                <a:lnTo>
                  <a:pt x="1256" y="196"/>
                </a:lnTo>
                <a:lnTo>
                  <a:pt x="1283" y="210"/>
                </a:lnTo>
                <a:lnTo>
                  <a:pt x="1309" y="219"/>
                </a:lnTo>
                <a:lnTo>
                  <a:pt x="1337" y="223"/>
                </a:lnTo>
                <a:lnTo>
                  <a:pt x="1362" y="219"/>
                </a:lnTo>
                <a:lnTo>
                  <a:pt x="1389" y="235"/>
                </a:lnTo>
                <a:lnTo>
                  <a:pt x="1417" y="238"/>
                </a:lnTo>
                <a:lnTo>
                  <a:pt x="1417" y="212"/>
                </a:lnTo>
                <a:lnTo>
                  <a:pt x="1401" y="186"/>
                </a:lnTo>
                <a:lnTo>
                  <a:pt x="1428" y="184"/>
                </a:lnTo>
                <a:lnTo>
                  <a:pt x="1456" y="186"/>
                </a:lnTo>
                <a:lnTo>
                  <a:pt x="1482" y="189"/>
                </a:lnTo>
                <a:lnTo>
                  <a:pt x="1510" y="191"/>
                </a:lnTo>
                <a:lnTo>
                  <a:pt x="1536" y="191"/>
                </a:lnTo>
                <a:lnTo>
                  <a:pt x="1562" y="215"/>
                </a:lnTo>
                <a:lnTo>
                  <a:pt x="1578" y="244"/>
                </a:lnTo>
                <a:close/>
                <a:moveTo>
                  <a:pt x="1848" y="1975"/>
                </a:moveTo>
                <a:lnTo>
                  <a:pt x="1875" y="1963"/>
                </a:lnTo>
                <a:lnTo>
                  <a:pt x="1896" y="1936"/>
                </a:lnTo>
                <a:lnTo>
                  <a:pt x="1924" y="1933"/>
                </a:lnTo>
                <a:lnTo>
                  <a:pt x="1952" y="1921"/>
                </a:lnTo>
                <a:lnTo>
                  <a:pt x="1960" y="1915"/>
                </a:lnTo>
                <a:lnTo>
                  <a:pt x="1968" y="1910"/>
                </a:lnTo>
                <a:lnTo>
                  <a:pt x="1993" y="1894"/>
                </a:lnTo>
                <a:lnTo>
                  <a:pt x="1981" y="1892"/>
                </a:lnTo>
                <a:lnTo>
                  <a:pt x="1954" y="1887"/>
                </a:lnTo>
                <a:lnTo>
                  <a:pt x="1926" y="1894"/>
                </a:lnTo>
                <a:lnTo>
                  <a:pt x="1901" y="1900"/>
                </a:lnTo>
                <a:lnTo>
                  <a:pt x="1896" y="1928"/>
                </a:lnTo>
                <a:lnTo>
                  <a:pt x="1867" y="1949"/>
                </a:lnTo>
                <a:lnTo>
                  <a:pt x="1848" y="1975"/>
                </a:lnTo>
                <a:close/>
                <a:moveTo>
                  <a:pt x="3299" y="1245"/>
                </a:moveTo>
                <a:lnTo>
                  <a:pt x="3294" y="1240"/>
                </a:lnTo>
                <a:lnTo>
                  <a:pt x="3281" y="1251"/>
                </a:lnTo>
                <a:lnTo>
                  <a:pt x="3265" y="1279"/>
                </a:lnTo>
                <a:lnTo>
                  <a:pt x="3281" y="1304"/>
                </a:lnTo>
                <a:lnTo>
                  <a:pt x="3284" y="1299"/>
                </a:lnTo>
                <a:lnTo>
                  <a:pt x="3292" y="1274"/>
                </a:lnTo>
                <a:lnTo>
                  <a:pt x="3299" y="1245"/>
                </a:lnTo>
                <a:close/>
                <a:moveTo>
                  <a:pt x="2578" y="1136"/>
                </a:moveTo>
                <a:lnTo>
                  <a:pt x="2583" y="1136"/>
                </a:lnTo>
                <a:lnTo>
                  <a:pt x="2601" y="1111"/>
                </a:lnTo>
                <a:lnTo>
                  <a:pt x="2620" y="1082"/>
                </a:lnTo>
                <a:lnTo>
                  <a:pt x="2620" y="1056"/>
                </a:lnTo>
                <a:lnTo>
                  <a:pt x="2635" y="1030"/>
                </a:lnTo>
                <a:lnTo>
                  <a:pt x="2663" y="1007"/>
                </a:lnTo>
                <a:lnTo>
                  <a:pt x="2679" y="979"/>
                </a:lnTo>
                <a:lnTo>
                  <a:pt x="2687" y="950"/>
                </a:lnTo>
                <a:lnTo>
                  <a:pt x="2692" y="924"/>
                </a:lnTo>
                <a:lnTo>
                  <a:pt x="2702" y="898"/>
                </a:lnTo>
                <a:lnTo>
                  <a:pt x="2677" y="888"/>
                </a:lnTo>
                <a:lnTo>
                  <a:pt x="2668" y="914"/>
                </a:lnTo>
                <a:lnTo>
                  <a:pt x="2656" y="942"/>
                </a:lnTo>
                <a:lnTo>
                  <a:pt x="2645" y="968"/>
                </a:lnTo>
                <a:lnTo>
                  <a:pt x="2640" y="994"/>
                </a:lnTo>
                <a:lnTo>
                  <a:pt x="2615" y="1020"/>
                </a:lnTo>
                <a:lnTo>
                  <a:pt x="2609" y="1048"/>
                </a:lnTo>
                <a:lnTo>
                  <a:pt x="2599" y="1074"/>
                </a:lnTo>
                <a:lnTo>
                  <a:pt x="2588" y="1103"/>
                </a:lnTo>
                <a:lnTo>
                  <a:pt x="2581" y="1129"/>
                </a:lnTo>
                <a:lnTo>
                  <a:pt x="2578" y="1136"/>
                </a:lnTo>
                <a:close/>
                <a:moveTo>
                  <a:pt x="856" y="46"/>
                </a:moveTo>
                <a:lnTo>
                  <a:pt x="859" y="72"/>
                </a:lnTo>
                <a:lnTo>
                  <a:pt x="830" y="88"/>
                </a:lnTo>
                <a:lnTo>
                  <a:pt x="836" y="62"/>
                </a:lnTo>
                <a:lnTo>
                  <a:pt x="856" y="46"/>
                </a:lnTo>
                <a:close/>
                <a:moveTo>
                  <a:pt x="770" y="132"/>
                </a:moveTo>
                <a:lnTo>
                  <a:pt x="797" y="134"/>
                </a:lnTo>
                <a:lnTo>
                  <a:pt x="799" y="161"/>
                </a:lnTo>
                <a:lnTo>
                  <a:pt x="774" y="163"/>
                </a:lnTo>
                <a:lnTo>
                  <a:pt x="747" y="155"/>
                </a:lnTo>
                <a:lnTo>
                  <a:pt x="770" y="132"/>
                </a:lnTo>
                <a:close/>
                <a:moveTo>
                  <a:pt x="721" y="168"/>
                </a:moveTo>
                <a:lnTo>
                  <a:pt x="744" y="194"/>
                </a:lnTo>
                <a:lnTo>
                  <a:pt x="716" y="194"/>
                </a:lnTo>
                <a:lnTo>
                  <a:pt x="691" y="178"/>
                </a:lnTo>
                <a:lnTo>
                  <a:pt x="719" y="166"/>
                </a:lnTo>
                <a:lnTo>
                  <a:pt x="721" y="168"/>
                </a:lnTo>
                <a:close/>
                <a:moveTo>
                  <a:pt x="1078" y="249"/>
                </a:moveTo>
                <a:lnTo>
                  <a:pt x="1106" y="265"/>
                </a:lnTo>
                <a:lnTo>
                  <a:pt x="1131" y="290"/>
                </a:lnTo>
                <a:lnTo>
                  <a:pt x="1104" y="277"/>
                </a:lnTo>
                <a:lnTo>
                  <a:pt x="1076" y="267"/>
                </a:lnTo>
                <a:lnTo>
                  <a:pt x="1078" y="249"/>
                </a:lnTo>
                <a:close/>
                <a:moveTo>
                  <a:pt x="1029" y="259"/>
                </a:moveTo>
                <a:lnTo>
                  <a:pt x="1055" y="261"/>
                </a:lnTo>
                <a:lnTo>
                  <a:pt x="1065" y="288"/>
                </a:lnTo>
                <a:lnTo>
                  <a:pt x="1037" y="295"/>
                </a:lnTo>
                <a:lnTo>
                  <a:pt x="1011" y="303"/>
                </a:lnTo>
                <a:lnTo>
                  <a:pt x="1016" y="274"/>
                </a:lnTo>
                <a:lnTo>
                  <a:pt x="1029" y="259"/>
                </a:lnTo>
                <a:close/>
                <a:moveTo>
                  <a:pt x="887" y="284"/>
                </a:moveTo>
                <a:lnTo>
                  <a:pt x="913" y="282"/>
                </a:lnTo>
                <a:lnTo>
                  <a:pt x="942" y="274"/>
                </a:lnTo>
                <a:lnTo>
                  <a:pt x="967" y="256"/>
                </a:lnTo>
                <a:lnTo>
                  <a:pt x="995" y="261"/>
                </a:lnTo>
                <a:lnTo>
                  <a:pt x="988" y="288"/>
                </a:lnTo>
                <a:lnTo>
                  <a:pt x="962" y="293"/>
                </a:lnTo>
                <a:lnTo>
                  <a:pt x="970" y="318"/>
                </a:lnTo>
                <a:lnTo>
                  <a:pt x="942" y="334"/>
                </a:lnTo>
                <a:lnTo>
                  <a:pt x="915" y="350"/>
                </a:lnTo>
                <a:lnTo>
                  <a:pt x="931" y="323"/>
                </a:lnTo>
                <a:lnTo>
                  <a:pt x="905" y="326"/>
                </a:lnTo>
                <a:lnTo>
                  <a:pt x="876" y="342"/>
                </a:lnTo>
                <a:lnTo>
                  <a:pt x="850" y="344"/>
                </a:lnTo>
                <a:lnTo>
                  <a:pt x="843" y="318"/>
                </a:lnTo>
                <a:lnTo>
                  <a:pt x="871" y="293"/>
                </a:lnTo>
                <a:lnTo>
                  <a:pt x="887" y="284"/>
                </a:lnTo>
                <a:close/>
                <a:moveTo>
                  <a:pt x="603" y="367"/>
                </a:moveTo>
                <a:lnTo>
                  <a:pt x="603" y="394"/>
                </a:lnTo>
                <a:lnTo>
                  <a:pt x="574" y="383"/>
                </a:lnTo>
                <a:lnTo>
                  <a:pt x="603" y="365"/>
                </a:lnTo>
                <a:lnTo>
                  <a:pt x="603" y="367"/>
                </a:lnTo>
                <a:close/>
                <a:moveTo>
                  <a:pt x="1559" y="618"/>
                </a:moveTo>
                <a:lnTo>
                  <a:pt x="1534" y="627"/>
                </a:lnTo>
                <a:lnTo>
                  <a:pt x="1559" y="611"/>
                </a:lnTo>
                <a:lnTo>
                  <a:pt x="1559" y="618"/>
                </a:lnTo>
                <a:close/>
                <a:moveTo>
                  <a:pt x="1094" y="1514"/>
                </a:moveTo>
                <a:lnTo>
                  <a:pt x="1120" y="1530"/>
                </a:lnTo>
                <a:lnTo>
                  <a:pt x="1112" y="1556"/>
                </a:lnTo>
                <a:lnTo>
                  <a:pt x="1086" y="1561"/>
                </a:lnTo>
                <a:lnTo>
                  <a:pt x="1058" y="1543"/>
                </a:lnTo>
                <a:lnTo>
                  <a:pt x="1086" y="1517"/>
                </a:lnTo>
                <a:lnTo>
                  <a:pt x="1094" y="1514"/>
                </a:lnTo>
                <a:close/>
                <a:moveTo>
                  <a:pt x="668" y="1675"/>
                </a:moveTo>
                <a:lnTo>
                  <a:pt x="691" y="1701"/>
                </a:lnTo>
                <a:lnTo>
                  <a:pt x="664" y="1716"/>
                </a:lnTo>
                <a:lnTo>
                  <a:pt x="652" y="1691"/>
                </a:lnTo>
                <a:lnTo>
                  <a:pt x="668" y="1675"/>
                </a:lnTo>
                <a:close/>
                <a:moveTo>
                  <a:pt x="1449" y="1776"/>
                </a:moveTo>
                <a:lnTo>
                  <a:pt x="1474" y="1774"/>
                </a:lnTo>
                <a:lnTo>
                  <a:pt x="1502" y="1783"/>
                </a:lnTo>
                <a:lnTo>
                  <a:pt x="1525" y="1809"/>
                </a:lnTo>
                <a:lnTo>
                  <a:pt x="1521" y="1836"/>
                </a:lnTo>
                <a:lnTo>
                  <a:pt x="1502" y="1861"/>
                </a:lnTo>
                <a:lnTo>
                  <a:pt x="1474" y="1864"/>
                </a:lnTo>
                <a:lnTo>
                  <a:pt x="1451" y="1838"/>
                </a:lnTo>
                <a:lnTo>
                  <a:pt x="1430" y="1809"/>
                </a:lnTo>
                <a:lnTo>
                  <a:pt x="1435" y="1783"/>
                </a:lnTo>
                <a:lnTo>
                  <a:pt x="1449" y="1776"/>
                </a:lnTo>
                <a:close/>
                <a:moveTo>
                  <a:pt x="592" y="1856"/>
                </a:moveTo>
                <a:lnTo>
                  <a:pt x="603" y="1882"/>
                </a:lnTo>
                <a:lnTo>
                  <a:pt x="576" y="1885"/>
                </a:lnTo>
                <a:lnTo>
                  <a:pt x="579" y="1859"/>
                </a:lnTo>
                <a:lnTo>
                  <a:pt x="592" y="1856"/>
                </a:lnTo>
                <a:close/>
                <a:moveTo>
                  <a:pt x="755" y="1905"/>
                </a:moveTo>
                <a:lnTo>
                  <a:pt x="781" y="1905"/>
                </a:lnTo>
                <a:lnTo>
                  <a:pt x="765" y="1931"/>
                </a:lnTo>
                <a:lnTo>
                  <a:pt x="740" y="1926"/>
                </a:lnTo>
                <a:lnTo>
                  <a:pt x="755" y="1905"/>
                </a:lnTo>
                <a:close/>
                <a:moveTo>
                  <a:pt x="802" y="1885"/>
                </a:moveTo>
                <a:lnTo>
                  <a:pt x="830" y="1887"/>
                </a:lnTo>
                <a:lnTo>
                  <a:pt x="856" y="1898"/>
                </a:lnTo>
                <a:lnTo>
                  <a:pt x="908" y="1898"/>
                </a:lnTo>
                <a:lnTo>
                  <a:pt x="900" y="1924"/>
                </a:lnTo>
                <a:lnTo>
                  <a:pt x="871" y="1938"/>
                </a:lnTo>
                <a:lnTo>
                  <a:pt x="843" y="1924"/>
                </a:lnTo>
                <a:lnTo>
                  <a:pt x="817" y="1921"/>
                </a:lnTo>
                <a:lnTo>
                  <a:pt x="797" y="1894"/>
                </a:lnTo>
                <a:lnTo>
                  <a:pt x="802" y="1885"/>
                </a:lnTo>
                <a:close/>
                <a:moveTo>
                  <a:pt x="1177" y="1915"/>
                </a:moveTo>
                <a:lnTo>
                  <a:pt x="1205" y="1913"/>
                </a:lnTo>
                <a:lnTo>
                  <a:pt x="1231" y="1921"/>
                </a:lnTo>
                <a:lnTo>
                  <a:pt x="1205" y="1933"/>
                </a:lnTo>
                <a:lnTo>
                  <a:pt x="1177" y="1931"/>
                </a:lnTo>
                <a:lnTo>
                  <a:pt x="1177" y="1915"/>
                </a:lnTo>
                <a:close/>
                <a:moveTo>
                  <a:pt x="915" y="1924"/>
                </a:moveTo>
                <a:lnTo>
                  <a:pt x="942" y="1921"/>
                </a:lnTo>
                <a:lnTo>
                  <a:pt x="952" y="1947"/>
                </a:lnTo>
                <a:lnTo>
                  <a:pt x="923" y="1949"/>
                </a:lnTo>
                <a:lnTo>
                  <a:pt x="910" y="1924"/>
                </a:lnTo>
                <a:lnTo>
                  <a:pt x="915" y="1924"/>
                </a:lnTo>
                <a:close/>
                <a:moveTo>
                  <a:pt x="44" y="1900"/>
                </a:moveTo>
                <a:lnTo>
                  <a:pt x="34" y="1926"/>
                </a:lnTo>
                <a:lnTo>
                  <a:pt x="26" y="1954"/>
                </a:lnTo>
                <a:lnTo>
                  <a:pt x="0" y="1954"/>
                </a:lnTo>
                <a:lnTo>
                  <a:pt x="0" y="1928"/>
                </a:lnTo>
                <a:lnTo>
                  <a:pt x="28" y="1903"/>
                </a:lnTo>
                <a:lnTo>
                  <a:pt x="44" y="1900"/>
                </a:lnTo>
                <a:close/>
                <a:moveTo>
                  <a:pt x="412" y="371"/>
                </a:moveTo>
                <a:lnTo>
                  <a:pt x="437" y="360"/>
                </a:lnTo>
                <a:lnTo>
                  <a:pt x="465" y="355"/>
                </a:lnTo>
                <a:lnTo>
                  <a:pt x="491" y="350"/>
                </a:lnTo>
                <a:lnTo>
                  <a:pt x="518" y="329"/>
                </a:lnTo>
                <a:lnTo>
                  <a:pt x="546" y="316"/>
                </a:lnTo>
                <a:lnTo>
                  <a:pt x="571" y="305"/>
                </a:lnTo>
                <a:lnTo>
                  <a:pt x="597" y="305"/>
                </a:lnTo>
                <a:lnTo>
                  <a:pt x="606" y="277"/>
                </a:lnTo>
                <a:lnTo>
                  <a:pt x="606" y="251"/>
                </a:lnTo>
                <a:lnTo>
                  <a:pt x="610" y="226"/>
                </a:lnTo>
                <a:lnTo>
                  <a:pt x="582" y="199"/>
                </a:lnTo>
                <a:lnTo>
                  <a:pt x="556" y="207"/>
                </a:lnTo>
                <a:lnTo>
                  <a:pt x="535" y="178"/>
                </a:lnTo>
                <a:lnTo>
                  <a:pt x="562" y="171"/>
                </a:lnTo>
                <a:lnTo>
                  <a:pt x="548" y="143"/>
                </a:lnTo>
                <a:lnTo>
                  <a:pt x="520" y="127"/>
                </a:lnTo>
                <a:lnTo>
                  <a:pt x="494" y="122"/>
                </a:lnTo>
                <a:lnTo>
                  <a:pt x="468" y="106"/>
                </a:lnTo>
                <a:lnTo>
                  <a:pt x="442" y="99"/>
                </a:lnTo>
                <a:lnTo>
                  <a:pt x="414" y="95"/>
                </a:lnTo>
                <a:lnTo>
                  <a:pt x="388" y="95"/>
                </a:lnTo>
                <a:lnTo>
                  <a:pt x="362" y="99"/>
                </a:lnTo>
                <a:lnTo>
                  <a:pt x="336" y="104"/>
                </a:lnTo>
                <a:lnTo>
                  <a:pt x="311" y="101"/>
                </a:lnTo>
                <a:lnTo>
                  <a:pt x="282" y="109"/>
                </a:lnTo>
                <a:lnTo>
                  <a:pt x="256" y="119"/>
                </a:lnTo>
                <a:lnTo>
                  <a:pt x="228" y="134"/>
                </a:lnTo>
                <a:lnTo>
                  <a:pt x="202" y="111"/>
                </a:lnTo>
                <a:lnTo>
                  <a:pt x="176" y="132"/>
                </a:lnTo>
                <a:lnTo>
                  <a:pt x="173" y="157"/>
                </a:lnTo>
                <a:lnTo>
                  <a:pt x="173" y="187"/>
                </a:lnTo>
                <a:lnTo>
                  <a:pt x="181" y="212"/>
                </a:lnTo>
                <a:lnTo>
                  <a:pt x="199" y="238"/>
                </a:lnTo>
                <a:lnTo>
                  <a:pt x="223" y="265"/>
                </a:lnTo>
                <a:lnTo>
                  <a:pt x="251" y="293"/>
                </a:lnTo>
                <a:lnTo>
                  <a:pt x="277" y="308"/>
                </a:lnTo>
                <a:lnTo>
                  <a:pt x="306" y="326"/>
                </a:lnTo>
                <a:lnTo>
                  <a:pt x="334" y="339"/>
                </a:lnTo>
                <a:lnTo>
                  <a:pt x="359" y="350"/>
                </a:lnTo>
                <a:lnTo>
                  <a:pt x="385" y="357"/>
                </a:lnTo>
                <a:lnTo>
                  <a:pt x="412" y="371"/>
                </a:lnTo>
                <a:close/>
                <a:moveTo>
                  <a:pt x="2079" y="417"/>
                </a:moveTo>
                <a:lnTo>
                  <a:pt x="2087" y="443"/>
                </a:lnTo>
                <a:lnTo>
                  <a:pt x="2060" y="424"/>
                </a:lnTo>
                <a:lnTo>
                  <a:pt x="2079" y="417"/>
                </a:lnTo>
                <a:close/>
                <a:moveTo>
                  <a:pt x="2035" y="453"/>
                </a:moveTo>
                <a:lnTo>
                  <a:pt x="2064" y="477"/>
                </a:lnTo>
                <a:lnTo>
                  <a:pt x="2035" y="471"/>
                </a:lnTo>
                <a:lnTo>
                  <a:pt x="2035" y="453"/>
                </a:lnTo>
                <a:close/>
                <a:moveTo>
                  <a:pt x="2154" y="583"/>
                </a:moveTo>
                <a:lnTo>
                  <a:pt x="2170" y="608"/>
                </a:lnTo>
                <a:lnTo>
                  <a:pt x="2143" y="580"/>
                </a:lnTo>
                <a:lnTo>
                  <a:pt x="2154" y="583"/>
                </a:lnTo>
                <a:close/>
                <a:moveTo>
                  <a:pt x="2187" y="673"/>
                </a:moveTo>
                <a:lnTo>
                  <a:pt x="2193" y="699"/>
                </a:lnTo>
                <a:lnTo>
                  <a:pt x="2182" y="673"/>
                </a:lnTo>
                <a:lnTo>
                  <a:pt x="2187" y="673"/>
                </a:lnTo>
                <a:close/>
                <a:moveTo>
                  <a:pt x="2567" y="986"/>
                </a:moveTo>
                <a:lnTo>
                  <a:pt x="2565" y="1012"/>
                </a:lnTo>
                <a:lnTo>
                  <a:pt x="2548" y="986"/>
                </a:lnTo>
                <a:lnTo>
                  <a:pt x="2567" y="986"/>
                </a:lnTo>
                <a:close/>
                <a:moveTo>
                  <a:pt x="2542" y="1023"/>
                </a:moveTo>
                <a:lnTo>
                  <a:pt x="2557" y="1051"/>
                </a:lnTo>
                <a:lnTo>
                  <a:pt x="2567" y="1076"/>
                </a:lnTo>
                <a:lnTo>
                  <a:pt x="2560" y="1103"/>
                </a:lnTo>
                <a:lnTo>
                  <a:pt x="2534" y="1103"/>
                </a:lnTo>
                <a:lnTo>
                  <a:pt x="2521" y="1074"/>
                </a:lnTo>
                <a:lnTo>
                  <a:pt x="2523" y="1048"/>
                </a:lnTo>
                <a:lnTo>
                  <a:pt x="2513" y="1023"/>
                </a:lnTo>
                <a:lnTo>
                  <a:pt x="2500" y="996"/>
                </a:lnTo>
                <a:lnTo>
                  <a:pt x="2527" y="994"/>
                </a:lnTo>
                <a:lnTo>
                  <a:pt x="2542" y="1023"/>
                </a:lnTo>
                <a:close/>
                <a:moveTo>
                  <a:pt x="3064" y="1147"/>
                </a:moveTo>
                <a:lnTo>
                  <a:pt x="3072" y="1173"/>
                </a:lnTo>
                <a:lnTo>
                  <a:pt x="3082" y="1198"/>
                </a:lnTo>
                <a:lnTo>
                  <a:pt x="3108" y="1222"/>
                </a:lnTo>
                <a:lnTo>
                  <a:pt x="3134" y="1235"/>
                </a:lnTo>
                <a:lnTo>
                  <a:pt x="3108" y="1258"/>
                </a:lnTo>
                <a:lnTo>
                  <a:pt x="3082" y="1232"/>
                </a:lnTo>
                <a:lnTo>
                  <a:pt x="3053" y="1209"/>
                </a:lnTo>
                <a:lnTo>
                  <a:pt x="3030" y="1183"/>
                </a:lnTo>
                <a:lnTo>
                  <a:pt x="3030" y="1154"/>
                </a:lnTo>
                <a:lnTo>
                  <a:pt x="3057" y="1152"/>
                </a:lnTo>
                <a:lnTo>
                  <a:pt x="3064" y="1147"/>
                </a:lnTo>
                <a:close/>
                <a:moveTo>
                  <a:pt x="3147" y="1240"/>
                </a:moveTo>
                <a:lnTo>
                  <a:pt x="3173" y="1261"/>
                </a:lnTo>
                <a:lnTo>
                  <a:pt x="3198" y="1284"/>
                </a:lnTo>
                <a:lnTo>
                  <a:pt x="3188" y="1313"/>
                </a:lnTo>
                <a:lnTo>
                  <a:pt x="3163" y="1309"/>
                </a:lnTo>
                <a:lnTo>
                  <a:pt x="3148" y="1297"/>
                </a:lnTo>
                <a:lnTo>
                  <a:pt x="3159" y="1323"/>
                </a:lnTo>
                <a:lnTo>
                  <a:pt x="3170" y="1348"/>
                </a:lnTo>
                <a:lnTo>
                  <a:pt x="3149" y="1375"/>
                </a:lnTo>
                <a:lnTo>
                  <a:pt x="3124" y="1396"/>
                </a:lnTo>
                <a:lnTo>
                  <a:pt x="3108" y="1421"/>
                </a:lnTo>
                <a:lnTo>
                  <a:pt x="3082" y="1447"/>
                </a:lnTo>
                <a:lnTo>
                  <a:pt x="3057" y="1465"/>
                </a:lnTo>
                <a:lnTo>
                  <a:pt x="3030" y="1440"/>
                </a:lnTo>
                <a:lnTo>
                  <a:pt x="3004" y="1411"/>
                </a:lnTo>
                <a:lnTo>
                  <a:pt x="3012" y="1385"/>
                </a:lnTo>
                <a:lnTo>
                  <a:pt x="3020" y="1357"/>
                </a:lnTo>
                <a:lnTo>
                  <a:pt x="3020" y="1330"/>
                </a:lnTo>
                <a:lnTo>
                  <a:pt x="3023" y="1304"/>
                </a:lnTo>
                <a:lnTo>
                  <a:pt x="3051" y="1309"/>
                </a:lnTo>
                <a:lnTo>
                  <a:pt x="3028" y="1284"/>
                </a:lnTo>
                <a:lnTo>
                  <a:pt x="3033" y="1258"/>
                </a:lnTo>
                <a:lnTo>
                  <a:pt x="3028" y="1232"/>
                </a:lnTo>
                <a:lnTo>
                  <a:pt x="3020" y="1207"/>
                </a:lnTo>
                <a:lnTo>
                  <a:pt x="3030" y="1196"/>
                </a:lnTo>
                <a:lnTo>
                  <a:pt x="3057" y="1217"/>
                </a:lnTo>
                <a:lnTo>
                  <a:pt x="3082" y="1240"/>
                </a:lnTo>
                <a:lnTo>
                  <a:pt x="3092" y="1265"/>
                </a:lnTo>
                <a:lnTo>
                  <a:pt x="3118" y="1281"/>
                </a:lnTo>
                <a:lnTo>
                  <a:pt x="3144" y="1293"/>
                </a:lnTo>
                <a:lnTo>
                  <a:pt x="3134" y="1284"/>
                </a:lnTo>
                <a:lnTo>
                  <a:pt x="3115" y="1258"/>
                </a:lnTo>
                <a:lnTo>
                  <a:pt x="3145" y="1237"/>
                </a:lnTo>
                <a:lnTo>
                  <a:pt x="3147" y="1240"/>
                </a:lnTo>
                <a:close/>
                <a:moveTo>
                  <a:pt x="3237" y="1346"/>
                </a:moveTo>
                <a:lnTo>
                  <a:pt x="3242" y="1371"/>
                </a:lnTo>
                <a:lnTo>
                  <a:pt x="3230" y="1401"/>
                </a:lnTo>
                <a:lnTo>
                  <a:pt x="3219" y="1375"/>
                </a:lnTo>
                <a:lnTo>
                  <a:pt x="3230" y="1348"/>
                </a:lnTo>
                <a:lnTo>
                  <a:pt x="3237" y="1346"/>
                </a:lnTo>
                <a:close/>
                <a:moveTo>
                  <a:pt x="2141" y="1377"/>
                </a:moveTo>
                <a:lnTo>
                  <a:pt x="2131" y="1406"/>
                </a:lnTo>
                <a:lnTo>
                  <a:pt x="2133" y="1380"/>
                </a:lnTo>
                <a:lnTo>
                  <a:pt x="2141" y="1377"/>
                </a:lnTo>
                <a:close/>
                <a:moveTo>
                  <a:pt x="2195" y="1532"/>
                </a:moveTo>
                <a:lnTo>
                  <a:pt x="2224" y="1532"/>
                </a:lnTo>
                <a:lnTo>
                  <a:pt x="2249" y="1530"/>
                </a:lnTo>
                <a:lnTo>
                  <a:pt x="2276" y="1558"/>
                </a:lnTo>
                <a:lnTo>
                  <a:pt x="2249" y="1564"/>
                </a:lnTo>
                <a:lnTo>
                  <a:pt x="2221" y="1548"/>
                </a:lnTo>
                <a:lnTo>
                  <a:pt x="2195" y="1551"/>
                </a:lnTo>
                <a:lnTo>
                  <a:pt x="2195" y="1532"/>
                </a:lnTo>
                <a:close/>
                <a:moveTo>
                  <a:pt x="1945" y="1641"/>
                </a:moveTo>
                <a:lnTo>
                  <a:pt x="1970" y="1638"/>
                </a:lnTo>
                <a:lnTo>
                  <a:pt x="1963" y="1664"/>
                </a:lnTo>
                <a:lnTo>
                  <a:pt x="1937" y="1668"/>
                </a:lnTo>
                <a:lnTo>
                  <a:pt x="1940" y="1641"/>
                </a:lnTo>
                <a:lnTo>
                  <a:pt x="1945" y="1641"/>
                </a:lnTo>
                <a:close/>
                <a:moveTo>
                  <a:pt x="1885" y="1670"/>
                </a:moveTo>
                <a:lnTo>
                  <a:pt x="1910" y="1677"/>
                </a:lnTo>
                <a:lnTo>
                  <a:pt x="1885" y="1687"/>
                </a:lnTo>
                <a:lnTo>
                  <a:pt x="1885" y="1670"/>
                </a:lnTo>
                <a:close/>
                <a:moveTo>
                  <a:pt x="1973" y="1714"/>
                </a:moveTo>
                <a:lnTo>
                  <a:pt x="1963" y="1740"/>
                </a:lnTo>
                <a:lnTo>
                  <a:pt x="1935" y="1747"/>
                </a:lnTo>
                <a:lnTo>
                  <a:pt x="1952" y="1721"/>
                </a:lnTo>
                <a:lnTo>
                  <a:pt x="1973" y="1714"/>
                </a:lnTo>
                <a:close/>
                <a:moveTo>
                  <a:pt x="3248" y="1263"/>
                </a:moveTo>
                <a:lnTo>
                  <a:pt x="3246" y="1289"/>
                </a:lnTo>
                <a:lnTo>
                  <a:pt x="3246" y="1263"/>
                </a:lnTo>
                <a:lnTo>
                  <a:pt x="3248" y="1263"/>
                </a:lnTo>
                <a:close/>
                <a:moveTo>
                  <a:pt x="2159" y="1532"/>
                </a:moveTo>
                <a:lnTo>
                  <a:pt x="2131" y="1540"/>
                </a:lnTo>
                <a:lnTo>
                  <a:pt x="2120" y="1566"/>
                </a:lnTo>
                <a:lnTo>
                  <a:pt x="2094" y="1590"/>
                </a:lnTo>
                <a:lnTo>
                  <a:pt x="2069" y="1615"/>
                </a:lnTo>
                <a:lnTo>
                  <a:pt x="2058" y="1643"/>
                </a:lnTo>
                <a:lnTo>
                  <a:pt x="2030" y="1654"/>
                </a:lnTo>
                <a:lnTo>
                  <a:pt x="2009" y="1680"/>
                </a:lnTo>
                <a:lnTo>
                  <a:pt x="1999" y="1706"/>
                </a:lnTo>
                <a:lnTo>
                  <a:pt x="1996" y="1732"/>
                </a:lnTo>
                <a:lnTo>
                  <a:pt x="1970" y="1742"/>
                </a:lnTo>
                <a:lnTo>
                  <a:pt x="1986" y="1768"/>
                </a:lnTo>
                <a:lnTo>
                  <a:pt x="1960" y="1794"/>
                </a:lnTo>
                <a:lnTo>
                  <a:pt x="1973" y="1820"/>
                </a:lnTo>
                <a:lnTo>
                  <a:pt x="1968" y="1848"/>
                </a:lnTo>
                <a:lnTo>
                  <a:pt x="1996" y="1848"/>
                </a:lnTo>
                <a:lnTo>
                  <a:pt x="2022" y="1836"/>
                </a:lnTo>
                <a:lnTo>
                  <a:pt x="2051" y="1848"/>
                </a:lnTo>
                <a:lnTo>
                  <a:pt x="2051" y="1820"/>
                </a:lnTo>
                <a:lnTo>
                  <a:pt x="2069" y="1794"/>
                </a:lnTo>
                <a:lnTo>
                  <a:pt x="2094" y="1776"/>
                </a:lnTo>
                <a:lnTo>
                  <a:pt x="2105" y="1749"/>
                </a:lnTo>
                <a:lnTo>
                  <a:pt x="2133" y="1742"/>
                </a:lnTo>
                <a:lnTo>
                  <a:pt x="2154" y="1714"/>
                </a:lnTo>
                <a:lnTo>
                  <a:pt x="2161" y="1687"/>
                </a:lnTo>
                <a:lnTo>
                  <a:pt x="2170" y="1659"/>
                </a:lnTo>
                <a:lnTo>
                  <a:pt x="2166" y="1634"/>
                </a:lnTo>
                <a:lnTo>
                  <a:pt x="2164" y="1608"/>
                </a:lnTo>
                <a:lnTo>
                  <a:pt x="2157" y="1581"/>
                </a:lnTo>
                <a:lnTo>
                  <a:pt x="2182" y="1571"/>
                </a:lnTo>
                <a:lnTo>
                  <a:pt x="2180" y="1546"/>
                </a:lnTo>
                <a:lnTo>
                  <a:pt x="2159" y="1532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5021244" y="2434471"/>
            <a:ext cx="459910" cy="992510"/>
          </a:xfrm>
          <a:custGeom>
            <a:avLst/>
            <a:gdLst>
              <a:gd name="T0" fmla="*/ 2147483647 w 859"/>
              <a:gd name="T1" fmla="*/ 2147483647 h 1936"/>
              <a:gd name="T2" fmla="*/ 2147483647 w 859"/>
              <a:gd name="T3" fmla="*/ 2147483647 h 1936"/>
              <a:gd name="T4" fmla="*/ 2147483647 w 859"/>
              <a:gd name="T5" fmla="*/ 2147483647 h 1936"/>
              <a:gd name="T6" fmla="*/ 2147483647 w 859"/>
              <a:gd name="T7" fmla="*/ 2147483647 h 1936"/>
              <a:gd name="T8" fmla="*/ 2147483647 w 859"/>
              <a:gd name="T9" fmla="*/ 2147483647 h 1936"/>
              <a:gd name="T10" fmla="*/ 2147483647 w 859"/>
              <a:gd name="T11" fmla="*/ 2147483647 h 1936"/>
              <a:gd name="T12" fmla="*/ 2147483647 w 859"/>
              <a:gd name="T13" fmla="*/ 2147483647 h 1936"/>
              <a:gd name="T14" fmla="*/ 2147483647 w 859"/>
              <a:gd name="T15" fmla="*/ 2147483647 h 1936"/>
              <a:gd name="T16" fmla="*/ 2147483647 w 859"/>
              <a:gd name="T17" fmla="*/ 2147483647 h 1936"/>
              <a:gd name="T18" fmla="*/ 2147483647 w 859"/>
              <a:gd name="T19" fmla="*/ 2147483647 h 1936"/>
              <a:gd name="T20" fmla="*/ 0 w 859"/>
              <a:gd name="T21" fmla="*/ 2147483647 h 1936"/>
              <a:gd name="T22" fmla="*/ 2147483647 w 859"/>
              <a:gd name="T23" fmla="*/ 2147483647 h 1936"/>
              <a:gd name="T24" fmla="*/ 2147483647 w 859"/>
              <a:gd name="T25" fmla="*/ 2147483647 h 1936"/>
              <a:gd name="T26" fmla="*/ 2147483647 w 859"/>
              <a:gd name="T27" fmla="*/ 2147483647 h 1936"/>
              <a:gd name="T28" fmla="*/ 2147483647 w 859"/>
              <a:gd name="T29" fmla="*/ 2147483647 h 1936"/>
              <a:gd name="T30" fmla="*/ 2147483647 w 859"/>
              <a:gd name="T31" fmla="*/ 2147483647 h 1936"/>
              <a:gd name="T32" fmla="*/ 2147483647 w 859"/>
              <a:gd name="T33" fmla="*/ 2147483647 h 1936"/>
              <a:gd name="T34" fmla="*/ 2147483647 w 859"/>
              <a:gd name="T35" fmla="*/ 2147483647 h 1936"/>
              <a:gd name="T36" fmla="*/ 2147483647 w 859"/>
              <a:gd name="T37" fmla="*/ 2147483647 h 1936"/>
              <a:gd name="T38" fmla="*/ 2147483647 w 859"/>
              <a:gd name="T39" fmla="*/ 2147483647 h 1936"/>
              <a:gd name="T40" fmla="*/ 2147483647 w 859"/>
              <a:gd name="T41" fmla="*/ 2147483647 h 1936"/>
              <a:gd name="T42" fmla="*/ 2147483647 w 859"/>
              <a:gd name="T43" fmla="*/ 2147483647 h 1936"/>
              <a:gd name="T44" fmla="*/ 2147483647 w 859"/>
              <a:gd name="T45" fmla="*/ 2147483647 h 1936"/>
              <a:gd name="T46" fmla="*/ 2147483647 w 859"/>
              <a:gd name="T47" fmla="*/ 2147483647 h 1936"/>
              <a:gd name="T48" fmla="*/ 2147483647 w 859"/>
              <a:gd name="T49" fmla="*/ 2147483647 h 1936"/>
              <a:gd name="T50" fmla="*/ 2147483647 w 859"/>
              <a:gd name="T51" fmla="*/ 2147483647 h 1936"/>
              <a:gd name="T52" fmla="*/ 2147483647 w 859"/>
              <a:gd name="T53" fmla="*/ 2147483647 h 1936"/>
              <a:gd name="T54" fmla="*/ 2147483647 w 859"/>
              <a:gd name="T55" fmla="*/ 2147483647 h 1936"/>
              <a:gd name="T56" fmla="*/ 2147483647 w 859"/>
              <a:gd name="T57" fmla="*/ 2147483647 h 1936"/>
              <a:gd name="T58" fmla="*/ 2147483647 w 859"/>
              <a:gd name="T59" fmla="*/ 2147483647 h 1936"/>
              <a:gd name="T60" fmla="*/ 2147483647 w 859"/>
              <a:gd name="T61" fmla="*/ 2147483647 h 1936"/>
              <a:gd name="T62" fmla="*/ 2147483647 w 859"/>
              <a:gd name="T63" fmla="*/ 2147483647 h 1936"/>
              <a:gd name="T64" fmla="*/ 2147483647 w 859"/>
              <a:gd name="T65" fmla="*/ 2147483647 h 1936"/>
              <a:gd name="T66" fmla="*/ 2147483647 w 859"/>
              <a:gd name="T67" fmla="*/ 2147483647 h 1936"/>
              <a:gd name="T68" fmla="*/ 2147483647 w 859"/>
              <a:gd name="T69" fmla="*/ 2147483647 h 1936"/>
              <a:gd name="T70" fmla="*/ 2147483647 w 859"/>
              <a:gd name="T71" fmla="*/ 2147483647 h 1936"/>
              <a:gd name="T72" fmla="*/ 2147483647 w 859"/>
              <a:gd name="T73" fmla="*/ 2147483647 h 1936"/>
              <a:gd name="T74" fmla="*/ 2147483647 w 859"/>
              <a:gd name="T75" fmla="*/ 2147483647 h 1936"/>
              <a:gd name="T76" fmla="*/ 2147483647 w 859"/>
              <a:gd name="T77" fmla="*/ 2147483647 h 1936"/>
              <a:gd name="T78" fmla="*/ 2147483647 w 859"/>
              <a:gd name="T79" fmla="*/ 2147483647 h 1936"/>
              <a:gd name="T80" fmla="*/ 2147483647 w 859"/>
              <a:gd name="T81" fmla="*/ 2147483647 h 1936"/>
              <a:gd name="T82" fmla="*/ 2147483647 w 859"/>
              <a:gd name="T83" fmla="*/ 2147483647 h 1936"/>
              <a:gd name="T84" fmla="*/ 2147483647 w 859"/>
              <a:gd name="T85" fmla="*/ 2147483647 h 1936"/>
              <a:gd name="T86" fmla="*/ 2147483647 w 859"/>
              <a:gd name="T87" fmla="*/ 2147483647 h 1936"/>
              <a:gd name="T88" fmla="*/ 2147483647 w 859"/>
              <a:gd name="T89" fmla="*/ 2147483647 h 1936"/>
              <a:gd name="T90" fmla="*/ 2147483647 w 859"/>
              <a:gd name="T91" fmla="*/ 2147483647 h 1936"/>
              <a:gd name="T92" fmla="*/ 2147483647 w 859"/>
              <a:gd name="T93" fmla="*/ 2147483647 h 1936"/>
              <a:gd name="T94" fmla="*/ 2147483647 w 859"/>
              <a:gd name="T95" fmla="*/ 2147483647 h 1936"/>
              <a:gd name="T96" fmla="*/ 2147483647 w 859"/>
              <a:gd name="T97" fmla="*/ 2147483647 h 1936"/>
              <a:gd name="T98" fmla="*/ 2147483647 w 859"/>
              <a:gd name="T99" fmla="*/ 2147483647 h 1936"/>
              <a:gd name="T100" fmla="*/ 2147483647 w 859"/>
              <a:gd name="T101" fmla="*/ 2147483647 h 1936"/>
              <a:gd name="T102" fmla="*/ 2147483647 w 859"/>
              <a:gd name="T103" fmla="*/ 2147483647 h 1936"/>
              <a:gd name="T104" fmla="*/ 2147483647 w 859"/>
              <a:gd name="T105" fmla="*/ 2147483647 h 1936"/>
              <a:gd name="T106" fmla="*/ 2147483647 w 859"/>
              <a:gd name="T107" fmla="*/ 2147483647 h 1936"/>
              <a:gd name="T108" fmla="*/ 2147483647 w 859"/>
              <a:gd name="T109" fmla="*/ 2147483647 h 1936"/>
              <a:gd name="T110" fmla="*/ 2147483647 w 859"/>
              <a:gd name="T111" fmla="*/ 2147483647 h 1936"/>
              <a:gd name="T112" fmla="*/ 2147483647 w 859"/>
              <a:gd name="T113" fmla="*/ 2147483647 h 1936"/>
              <a:gd name="T114" fmla="*/ 2147483647 w 859"/>
              <a:gd name="T115" fmla="*/ 2147483647 h 1936"/>
              <a:gd name="T116" fmla="*/ 2147483647 w 859"/>
              <a:gd name="T117" fmla="*/ 2147483647 h 19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859" h="1936">
                <a:moveTo>
                  <a:pt x="524" y="1913"/>
                </a:moveTo>
                <a:lnTo>
                  <a:pt x="550" y="1916"/>
                </a:lnTo>
                <a:lnTo>
                  <a:pt x="575" y="1918"/>
                </a:lnTo>
                <a:lnTo>
                  <a:pt x="604" y="1923"/>
                </a:lnTo>
                <a:lnTo>
                  <a:pt x="575" y="1936"/>
                </a:lnTo>
                <a:lnTo>
                  <a:pt x="550" y="1925"/>
                </a:lnTo>
                <a:lnTo>
                  <a:pt x="521" y="1925"/>
                </a:lnTo>
                <a:lnTo>
                  <a:pt x="524" y="1913"/>
                </a:lnTo>
                <a:close/>
                <a:moveTo>
                  <a:pt x="165" y="32"/>
                </a:moveTo>
                <a:lnTo>
                  <a:pt x="166" y="53"/>
                </a:lnTo>
                <a:lnTo>
                  <a:pt x="171" y="87"/>
                </a:lnTo>
                <a:lnTo>
                  <a:pt x="174" y="109"/>
                </a:lnTo>
                <a:lnTo>
                  <a:pt x="180" y="131"/>
                </a:lnTo>
                <a:lnTo>
                  <a:pt x="186" y="153"/>
                </a:lnTo>
                <a:lnTo>
                  <a:pt x="193" y="175"/>
                </a:lnTo>
                <a:lnTo>
                  <a:pt x="198" y="186"/>
                </a:lnTo>
                <a:lnTo>
                  <a:pt x="201" y="200"/>
                </a:lnTo>
                <a:lnTo>
                  <a:pt x="204" y="212"/>
                </a:lnTo>
                <a:lnTo>
                  <a:pt x="205" y="225"/>
                </a:lnTo>
                <a:lnTo>
                  <a:pt x="207" y="251"/>
                </a:lnTo>
                <a:lnTo>
                  <a:pt x="206" y="277"/>
                </a:lnTo>
                <a:lnTo>
                  <a:pt x="202" y="314"/>
                </a:lnTo>
                <a:lnTo>
                  <a:pt x="200" y="330"/>
                </a:lnTo>
                <a:lnTo>
                  <a:pt x="181" y="331"/>
                </a:lnTo>
                <a:lnTo>
                  <a:pt x="139" y="334"/>
                </a:lnTo>
                <a:lnTo>
                  <a:pt x="116" y="335"/>
                </a:lnTo>
                <a:lnTo>
                  <a:pt x="94" y="335"/>
                </a:lnTo>
                <a:lnTo>
                  <a:pt x="77" y="335"/>
                </a:lnTo>
                <a:lnTo>
                  <a:pt x="66" y="333"/>
                </a:lnTo>
                <a:lnTo>
                  <a:pt x="65" y="333"/>
                </a:lnTo>
                <a:lnTo>
                  <a:pt x="63" y="334"/>
                </a:lnTo>
                <a:lnTo>
                  <a:pt x="62" y="336"/>
                </a:lnTo>
                <a:lnTo>
                  <a:pt x="61" y="338"/>
                </a:lnTo>
                <a:lnTo>
                  <a:pt x="60" y="346"/>
                </a:lnTo>
                <a:lnTo>
                  <a:pt x="59" y="356"/>
                </a:lnTo>
                <a:lnTo>
                  <a:pt x="57" y="383"/>
                </a:lnTo>
                <a:lnTo>
                  <a:pt x="57" y="413"/>
                </a:lnTo>
                <a:lnTo>
                  <a:pt x="58" y="445"/>
                </a:lnTo>
                <a:lnTo>
                  <a:pt x="59" y="472"/>
                </a:lnTo>
                <a:lnTo>
                  <a:pt x="60" y="491"/>
                </a:lnTo>
                <a:lnTo>
                  <a:pt x="60" y="498"/>
                </a:lnTo>
                <a:lnTo>
                  <a:pt x="8" y="550"/>
                </a:lnTo>
                <a:lnTo>
                  <a:pt x="3" y="553"/>
                </a:lnTo>
                <a:lnTo>
                  <a:pt x="0" y="557"/>
                </a:lnTo>
                <a:lnTo>
                  <a:pt x="4" y="556"/>
                </a:lnTo>
                <a:lnTo>
                  <a:pt x="30" y="570"/>
                </a:lnTo>
                <a:lnTo>
                  <a:pt x="58" y="595"/>
                </a:lnTo>
                <a:lnTo>
                  <a:pt x="45" y="621"/>
                </a:lnTo>
                <a:lnTo>
                  <a:pt x="35" y="647"/>
                </a:lnTo>
                <a:lnTo>
                  <a:pt x="38" y="655"/>
                </a:lnTo>
                <a:lnTo>
                  <a:pt x="53" y="683"/>
                </a:lnTo>
                <a:lnTo>
                  <a:pt x="79" y="734"/>
                </a:lnTo>
                <a:lnTo>
                  <a:pt x="97" y="763"/>
                </a:lnTo>
                <a:lnTo>
                  <a:pt x="89" y="789"/>
                </a:lnTo>
                <a:lnTo>
                  <a:pt x="100" y="815"/>
                </a:lnTo>
                <a:lnTo>
                  <a:pt x="89" y="844"/>
                </a:lnTo>
                <a:lnTo>
                  <a:pt x="97" y="870"/>
                </a:lnTo>
                <a:lnTo>
                  <a:pt x="92" y="898"/>
                </a:lnTo>
                <a:lnTo>
                  <a:pt x="89" y="923"/>
                </a:lnTo>
                <a:lnTo>
                  <a:pt x="86" y="950"/>
                </a:lnTo>
                <a:lnTo>
                  <a:pt x="74" y="978"/>
                </a:lnTo>
                <a:lnTo>
                  <a:pt x="61" y="1004"/>
                </a:lnTo>
                <a:lnTo>
                  <a:pt x="53" y="1033"/>
                </a:lnTo>
                <a:lnTo>
                  <a:pt x="61" y="1059"/>
                </a:lnTo>
                <a:lnTo>
                  <a:pt x="58" y="1087"/>
                </a:lnTo>
                <a:lnTo>
                  <a:pt x="45" y="1112"/>
                </a:lnTo>
                <a:lnTo>
                  <a:pt x="40" y="1118"/>
                </a:lnTo>
                <a:lnTo>
                  <a:pt x="33" y="1144"/>
                </a:lnTo>
                <a:lnTo>
                  <a:pt x="12" y="1170"/>
                </a:lnTo>
                <a:lnTo>
                  <a:pt x="10" y="1188"/>
                </a:lnTo>
                <a:lnTo>
                  <a:pt x="6" y="1214"/>
                </a:lnTo>
                <a:lnTo>
                  <a:pt x="4" y="1240"/>
                </a:lnTo>
                <a:lnTo>
                  <a:pt x="12" y="1266"/>
                </a:lnTo>
                <a:lnTo>
                  <a:pt x="30" y="1294"/>
                </a:lnTo>
                <a:lnTo>
                  <a:pt x="35" y="1320"/>
                </a:lnTo>
                <a:lnTo>
                  <a:pt x="61" y="1315"/>
                </a:lnTo>
                <a:lnTo>
                  <a:pt x="74" y="1340"/>
                </a:lnTo>
                <a:lnTo>
                  <a:pt x="100" y="1330"/>
                </a:lnTo>
                <a:lnTo>
                  <a:pt x="128" y="1356"/>
                </a:lnTo>
                <a:lnTo>
                  <a:pt x="154" y="1359"/>
                </a:lnTo>
                <a:lnTo>
                  <a:pt x="178" y="1333"/>
                </a:lnTo>
                <a:lnTo>
                  <a:pt x="203" y="1307"/>
                </a:lnTo>
                <a:lnTo>
                  <a:pt x="229" y="1312"/>
                </a:lnTo>
                <a:lnTo>
                  <a:pt x="232" y="1312"/>
                </a:lnTo>
                <a:lnTo>
                  <a:pt x="257" y="1317"/>
                </a:lnTo>
                <a:lnTo>
                  <a:pt x="286" y="1312"/>
                </a:lnTo>
                <a:lnTo>
                  <a:pt x="312" y="1299"/>
                </a:lnTo>
                <a:lnTo>
                  <a:pt x="340" y="1292"/>
                </a:lnTo>
                <a:lnTo>
                  <a:pt x="367" y="1315"/>
                </a:lnTo>
                <a:lnTo>
                  <a:pt x="392" y="1322"/>
                </a:lnTo>
                <a:lnTo>
                  <a:pt x="381" y="1294"/>
                </a:lnTo>
                <a:lnTo>
                  <a:pt x="377" y="1268"/>
                </a:lnTo>
                <a:lnTo>
                  <a:pt x="367" y="1240"/>
                </a:lnTo>
                <a:lnTo>
                  <a:pt x="351" y="1214"/>
                </a:lnTo>
                <a:lnTo>
                  <a:pt x="340" y="1188"/>
                </a:lnTo>
                <a:lnTo>
                  <a:pt x="325" y="1160"/>
                </a:lnTo>
                <a:lnTo>
                  <a:pt x="333" y="1133"/>
                </a:lnTo>
                <a:lnTo>
                  <a:pt x="338" y="1107"/>
                </a:lnTo>
                <a:lnTo>
                  <a:pt x="340" y="1079"/>
                </a:lnTo>
                <a:lnTo>
                  <a:pt x="342" y="1054"/>
                </a:lnTo>
                <a:lnTo>
                  <a:pt x="369" y="1040"/>
                </a:lnTo>
                <a:lnTo>
                  <a:pt x="372" y="1015"/>
                </a:lnTo>
                <a:lnTo>
                  <a:pt x="386" y="989"/>
                </a:lnTo>
                <a:lnTo>
                  <a:pt x="372" y="960"/>
                </a:lnTo>
                <a:lnTo>
                  <a:pt x="369" y="932"/>
                </a:lnTo>
                <a:lnTo>
                  <a:pt x="361" y="906"/>
                </a:lnTo>
                <a:lnTo>
                  <a:pt x="367" y="877"/>
                </a:lnTo>
                <a:lnTo>
                  <a:pt x="369" y="867"/>
                </a:lnTo>
                <a:lnTo>
                  <a:pt x="361" y="838"/>
                </a:lnTo>
                <a:lnTo>
                  <a:pt x="367" y="812"/>
                </a:lnTo>
                <a:lnTo>
                  <a:pt x="353" y="784"/>
                </a:lnTo>
                <a:lnTo>
                  <a:pt x="353" y="732"/>
                </a:lnTo>
                <a:lnTo>
                  <a:pt x="361" y="706"/>
                </a:lnTo>
                <a:lnTo>
                  <a:pt x="377" y="678"/>
                </a:lnTo>
                <a:lnTo>
                  <a:pt x="386" y="652"/>
                </a:lnTo>
                <a:lnTo>
                  <a:pt x="379" y="623"/>
                </a:lnTo>
                <a:lnTo>
                  <a:pt x="374" y="598"/>
                </a:lnTo>
                <a:lnTo>
                  <a:pt x="372" y="572"/>
                </a:lnTo>
                <a:lnTo>
                  <a:pt x="372" y="517"/>
                </a:lnTo>
                <a:lnTo>
                  <a:pt x="379" y="492"/>
                </a:lnTo>
                <a:lnTo>
                  <a:pt x="351" y="469"/>
                </a:lnTo>
                <a:lnTo>
                  <a:pt x="325" y="453"/>
                </a:lnTo>
                <a:lnTo>
                  <a:pt x="325" y="427"/>
                </a:lnTo>
                <a:lnTo>
                  <a:pt x="312" y="400"/>
                </a:lnTo>
                <a:lnTo>
                  <a:pt x="325" y="375"/>
                </a:lnTo>
                <a:lnTo>
                  <a:pt x="351" y="356"/>
                </a:lnTo>
                <a:lnTo>
                  <a:pt x="377" y="342"/>
                </a:lnTo>
                <a:lnTo>
                  <a:pt x="405" y="323"/>
                </a:lnTo>
                <a:lnTo>
                  <a:pt x="431" y="300"/>
                </a:lnTo>
                <a:lnTo>
                  <a:pt x="457" y="284"/>
                </a:lnTo>
                <a:lnTo>
                  <a:pt x="485" y="271"/>
                </a:lnTo>
                <a:lnTo>
                  <a:pt x="511" y="266"/>
                </a:lnTo>
                <a:lnTo>
                  <a:pt x="540" y="274"/>
                </a:lnTo>
                <a:lnTo>
                  <a:pt x="565" y="280"/>
                </a:lnTo>
                <a:lnTo>
                  <a:pt x="594" y="289"/>
                </a:lnTo>
                <a:lnTo>
                  <a:pt x="604" y="317"/>
                </a:lnTo>
                <a:lnTo>
                  <a:pt x="598" y="344"/>
                </a:lnTo>
                <a:lnTo>
                  <a:pt x="610" y="366"/>
                </a:lnTo>
                <a:lnTo>
                  <a:pt x="615" y="365"/>
                </a:lnTo>
                <a:lnTo>
                  <a:pt x="615" y="364"/>
                </a:lnTo>
                <a:lnTo>
                  <a:pt x="616" y="363"/>
                </a:lnTo>
                <a:lnTo>
                  <a:pt x="619" y="362"/>
                </a:lnTo>
                <a:lnTo>
                  <a:pt x="626" y="362"/>
                </a:lnTo>
                <a:lnTo>
                  <a:pt x="635" y="363"/>
                </a:lnTo>
                <a:lnTo>
                  <a:pt x="650" y="366"/>
                </a:lnTo>
                <a:lnTo>
                  <a:pt x="671" y="372"/>
                </a:lnTo>
                <a:lnTo>
                  <a:pt x="698" y="380"/>
                </a:lnTo>
                <a:lnTo>
                  <a:pt x="718" y="387"/>
                </a:lnTo>
                <a:lnTo>
                  <a:pt x="734" y="390"/>
                </a:lnTo>
                <a:lnTo>
                  <a:pt x="748" y="392"/>
                </a:lnTo>
                <a:lnTo>
                  <a:pt x="760" y="392"/>
                </a:lnTo>
                <a:lnTo>
                  <a:pt x="780" y="390"/>
                </a:lnTo>
                <a:lnTo>
                  <a:pt x="801" y="389"/>
                </a:lnTo>
                <a:lnTo>
                  <a:pt x="801" y="388"/>
                </a:lnTo>
                <a:lnTo>
                  <a:pt x="802" y="387"/>
                </a:lnTo>
                <a:lnTo>
                  <a:pt x="807" y="379"/>
                </a:lnTo>
                <a:lnTo>
                  <a:pt x="821" y="366"/>
                </a:lnTo>
                <a:lnTo>
                  <a:pt x="847" y="343"/>
                </a:lnTo>
                <a:lnTo>
                  <a:pt x="851" y="340"/>
                </a:lnTo>
                <a:lnTo>
                  <a:pt x="854" y="335"/>
                </a:lnTo>
                <a:lnTo>
                  <a:pt x="856" y="332"/>
                </a:lnTo>
                <a:lnTo>
                  <a:pt x="858" y="328"/>
                </a:lnTo>
                <a:lnTo>
                  <a:pt x="859" y="325"/>
                </a:lnTo>
                <a:lnTo>
                  <a:pt x="859" y="321"/>
                </a:lnTo>
                <a:lnTo>
                  <a:pt x="858" y="317"/>
                </a:lnTo>
                <a:lnTo>
                  <a:pt x="857" y="314"/>
                </a:lnTo>
                <a:lnTo>
                  <a:pt x="854" y="307"/>
                </a:lnTo>
                <a:lnTo>
                  <a:pt x="848" y="300"/>
                </a:lnTo>
                <a:lnTo>
                  <a:pt x="842" y="293"/>
                </a:lnTo>
                <a:lnTo>
                  <a:pt x="836" y="287"/>
                </a:lnTo>
                <a:lnTo>
                  <a:pt x="820" y="277"/>
                </a:lnTo>
                <a:lnTo>
                  <a:pt x="805" y="268"/>
                </a:lnTo>
                <a:lnTo>
                  <a:pt x="795" y="262"/>
                </a:lnTo>
                <a:lnTo>
                  <a:pt x="791" y="260"/>
                </a:lnTo>
                <a:lnTo>
                  <a:pt x="785" y="257"/>
                </a:lnTo>
                <a:lnTo>
                  <a:pt x="770" y="248"/>
                </a:lnTo>
                <a:lnTo>
                  <a:pt x="748" y="237"/>
                </a:lnTo>
                <a:lnTo>
                  <a:pt x="718" y="221"/>
                </a:lnTo>
                <a:lnTo>
                  <a:pt x="683" y="205"/>
                </a:lnTo>
                <a:lnTo>
                  <a:pt x="646" y="190"/>
                </a:lnTo>
                <a:lnTo>
                  <a:pt x="626" y="184"/>
                </a:lnTo>
                <a:lnTo>
                  <a:pt x="606" y="178"/>
                </a:lnTo>
                <a:lnTo>
                  <a:pt x="585" y="173"/>
                </a:lnTo>
                <a:lnTo>
                  <a:pt x="565" y="168"/>
                </a:lnTo>
                <a:lnTo>
                  <a:pt x="554" y="166"/>
                </a:lnTo>
                <a:lnTo>
                  <a:pt x="545" y="163"/>
                </a:lnTo>
                <a:lnTo>
                  <a:pt x="535" y="160"/>
                </a:lnTo>
                <a:lnTo>
                  <a:pt x="527" y="157"/>
                </a:lnTo>
                <a:lnTo>
                  <a:pt x="509" y="148"/>
                </a:lnTo>
                <a:lnTo>
                  <a:pt x="494" y="139"/>
                </a:lnTo>
                <a:lnTo>
                  <a:pt x="479" y="128"/>
                </a:lnTo>
                <a:lnTo>
                  <a:pt x="465" y="117"/>
                </a:lnTo>
                <a:lnTo>
                  <a:pt x="453" y="105"/>
                </a:lnTo>
                <a:lnTo>
                  <a:pt x="441" y="93"/>
                </a:lnTo>
                <a:lnTo>
                  <a:pt x="419" y="68"/>
                </a:lnTo>
                <a:lnTo>
                  <a:pt x="401" y="43"/>
                </a:lnTo>
                <a:lnTo>
                  <a:pt x="393" y="33"/>
                </a:lnTo>
                <a:lnTo>
                  <a:pt x="385" y="23"/>
                </a:lnTo>
                <a:lnTo>
                  <a:pt x="378" y="16"/>
                </a:lnTo>
                <a:lnTo>
                  <a:pt x="371" y="10"/>
                </a:lnTo>
                <a:lnTo>
                  <a:pt x="368" y="7"/>
                </a:lnTo>
                <a:lnTo>
                  <a:pt x="363" y="5"/>
                </a:lnTo>
                <a:lnTo>
                  <a:pt x="358" y="3"/>
                </a:lnTo>
                <a:lnTo>
                  <a:pt x="353" y="2"/>
                </a:lnTo>
                <a:lnTo>
                  <a:pt x="340" y="0"/>
                </a:lnTo>
                <a:lnTo>
                  <a:pt x="326" y="0"/>
                </a:lnTo>
                <a:lnTo>
                  <a:pt x="309" y="1"/>
                </a:lnTo>
                <a:lnTo>
                  <a:pt x="292" y="3"/>
                </a:lnTo>
                <a:lnTo>
                  <a:pt x="275" y="7"/>
                </a:lnTo>
                <a:lnTo>
                  <a:pt x="257" y="9"/>
                </a:lnTo>
                <a:lnTo>
                  <a:pt x="224" y="16"/>
                </a:lnTo>
                <a:lnTo>
                  <a:pt x="194" y="23"/>
                </a:lnTo>
                <a:lnTo>
                  <a:pt x="174" y="29"/>
                </a:lnTo>
                <a:lnTo>
                  <a:pt x="165" y="32"/>
                </a:lnTo>
                <a:close/>
                <a:moveTo>
                  <a:pt x="405" y="1388"/>
                </a:moveTo>
                <a:lnTo>
                  <a:pt x="413" y="1413"/>
                </a:lnTo>
                <a:lnTo>
                  <a:pt x="420" y="1439"/>
                </a:lnTo>
                <a:lnTo>
                  <a:pt x="428" y="1467"/>
                </a:lnTo>
                <a:lnTo>
                  <a:pt x="425" y="1494"/>
                </a:lnTo>
                <a:lnTo>
                  <a:pt x="418" y="1522"/>
                </a:lnTo>
                <a:lnTo>
                  <a:pt x="418" y="1548"/>
                </a:lnTo>
                <a:lnTo>
                  <a:pt x="413" y="1577"/>
                </a:lnTo>
                <a:lnTo>
                  <a:pt x="405" y="1602"/>
                </a:lnTo>
                <a:lnTo>
                  <a:pt x="402" y="1628"/>
                </a:lnTo>
                <a:lnTo>
                  <a:pt x="392" y="1602"/>
                </a:lnTo>
                <a:lnTo>
                  <a:pt x="397" y="1577"/>
                </a:lnTo>
                <a:lnTo>
                  <a:pt x="384" y="1548"/>
                </a:lnTo>
                <a:lnTo>
                  <a:pt x="384" y="1522"/>
                </a:lnTo>
                <a:lnTo>
                  <a:pt x="390" y="1496"/>
                </a:lnTo>
                <a:lnTo>
                  <a:pt x="384" y="1471"/>
                </a:lnTo>
                <a:lnTo>
                  <a:pt x="386" y="1441"/>
                </a:lnTo>
                <a:lnTo>
                  <a:pt x="386" y="1416"/>
                </a:lnTo>
                <a:lnTo>
                  <a:pt x="392" y="1390"/>
                </a:lnTo>
                <a:lnTo>
                  <a:pt x="405" y="1388"/>
                </a:lnTo>
                <a:close/>
                <a:moveTo>
                  <a:pt x="462" y="1824"/>
                </a:moveTo>
                <a:lnTo>
                  <a:pt x="487" y="1843"/>
                </a:lnTo>
                <a:lnTo>
                  <a:pt x="469" y="1869"/>
                </a:lnTo>
                <a:lnTo>
                  <a:pt x="452" y="1843"/>
                </a:lnTo>
                <a:lnTo>
                  <a:pt x="462" y="1824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4358717" y="3563721"/>
            <a:ext cx="628758" cy="185904"/>
          </a:xfrm>
          <a:custGeom>
            <a:avLst/>
            <a:gdLst>
              <a:gd name="T0" fmla="*/ 2147483647 w 1173"/>
              <a:gd name="T1" fmla="*/ 2147483647 h 365"/>
              <a:gd name="T2" fmla="*/ 2147483647 w 1173"/>
              <a:gd name="T3" fmla="*/ 2147483647 h 365"/>
              <a:gd name="T4" fmla="*/ 2147483647 w 1173"/>
              <a:gd name="T5" fmla="*/ 2147483647 h 365"/>
              <a:gd name="T6" fmla="*/ 2147483647 w 1173"/>
              <a:gd name="T7" fmla="*/ 2147483647 h 365"/>
              <a:gd name="T8" fmla="*/ 2147483647 w 1173"/>
              <a:gd name="T9" fmla="*/ 2147483647 h 365"/>
              <a:gd name="T10" fmla="*/ 2147483647 w 1173"/>
              <a:gd name="T11" fmla="*/ 2147483647 h 365"/>
              <a:gd name="T12" fmla="*/ 2147483647 w 1173"/>
              <a:gd name="T13" fmla="*/ 2147483647 h 365"/>
              <a:gd name="T14" fmla="*/ 2147483647 w 1173"/>
              <a:gd name="T15" fmla="*/ 2147483647 h 365"/>
              <a:gd name="T16" fmla="*/ 2147483647 w 1173"/>
              <a:gd name="T17" fmla="*/ 2147483647 h 365"/>
              <a:gd name="T18" fmla="*/ 2147483647 w 1173"/>
              <a:gd name="T19" fmla="*/ 2147483647 h 365"/>
              <a:gd name="T20" fmla="*/ 2147483647 w 1173"/>
              <a:gd name="T21" fmla="*/ 2147483647 h 365"/>
              <a:gd name="T22" fmla="*/ 2147483647 w 1173"/>
              <a:gd name="T23" fmla="*/ 2147483647 h 365"/>
              <a:gd name="T24" fmla="*/ 2147483647 w 1173"/>
              <a:gd name="T25" fmla="*/ 2147483647 h 365"/>
              <a:gd name="T26" fmla="*/ 2147483647 w 1173"/>
              <a:gd name="T27" fmla="*/ 2147483647 h 365"/>
              <a:gd name="T28" fmla="*/ 2147483647 w 1173"/>
              <a:gd name="T29" fmla="*/ 2147483647 h 365"/>
              <a:gd name="T30" fmla="*/ 2147483647 w 1173"/>
              <a:gd name="T31" fmla="*/ 2147483647 h 365"/>
              <a:gd name="T32" fmla="*/ 2147483647 w 1173"/>
              <a:gd name="T33" fmla="*/ 2147483647 h 365"/>
              <a:gd name="T34" fmla="*/ 2147483647 w 1173"/>
              <a:gd name="T35" fmla="*/ 2147483647 h 365"/>
              <a:gd name="T36" fmla="*/ 2147483647 w 1173"/>
              <a:gd name="T37" fmla="*/ 2147483647 h 365"/>
              <a:gd name="T38" fmla="*/ 2147483647 w 1173"/>
              <a:gd name="T39" fmla="*/ 2147483647 h 365"/>
              <a:gd name="T40" fmla="*/ 2147483647 w 1173"/>
              <a:gd name="T41" fmla="*/ 2147483647 h 365"/>
              <a:gd name="T42" fmla="*/ 2147483647 w 1173"/>
              <a:gd name="T43" fmla="*/ 2147483647 h 365"/>
              <a:gd name="T44" fmla="*/ 2147483647 w 1173"/>
              <a:gd name="T45" fmla="*/ 2147483647 h 365"/>
              <a:gd name="T46" fmla="*/ 2147483647 w 1173"/>
              <a:gd name="T47" fmla="*/ 2147483647 h 365"/>
              <a:gd name="T48" fmla="*/ 2147483647 w 1173"/>
              <a:gd name="T49" fmla="*/ 2147483647 h 365"/>
              <a:gd name="T50" fmla="*/ 2147483647 w 1173"/>
              <a:gd name="T51" fmla="*/ 2147483647 h 365"/>
              <a:gd name="T52" fmla="*/ 2147483647 w 1173"/>
              <a:gd name="T53" fmla="*/ 2147483647 h 365"/>
              <a:gd name="T54" fmla="*/ 2147483647 w 1173"/>
              <a:gd name="T55" fmla="*/ 2147483647 h 365"/>
              <a:gd name="T56" fmla="*/ 2147483647 w 1173"/>
              <a:gd name="T57" fmla="*/ 2147483647 h 365"/>
              <a:gd name="T58" fmla="*/ 2147483647 w 1173"/>
              <a:gd name="T59" fmla="*/ 2147483647 h 365"/>
              <a:gd name="T60" fmla="*/ 2147483647 w 1173"/>
              <a:gd name="T61" fmla="*/ 2147483647 h 365"/>
              <a:gd name="T62" fmla="*/ 2147483647 w 1173"/>
              <a:gd name="T63" fmla="*/ 2147483647 h 365"/>
              <a:gd name="T64" fmla="*/ 2147483647 w 1173"/>
              <a:gd name="T65" fmla="*/ 0 h 365"/>
              <a:gd name="T66" fmla="*/ 2147483647 w 1173"/>
              <a:gd name="T67" fmla="*/ 2147483647 h 365"/>
              <a:gd name="T68" fmla="*/ 2147483647 w 1173"/>
              <a:gd name="T69" fmla="*/ 2147483647 h 365"/>
              <a:gd name="T70" fmla="*/ 2147483647 w 1173"/>
              <a:gd name="T71" fmla="*/ 2147483647 h 365"/>
              <a:gd name="T72" fmla="*/ 2147483647 w 1173"/>
              <a:gd name="T73" fmla="*/ 2147483647 h 365"/>
              <a:gd name="T74" fmla="*/ 2147483647 w 1173"/>
              <a:gd name="T75" fmla="*/ 2147483647 h 365"/>
              <a:gd name="T76" fmla="*/ 2147483647 w 1173"/>
              <a:gd name="T77" fmla="*/ 2147483647 h 365"/>
              <a:gd name="T78" fmla="*/ 2147483647 w 1173"/>
              <a:gd name="T79" fmla="*/ 2147483647 h 365"/>
              <a:gd name="T80" fmla="*/ 2147483647 w 1173"/>
              <a:gd name="T81" fmla="*/ 2147483647 h 365"/>
              <a:gd name="T82" fmla="*/ 2147483647 w 1173"/>
              <a:gd name="T83" fmla="*/ 2147483647 h 365"/>
              <a:gd name="T84" fmla="*/ 2147483647 w 1173"/>
              <a:gd name="T85" fmla="*/ 2147483647 h 365"/>
              <a:gd name="T86" fmla="*/ 2147483647 w 1173"/>
              <a:gd name="T87" fmla="*/ 2147483647 h 365"/>
              <a:gd name="T88" fmla="*/ 2147483647 w 1173"/>
              <a:gd name="T89" fmla="*/ 2147483647 h 365"/>
              <a:gd name="T90" fmla="*/ 2147483647 w 1173"/>
              <a:gd name="T91" fmla="*/ 2147483647 h 365"/>
              <a:gd name="T92" fmla="*/ 2147483647 w 1173"/>
              <a:gd name="T93" fmla="*/ 2147483647 h 365"/>
              <a:gd name="T94" fmla="*/ 2147483647 w 1173"/>
              <a:gd name="T95" fmla="*/ 2147483647 h 365"/>
              <a:gd name="T96" fmla="*/ 2147483647 w 1173"/>
              <a:gd name="T97" fmla="*/ 2147483647 h 365"/>
              <a:gd name="T98" fmla="*/ 2147483647 w 1173"/>
              <a:gd name="T99" fmla="*/ 2147483647 h 36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73" h="365">
                <a:moveTo>
                  <a:pt x="597" y="109"/>
                </a:moveTo>
                <a:lnTo>
                  <a:pt x="583" y="82"/>
                </a:lnTo>
                <a:lnTo>
                  <a:pt x="576" y="56"/>
                </a:lnTo>
                <a:lnTo>
                  <a:pt x="592" y="28"/>
                </a:lnTo>
                <a:lnTo>
                  <a:pt x="618" y="26"/>
                </a:lnTo>
                <a:lnTo>
                  <a:pt x="646" y="26"/>
                </a:lnTo>
                <a:lnTo>
                  <a:pt x="631" y="51"/>
                </a:lnTo>
                <a:lnTo>
                  <a:pt x="618" y="77"/>
                </a:lnTo>
                <a:lnTo>
                  <a:pt x="602" y="106"/>
                </a:lnTo>
                <a:lnTo>
                  <a:pt x="597" y="109"/>
                </a:lnTo>
                <a:close/>
                <a:moveTo>
                  <a:pt x="175" y="49"/>
                </a:moveTo>
                <a:lnTo>
                  <a:pt x="147" y="61"/>
                </a:lnTo>
                <a:lnTo>
                  <a:pt x="122" y="88"/>
                </a:lnTo>
                <a:lnTo>
                  <a:pt x="95" y="109"/>
                </a:lnTo>
                <a:lnTo>
                  <a:pt x="72" y="137"/>
                </a:lnTo>
                <a:lnTo>
                  <a:pt x="88" y="194"/>
                </a:lnTo>
                <a:lnTo>
                  <a:pt x="83" y="220"/>
                </a:lnTo>
                <a:lnTo>
                  <a:pt x="53" y="235"/>
                </a:lnTo>
                <a:lnTo>
                  <a:pt x="28" y="243"/>
                </a:lnTo>
                <a:lnTo>
                  <a:pt x="0" y="238"/>
                </a:lnTo>
                <a:lnTo>
                  <a:pt x="5" y="264"/>
                </a:lnTo>
                <a:lnTo>
                  <a:pt x="30" y="277"/>
                </a:lnTo>
                <a:lnTo>
                  <a:pt x="59" y="295"/>
                </a:lnTo>
                <a:lnTo>
                  <a:pt x="85" y="279"/>
                </a:lnTo>
                <a:lnTo>
                  <a:pt x="113" y="284"/>
                </a:lnTo>
                <a:lnTo>
                  <a:pt x="139" y="295"/>
                </a:lnTo>
                <a:lnTo>
                  <a:pt x="165" y="295"/>
                </a:lnTo>
                <a:lnTo>
                  <a:pt x="194" y="312"/>
                </a:lnTo>
                <a:lnTo>
                  <a:pt x="203" y="287"/>
                </a:lnTo>
                <a:lnTo>
                  <a:pt x="230" y="295"/>
                </a:lnTo>
                <a:lnTo>
                  <a:pt x="256" y="293"/>
                </a:lnTo>
                <a:lnTo>
                  <a:pt x="235" y="266"/>
                </a:lnTo>
                <a:lnTo>
                  <a:pt x="253" y="240"/>
                </a:lnTo>
                <a:lnTo>
                  <a:pt x="265" y="212"/>
                </a:lnTo>
                <a:lnTo>
                  <a:pt x="281" y="186"/>
                </a:lnTo>
                <a:lnTo>
                  <a:pt x="292" y="158"/>
                </a:lnTo>
                <a:lnTo>
                  <a:pt x="302" y="132"/>
                </a:lnTo>
                <a:lnTo>
                  <a:pt x="315" y="106"/>
                </a:lnTo>
                <a:lnTo>
                  <a:pt x="295" y="80"/>
                </a:lnTo>
                <a:lnTo>
                  <a:pt x="269" y="70"/>
                </a:lnTo>
                <a:lnTo>
                  <a:pt x="242" y="61"/>
                </a:lnTo>
                <a:lnTo>
                  <a:pt x="214" y="49"/>
                </a:lnTo>
                <a:lnTo>
                  <a:pt x="186" y="44"/>
                </a:lnTo>
                <a:lnTo>
                  <a:pt x="175" y="49"/>
                </a:lnTo>
                <a:close/>
                <a:moveTo>
                  <a:pt x="726" y="300"/>
                </a:moveTo>
                <a:lnTo>
                  <a:pt x="705" y="300"/>
                </a:lnTo>
                <a:lnTo>
                  <a:pt x="680" y="305"/>
                </a:lnTo>
                <a:lnTo>
                  <a:pt x="652" y="300"/>
                </a:lnTo>
                <a:lnTo>
                  <a:pt x="625" y="316"/>
                </a:lnTo>
                <a:lnTo>
                  <a:pt x="599" y="331"/>
                </a:lnTo>
                <a:lnTo>
                  <a:pt x="571" y="339"/>
                </a:lnTo>
                <a:lnTo>
                  <a:pt x="546" y="344"/>
                </a:lnTo>
                <a:lnTo>
                  <a:pt x="519" y="342"/>
                </a:lnTo>
                <a:lnTo>
                  <a:pt x="491" y="333"/>
                </a:lnTo>
                <a:lnTo>
                  <a:pt x="465" y="354"/>
                </a:lnTo>
                <a:lnTo>
                  <a:pt x="436" y="365"/>
                </a:lnTo>
                <a:lnTo>
                  <a:pt x="410" y="360"/>
                </a:lnTo>
                <a:lnTo>
                  <a:pt x="382" y="351"/>
                </a:lnTo>
                <a:lnTo>
                  <a:pt x="357" y="347"/>
                </a:lnTo>
                <a:lnTo>
                  <a:pt x="330" y="333"/>
                </a:lnTo>
                <a:lnTo>
                  <a:pt x="325" y="308"/>
                </a:lnTo>
                <a:lnTo>
                  <a:pt x="323" y="282"/>
                </a:lnTo>
                <a:lnTo>
                  <a:pt x="343" y="256"/>
                </a:lnTo>
                <a:lnTo>
                  <a:pt x="336" y="231"/>
                </a:lnTo>
                <a:lnTo>
                  <a:pt x="330" y="201"/>
                </a:lnTo>
                <a:lnTo>
                  <a:pt x="343" y="176"/>
                </a:lnTo>
                <a:lnTo>
                  <a:pt x="369" y="157"/>
                </a:lnTo>
                <a:lnTo>
                  <a:pt x="396" y="148"/>
                </a:lnTo>
                <a:lnTo>
                  <a:pt x="421" y="134"/>
                </a:lnTo>
                <a:lnTo>
                  <a:pt x="447" y="109"/>
                </a:lnTo>
                <a:lnTo>
                  <a:pt x="475" y="100"/>
                </a:lnTo>
                <a:lnTo>
                  <a:pt x="502" y="111"/>
                </a:lnTo>
                <a:lnTo>
                  <a:pt x="527" y="127"/>
                </a:lnTo>
                <a:lnTo>
                  <a:pt x="555" y="139"/>
                </a:lnTo>
                <a:lnTo>
                  <a:pt x="581" y="121"/>
                </a:lnTo>
                <a:lnTo>
                  <a:pt x="608" y="119"/>
                </a:lnTo>
                <a:lnTo>
                  <a:pt x="631" y="144"/>
                </a:lnTo>
                <a:lnTo>
                  <a:pt x="641" y="171"/>
                </a:lnTo>
                <a:lnTo>
                  <a:pt x="666" y="176"/>
                </a:lnTo>
                <a:lnTo>
                  <a:pt x="675" y="201"/>
                </a:lnTo>
                <a:lnTo>
                  <a:pt x="698" y="227"/>
                </a:lnTo>
                <a:lnTo>
                  <a:pt x="726" y="233"/>
                </a:lnTo>
                <a:lnTo>
                  <a:pt x="752" y="235"/>
                </a:lnTo>
                <a:lnTo>
                  <a:pt x="781" y="210"/>
                </a:lnTo>
                <a:lnTo>
                  <a:pt x="806" y="201"/>
                </a:lnTo>
                <a:lnTo>
                  <a:pt x="832" y="206"/>
                </a:lnTo>
                <a:lnTo>
                  <a:pt x="861" y="197"/>
                </a:lnTo>
                <a:lnTo>
                  <a:pt x="837" y="168"/>
                </a:lnTo>
                <a:lnTo>
                  <a:pt x="811" y="155"/>
                </a:lnTo>
                <a:lnTo>
                  <a:pt x="786" y="134"/>
                </a:lnTo>
                <a:lnTo>
                  <a:pt x="760" y="139"/>
                </a:lnTo>
                <a:lnTo>
                  <a:pt x="734" y="124"/>
                </a:lnTo>
                <a:lnTo>
                  <a:pt x="705" y="103"/>
                </a:lnTo>
                <a:lnTo>
                  <a:pt x="682" y="77"/>
                </a:lnTo>
                <a:lnTo>
                  <a:pt x="656" y="56"/>
                </a:lnTo>
                <a:lnTo>
                  <a:pt x="664" y="28"/>
                </a:lnTo>
                <a:lnTo>
                  <a:pt x="690" y="13"/>
                </a:lnTo>
                <a:lnTo>
                  <a:pt x="719" y="5"/>
                </a:lnTo>
                <a:lnTo>
                  <a:pt x="744" y="0"/>
                </a:lnTo>
                <a:lnTo>
                  <a:pt x="770" y="10"/>
                </a:lnTo>
                <a:lnTo>
                  <a:pt x="799" y="13"/>
                </a:lnTo>
                <a:lnTo>
                  <a:pt x="816" y="38"/>
                </a:lnTo>
                <a:lnTo>
                  <a:pt x="829" y="67"/>
                </a:lnTo>
                <a:lnTo>
                  <a:pt x="855" y="90"/>
                </a:lnTo>
                <a:lnTo>
                  <a:pt x="884" y="95"/>
                </a:lnTo>
                <a:lnTo>
                  <a:pt x="910" y="72"/>
                </a:lnTo>
                <a:lnTo>
                  <a:pt x="938" y="59"/>
                </a:lnTo>
                <a:lnTo>
                  <a:pt x="964" y="67"/>
                </a:lnTo>
                <a:lnTo>
                  <a:pt x="990" y="80"/>
                </a:lnTo>
                <a:lnTo>
                  <a:pt x="1003" y="106"/>
                </a:lnTo>
                <a:lnTo>
                  <a:pt x="1000" y="132"/>
                </a:lnTo>
                <a:lnTo>
                  <a:pt x="1000" y="160"/>
                </a:lnTo>
                <a:lnTo>
                  <a:pt x="1016" y="132"/>
                </a:lnTo>
                <a:lnTo>
                  <a:pt x="1013" y="106"/>
                </a:lnTo>
                <a:lnTo>
                  <a:pt x="1039" y="77"/>
                </a:lnTo>
                <a:lnTo>
                  <a:pt x="1065" y="75"/>
                </a:lnTo>
                <a:lnTo>
                  <a:pt x="1094" y="75"/>
                </a:lnTo>
                <a:lnTo>
                  <a:pt x="1111" y="103"/>
                </a:lnTo>
                <a:lnTo>
                  <a:pt x="1124" y="130"/>
                </a:lnTo>
                <a:lnTo>
                  <a:pt x="1127" y="155"/>
                </a:lnTo>
                <a:lnTo>
                  <a:pt x="1122" y="183"/>
                </a:lnTo>
                <a:lnTo>
                  <a:pt x="1148" y="199"/>
                </a:lnTo>
                <a:lnTo>
                  <a:pt x="1173" y="176"/>
                </a:lnTo>
                <a:lnTo>
                  <a:pt x="1173" y="231"/>
                </a:lnTo>
                <a:lnTo>
                  <a:pt x="1145" y="241"/>
                </a:lnTo>
                <a:lnTo>
                  <a:pt x="1119" y="241"/>
                </a:lnTo>
                <a:lnTo>
                  <a:pt x="1090" y="231"/>
                </a:lnTo>
                <a:lnTo>
                  <a:pt x="1065" y="231"/>
                </a:lnTo>
                <a:lnTo>
                  <a:pt x="1039" y="227"/>
                </a:lnTo>
                <a:lnTo>
                  <a:pt x="1013" y="243"/>
                </a:lnTo>
                <a:lnTo>
                  <a:pt x="1039" y="248"/>
                </a:lnTo>
                <a:lnTo>
                  <a:pt x="1065" y="248"/>
                </a:lnTo>
                <a:lnTo>
                  <a:pt x="1090" y="272"/>
                </a:lnTo>
                <a:lnTo>
                  <a:pt x="1065" y="275"/>
                </a:lnTo>
                <a:lnTo>
                  <a:pt x="1039" y="264"/>
                </a:lnTo>
                <a:lnTo>
                  <a:pt x="1013" y="256"/>
                </a:lnTo>
                <a:lnTo>
                  <a:pt x="984" y="264"/>
                </a:lnTo>
                <a:lnTo>
                  <a:pt x="959" y="272"/>
                </a:lnTo>
                <a:lnTo>
                  <a:pt x="933" y="280"/>
                </a:lnTo>
                <a:lnTo>
                  <a:pt x="905" y="275"/>
                </a:lnTo>
                <a:lnTo>
                  <a:pt x="894" y="248"/>
                </a:lnTo>
                <a:lnTo>
                  <a:pt x="912" y="222"/>
                </a:lnTo>
                <a:lnTo>
                  <a:pt x="899" y="194"/>
                </a:lnTo>
                <a:lnTo>
                  <a:pt x="878" y="220"/>
                </a:lnTo>
                <a:lnTo>
                  <a:pt x="861" y="248"/>
                </a:lnTo>
                <a:lnTo>
                  <a:pt x="832" y="266"/>
                </a:lnTo>
                <a:lnTo>
                  <a:pt x="806" y="282"/>
                </a:lnTo>
                <a:lnTo>
                  <a:pt x="781" y="277"/>
                </a:lnTo>
                <a:lnTo>
                  <a:pt x="752" y="289"/>
                </a:lnTo>
                <a:lnTo>
                  <a:pt x="726" y="30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2266612" y="3138139"/>
            <a:ext cx="12865" cy="12291"/>
          </a:xfrm>
          <a:custGeom>
            <a:avLst/>
            <a:gdLst>
              <a:gd name="T0" fmla="*/ 2147483647 w 24"/>
              <a:gd name="T1" fmla="*/ 0 h 26"/>
              <a:gd name="T2" fmla="*/ 2147483647 w 24"/>
              <a:gd name="T3" fmla="*/ 2147483647 h 26"/>
              <a:gd name="T4" fmla="*/ 0 w 24"/>
              <a:gd name="T5" fmla="*/ 0 h 26"/>
              <a:gd name="T6" fmla="*/ 2147483647 w 24"/>
              <a:gd name="T7" fmla="*/ 0 h 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" h="26">
                <a:moveTo>
                  <a:pt x="6" y="0"/>
                </a:moveTo>
                <a:lnTo>
                  <a:pt x="24" y="26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2699184" y="2611157"/>
            <a:ext cx="4825" cy="13828"/>
          </a:xfrm>
          <a:custGeom>
            <a:avLst/>
            <a:gdLst>
              <a:gd name="T0" fmla="*/ 2147483647 w 10"/>
              <a:gd name="T1" fmla="*/ 2147483647 h 26"/>
              <a:gd name="T2" fmla="*/ 0 w 10"/>
              <a:gd name="T3" fmla="*/ 0 h 26"/>
              <a:gd name="T4" fmla="*/ 2147483647 w 10"/>
              <a:gd name="T5" fmla="*/ 2147483647 h 26"/>
              <a:gd name="T6" fmla="*/ 2147483647 w 10"/>
              <a:gd name="T7" fmla="*/ 2147483647 h 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" h="26">
                <a:moveTo>
                  <a:pt x="8" y="26"/>
                </a:moveTo>
                <a:lnTo>
                  <a:pt x="0" y="0"/>
                </a:lnTo>
                <a:lnTo>
                  <a:pt x="10" y="26"/>
                </a:lnTo>
                <a:lnTo>
                  <a:pt x="8" y="26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4"/>
          <p:cNvSpPr>
            <a:spLocks noEditPoints="1"/>
          </p:cNvSpPr>
          <p:nvPr/>
        </p:nvSpPr>
        <p:spPr bwMode="auto">
          <a:xfrm>
            <a:off x="1904795" y="1234549"/>
            <a:ext cx="1170678" cy="983292"/>
          </a:xfrm>
          <a:custGeom>
            <a:avLst/>
            <a:gdLst>
              <a:gd name="T0" fmla="*/ 2147483647 w 2186"/>
              <a:gd name="T1" fmla="*/ 2147483647 h 1918"/>
              <a:gd name="T2" fmla="*/ 2147483647 w 2186"/>
              <a:gd name="T3" fmla="*/ 2147483647 h 1918"/>
              <a:gd name="T4" fmla="*/ 2147483647 w 2186"/>
              <a:gd name="T5" fmla="*/ 2147483647 h 1918"/>
              <a:gd name="T6" fmla="*/ 2147483647 w 2186"/>
              <a:gd name="T7" fmla="*/ 2147483647 h 1918"/>
              <a:gd name="T8" fmla="*/ 2147483647 w 2186"/>
              <a:gd name="T9" fmla="*/ 2147483647 h 1918"/>
              <a:gd name="T10" fmla="*/ 2147483647 w 2186"/>
              <a:gd name="T11" fmla="*/ 2147483647 h 1918"/>
              <a:gd name="T12" fmla="*/ 2147483647 w 2186"/>
              <a:gd name="T13" fmla="*/ 2147483647 h 1918"/>
              <a:gd name="T14" fmla="*/ 2147483647 w 2186"/>
              <a:gd name="T15" fmla="*/ 2147483647 h 1918"/>
              <a:gd name="T16" fmla="*/ 2147483647 w 2186"/>
              <a:gd name="T17" fmla="*/ 2147483647 h 1918"/>
              <a:gd name="T18" fmla="*/ 2147483647 w 2186"/>
              <a:gd name="T19" fmla="*/ 2147483647 h 1918"/>
              <a:gd name="T20" fmla="*/ 2147483647 w 2186"/>
              <a:gd name="T21" fmla="*/ 2147483647 h 1918"/>
              <a:gd name="T22" fmla="*/ 2147483647 w 2186"/>
              <a:gd name="T23" fmla="*/ 2147483647 h 1918"/>
              <a:gd name="T24" fmla="*/ 2147483647 w 2186"/>
              <a:gd name="T25" fmla="*/ 2147483647 h 1918"/>
              <a:gd name="T26" fmla="*/ 2147483647 w 2186"/>
              <a:gd name="T27" fmla="*/ 2147483647 h 1918"/>
              <a:gd name="T28" fmla="*/ 2147483647 w 2186"/>
              <a:gd name="T29" fmla="*/ 2147483647 h 1918"/>
              <a:gd name="T30" fmla="*/ 2147483647 w 2186"/>
              <a:gd name="T31" fmla="*/ 2147483647 h 1918"/>
              <a:gd name="T32" fmla="*/ 2147483647 w 2186"/>
              <a:gd name="T33" fmla="*/ 2147483647 h 1918"/>
              <a:gd name="T34" fmla="*/ 2147483647 w 2186"/>
              <a:gd name="T35" fmla="*/ 2147483647 h 1918"/>
              <a:gd name="T36" fmla="*/ 2147483647 w 2186"/>
              <a:gd name="T37" fmla="*/ 2147483647 h 1918"/>
              <a:gd name="T38" fmla="*/ 2147483647 w 2186"/>
              <a:gd name="T39" fmla="*/ 2147483647 h 1918"/>
              <a:gd name="T40" fmla="*/ 2147483647 w 2186"/>
              <a:gd name="T41" fmla="*/ 2147483647 h 1918"/>
              <a:gd name="T42" fmla="*/ 2147483647 w 2186"/>
              <a:gd name="T43" fmla="*/ 2147483647 h 1918"/>
              <a:gd name="T44" fmla="*/ 2147483647 w 2186"/>
              <a:gd name="T45" fmla="*/ 2147483647 h 1918"/>
              <a:gd name="T46" fmla="*/ 2147483647 w 2186"/>
              <a:gd name="T47" fmla="*/ 2147483647 h 1918"/>
              <a:gd name="T48" fmla="*/ 2147483647 w 2186"/>
              <a:gd name="T49" fmla="*/ 2147483647 h 1918"/>
              <a:gd name="T50" fmla="*/ 2147483647 w 2186"/>
              <a:gd name="T51" fmla="*/ 2147483647 h 1918"/>
              <a:gd name="T52" fmla="*/ 2147483647 w 2186"/>
              <a:gd name="T53" fmla="*/ 2147483647 h 1918"/>
              <a:gd name="T54" fmla="*/ 2147483647 w 2186"/>
              <a:gd name="T55" fmla="*/ 2147483647 h 1918"/>
              <a:gd name="T56" fmla="*/ 2147483647 w 2186"/>
              <a:gd name="T57" fmla="*/ 2147483647 h 1918"/>
              <a:gd name="T58" fmla="*/ 2147483647 w 2186"/>
              <a:gd name="T59" fmla="*/ 2147483647 h 1918"/>
              <a:gd name="T60" fmla="*/ 2147483647 w 2186"/>
              <a:gd name="T61" fmla="*/ 2147483647 h 1918"/>
              <a:gd name="T62" fmla="*/ 2147483647 w 2186"/>
              <a:gd name="T63" fmla="*/ 2147483647 h 1918"/>
              <a:gd name="T64" fmla="*/ 2147483647 w 2186"/>
              <a:gd name="T65" fmla="*/ 2147483647 h 1918"/>
              <a:gd name="T66" fmla="*/ 2147483647 w 2186"/>
              <a:gd name="T67" fmla="*/ 2147483647 h 1918"/>
              <a:gd name="T68" fmla="*/ 2147483647 w 2186"/>
              <a:gd name="T69" fmla="*/ 2147483647 h 1918"/>
              <a:gd name="T70" fmla="*/ 2147483647 w 2186"/>
              <a:gd name="T71" fmla="*/ 2147483647 h 1918"/>
              <a:gd name="T72" fmla="*/ 2147483647 w 2186"/>
              <a:gd name="T73" fmla="*/ 2147483647 h 1918"/>
              <a:gd name="T74" fmla="*/ 2147483647 w 2186"/>
              <a:gd name="T75" fmla="*/ 2147483647 h 1918"/>
              <a:gd name="T76" fmla="*/ 2147483647 w 2186"/>
              <a:gd name="T77" fmla="*/ 2147483647 h 1918"/>
              <a:gd name="T78" fmla="*/ 2147483647 w 2186"/>
              <a:gd name="T79" fmla="*/ 2147483647 h 1918"/>
              <a:gd name="T80" fmla="*/ 0 w 2186"/>
              <a:gd name="T81" fmla="*/ 2147483647 h 1918"/>
              <a:gd name="T82" fmla="*/ 2147483647 w 2186"/>
              <a:gd name="T83" fmla="*/ 2147483647 h 1918"/>
              <a:gd name="T84" fmla="*/ 2147483647 w 2186"/>
              <a:gd name="T85" fmla="*/ 2147483647 h 1918"/>
              <a:gd name="T86" fmla="*/ 2147483647 w 2186"/>
              <a:gd name="T87" fmla="*/ 2147483647 h 1918"/>
              <a:gd name="T88" fmla="*/ 2147483647 w 2186"/>
              <a:gd name="T89" fmla="*/ 2147483647 h 1918"/>
              <a:gd name="T90" fmla="*/ 2147483647 w 2186"/>
              <a:gd name="T91" fmla="*/ 2147483647 h 1918"/>
              <a:gd name="T92" fmla="*/ 2147483647 w 2186"/>
              <a:gd name="T93" fmla="*/ 2147483647 h 1918"/>
              <a:gd name="T94" fmla="*/ 2147483647 w 2186"/>
              <a:gd name="T95" fmla="*/ 2147483647 h 1918"/>
              <a:gd name="T96" fmla="*/ 2147483647 w 2186"/>
              <a:gd name="T97" fmla="*/ 2147483647 h 1918"/>
              <a:gd name="T98" fmla="*/ 2147483647 w 2186"/>
              <a:gd name="T99" fmla="*/ 2147483647 h 1918"/>
              <a:gd name="T100" fmla="*/ 2147483647 w 2186"/>
              <a:gd name="T101" fmla="*/ 2147483647 h 1918"/>
              <a:gd name="T102" fmla="*/ 2147483647 w 2186"/>
              <a:gd name="T103" fmla="*/ 2147483647 h 1918"/>
              <a:gd name="T104" fmla="*/ 2147483647 w 2186"/>
              <a:gd name="T105" fmla="*/ 2147483647 h 1918"/>
              <a:gd name="T106" fmla="*/ 2147483647 w 2186"/>
              <a:gd name="T107" fmla="*/ 2147483647 h 1918"/>
              <a:gd name="T108" fmla="*/ 2147483647 w 2186"/>
              <a:gd name="T109" fmla="*/ 2147483647 h 1918"/>
              <a:gd name="T110" fmla="*/ 2147483647 w 2186"/>
              <a:gd name="T111" fmla="*/ 2147483647 h 1918"/>
              <a:gd name="T112" fmla="*/ 2147483647 w 2186"/>
              <a:gd name="T113" fmla="*/ 2147483647 h 191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86" h="1918">
                <a:moveTo>
                  <a:pt x="577" y="1807"/>
                </a:moveTo>
                <a:lnTo>
                  <a:pt x="603" y="1833"/>
                </a:lnTo>
                <a:lnTo>
                  <a:pt x="610" y="1859"/>
                </a:lnTo>
                <a:lnTo>
                  <a:pt x="590" y="1888"/>
                </a:lnTo>
                <a:lnTo>
                  <a:pt x="564" y="1893"/>
                </a:lnTo>
                <a:lnTo>
                  <a:pt x="541" y="1918"/>
                </a:lnTo>
                <a:lnTo>
                  <a:pt x="528" y="1890"/>
                </a:lnTo>
                <a:lnTo>
                  <a:pt x="504" y="1864"/>
                </a:lnTo>
                <a:lnTo>
                  <a:pt x="499" y="1835"/>
                </a:lnTo>
                <a:lnTo>
                  <a:pt x="523" y="1810"/>
                </a:lnTo>
                <a:lnTo>
                  <a:pt x="525" y="1835"/>
                </a:lnTo>
                <a:lnTo>
                  <a:pt x="551" y="1822"/>
                </a:lnTo>
                <a:lnTo>
                  <a:pt x="577" y="1807"/>
                </a:lnTo>
                <a:close/>
                <a:moveTo>
                  <a:pt x="707" y="1344"/>
                </a:moveTo>
                <a:lnTo>
                  <a:pt x="698" y="1338"/>
                </a:lnTo>
                <a:lnTo>
                  <a:pt x="707" y="1344"/>
                </a:lnTo>
                <a:close/>
                <a:moveTo>
                  <a:pt x="619" y="1685"/>
                </a:moveTo>
                <a:lnTo>
                  <a:pt x="626" y="1688"/>
                </a:lnTo>
                <a:lnTo>
                  <a:pt x="634" y="1716"/>
                </a:lnTo>
                <a:lnTo>
                  <a:pt x="659" y="1727"/>
                </a:lnTo>
                <a:lnTo>
                  <a:pt x="683" y="1755"/>
                </a:lnTo>
                <a:lnTo>
                  <a:pt x="711" y="1739"/>
                </a:lnTo>
                <a:lnTo>
                  <a:pt x="732" y="1768"/>
                </a:lnTo>
                <a:lnTo>
                  <a:pt x="758" y="1782"/>
                </a:lnTo>
                <a:lnTo>
                  <a:pt x="763" y="1789"/>
                </a:lnTo>
                <a:lnTo>
                  <a:pt x="753" y="1789"/>
                </a:lnTo>
                <a:lnTo>
                  <a:pt x="725" y="1799"/>
                </a:lnTo>
                <a:lnTo>
                  <a:pt x="698" y="1786"/>
                </a:lnTo>
                <a:lnTo>
                  <a:pt x="670" y="1768"/>
                </a:lnTo>
                <a:lnTo>
                  <a:pt x="644" y="1760"/>
                </a:lnTo>
                <a:lnTo>
                  <a:pt x="615" y="1773"/>
                </a:lnTo>
                <a:lnTo>
                  <a:pt x="590" y="1782"/>
                </a:lnTo>
                <a:lnTo>
                  <a:pt x="564" y="1766"/>
                </a:lnTo>
                <a:lnTo>
                  <a:pt x="577" y="1739"/>
                </a:lnTo>
                <a:lnTo>
                  <a:pt x="587" y="1711"/>
                </a:lnTo>
                <a:lnTo>
                  <a:pt x="590" y="1685"/>
                </a:lnTo>
                <a:lnTo>
                  <a:pt x="615" y="1683"/>
                </a:lnTo>
                <a:lnTo>
                  <a:pt x="619" y="1685"/>
                </a:lnTo>
                <a:close/>
                <a:moveTo>
                  <a:pt x="714" y="1709"/>
                </a:moveTo>
                <a:lnTo>
                  <a:pt x="701" y="1693"/>
                </a:lnTo>
                <a:lnTo>
                  <a:pt x="711" y="1709"/>
                </a:lnTo>
                <a:lnTo>
                  <a:pt x="714" y="1709"/>
                </a:lnTo>
                <a:close/>
                <a:moveTo>
                  <a:pt x="553" y="1628"/>
                </a:moveTo>
                <a:lnTo>
                  <a:pt x="577" y="1654"/>
                </a:lnTo>
                <a:lnTo>
                  <a:pt x="551" y="1654"/>
                </a:lnTo>
                <a:lnTo>
                  <a:pt x="548" y="1628"/>
                </a:lnTo>
                <a:lnTo>
                  <a:pt x="553" y="1628"/>
                </a:lnTo>
                <a:close/>
                <a:moveTo>
                  <a:pt x="603" y="1610"/>
                </a:moveTo>
                <a:lnTo>
                  <a:pt x="626" y="1639"/>
                </a:lnTo>
                <a:lnTo>
                  <a:pt x="652" y="1665"/>
                </a:lnTo>
                <a:lnTo>
                  <a:pt x="624" y="1649"/>
                </a:lnTo>
                <a:lnTo>
                  <a:pt x="598" y="1628"/>
                </a:lnTo>
                <a:lnTo>
                  <a:pt x="580" y="1600"/>
                </a:lnTo>
                <a:lnTo>
                  <a:pt x="603" y="1610"/>
                </a:lnTo>
                <a:close/>
                <a:moveTo>
                  <a:pt x="383" y="1359"/>
                </a:moveTo>
                <a:lnTo>
                  <a:pt x="354" y="1344"/>
                </a:lnTo>
                <a:lnTo>
                  <a:pt x="383" y="1331"/>
                </a:lnTo>
                <a:lnTo>
                  <a:pt x="383" y="1359"/>
                </a:lnTo>
                <a:close/>
                <a:moveTo>
                  <a:pt x="461" y="1284"/>
                </a:moveTo>
                <a:lnTo>
                  <a:pt x="456" y="1310"/>
                </a:lnTo>
                <a:lnTo>
                  <a:pt x="435" y="1336"/>
                </a:lnTo>
                <a:lnTo>
                  <a:pt x="409" y="1333"/>
                </a:lnTo>
                <a:lnTo>
                  <a:pt x="383" y="1323"/>
                </a:lnTo>
                <a:lnTo>
                  <a:pt x="389" y="1297"/>
                </a:lnTo>
                <a:lnTo>
                  <a:pt x="412" y="1269"/>
                </a:lnTo>
                <a:lnTo>
                  <a:pt x="437" y="1282"/>
                </a:lnTo>
                <a:lnTo>
                  <a:pt x="461" y="1284"/>
                </a:lnTo>
                <a:close/>
                <a:moveTo>
                  <a:pt x="2159" y="787"/>
                </a:moveTo>
                <a:lnTo>
                  <a:pt x="2186" y="792"/>
                </a:lnTo>
                <a:lnTo>
                  <a:pt x="2159" y="792"/>
                </a:lnTo>
                <a:lnTo>
                  <a:pt x="2159" y="787"/>
                </a:lnTo>
                <a:close/>
                <a:moveTo>
                  <a:pt x="1193" y="720"/>
                </a:moveTo>
                <a:lnTo>
                  <a:pt x="1179" y="691"/>
                </a:lnTo>
                <a:lnTo>
                  <a:pt x="1198" y="720"/>
                </a:lnTo>
                <a:lnTo>
                  <a:pt x="1193" y="720"/>
                </a:lnTo>
                <a:close/>
                <a:moveTo>
                  <a:pt x="1006" y="681"/>
                </a:moveTo>
                <a:lnTo>
                  <a:pt x="1006" y="655"/>
                </a:lnTo>
                <a:lnTo>
                  <a:pt x="1004" y="629"/>
                </a:lnTo>
                <a:lnTo>
                  <a:pt x="1029" y="635"/>
                </a:lnTo>
                <a:lnTo>
                  <a:pt x="1055" y="632"/>
                </a:lnTo>
                <a:lnTo>
                  <a:pt x="1045" y="660"/>
                </a:lnTo>
                <a:lnTo>
                  <a:pt x="1020" y="665"/>
                </a:lnTo>
                <a:lnTo>
                  <a:pt x="1006" y="681"/>
                </a:lnTo>
                <a:close/>
                <a:moveTo>
                  <a:pt x="2089" y="660"/>
                </a:moveTo>
                <a:lnTo>
                  <a:pt x="2110" y="635"/>
                </a:lnTo>
                <a:lnTo>
                  <a:pt x="2128" y="663"/>
                </a:lnTo>
                <a:lnTo>
                  <a:pt x="2103" y="676"/>
                </a:lnTo>
                <a:lnTo>
                  <a:pt x="2089" y="660"/>
                </a:lnTo>
                <a:close/>
                <a:moveTo>
                  <a:pt x="1184" y="572"/>
                </a:moveTo>
                <a:lnTo>
                  <a:pt x="1182" y="543"/>
                </a:lnTo>
                <a:lnTo>
                  <a:pt x="1211" y="562"/>
                </a:lnTo>
                <a:lnTo>
                  <a:pt x="1211" y="587"/>
                </a:lnTo>
                <a:lnTo>
                  <a:pt x="1184" y="572"/>
                </a:lnTo>
                <a:close/>
                <a:moveTo>
                  <a:pt x="1195" y="526"/>
                </a:moveTo>
                <a:lnTo>
                  <a:pt x="1205" y="499"/>
                </a:lnTo>
                <a:lnTo>
                  <a:pt x="1213" y="526"/>
                </a:lnTo>
                <a:lnTo>
                  <a:pt x="1195" y="526"/>
                </a:lnTo>
                <a:close/>
                <a:moveTo>
                  <a:pt x="1836" y="324"/>
                </a:moveTo>
                <a:lnTo>
                  <a:pt x="1824" y="298"/>
                </a:lnTo>
                <a:lnTo>
                  <a:pt x="1815" y="272"/>
                </a:lnTo>
                <a:lnTo>
                  <a:pt x="1839" y="246"/>
                </a:lnTo>
                <a:lnTo>
                  <a:pt x="1864" y="220"/>
                </a:lnTo>
                <a:lnTo>
                  <a:pt x="1885" y="192"/>
                </a:lnTo>
                <a:lnTo>
                  <a:pt x="1926" y="248"/>
                </a:lnTo>
                <a:lnTo>
                  <a:pt x="1953" y="275"/>
                </a:lnTo>
                <a:lnTo>
                  <a:pt x="1953" y="301"/>
                </a:lnTo>
                <a:lnTo>
                  <a:pt x="1955" y="329"/>
                </a:lnTo>
                <a:lnTo>
                  <a:pt x="1937" y="354"/>
                </a:lnTo>
                <a:lnTo>
                  <a:pt x="1930" y="381"/>
                </a:lnTo>
                <a:lnTo>
                  <a:pt x="1903" y="388"/>
                </a:lnTo>
                <a:lnTo>
                  <a:pt x="1877" y="396"/>
                </a:lnTo>
                <a:lnTo>
                  <a:pt x="1849" y="381"/>
                </a:lnTo>
                <a:lnTo>
                  <a:pt x="1875" y="354"/>
                </a:lnTo>
                <a:lnTo>
                  <a:pt x="1901" y="357"/>
                </a:lnTo>
                <a:lnTo>
                  <a:pt x="1873" y="336"/>
                </a:lnTo>
                <a:lnTo>
                  <a:pt x="1847" y="329"/>
                </a:lnTo>
                <a:lnTo>
                  <a:pt x="1836" y="324"/>
                </a:lnTo>
                <a:close/>
                <a:moveTo>
                  <a:pt x="1795" y="26"/>
                </a:moveTo>
                <a:lnTo>
                  <a:pt x="1813" y="0"/>
                </a:lnTo>
                <a:lnTo>
                  <a:pt x="1813" y="29"/>
                </a:lnTo>
                <a:lnTo>
                  <a:pt x="1795" y="26"/>
                </a:lnTo>
                <a:close/>
                <a:moveTo>
                  <a:pt x="27" y="1577"/>
                </a:moveTo>
                <a:lnTo>
                  <a:pt x="0" y="1589"/>
                </a:lnTo>
                <a:lnTo>
                  <a:pt x="27" y="1571"/>
                </a:lnTo>
                <a:lnTo>
                  <a:pt x="27" y="1577"/>
                </a:lnTo>
                <a:close/>
                <a:moveTo>
                  <a:pt x="502" y="1465"/>
                </a:moveTo>
                <a:lnTo>
                  <a:pt x="481" y="1439"/>
                </a:lnTo>
                <a:lnTo>
                  <a:pt x="504" y="1465"/>
                </a:lnTo>
                <a:lnTo>
                  <a:pt x="502" y="1465"/>
                </a:lnTo>
                <a:close/>
                <a:moveTo>
                  <a:pt x="504" y="1437"/>
                </a:moveTo>
                <a:lnTo>
                  <a:pt x="476" y="1429"/>
                </a:lnTo>
                <a:lnTo>
                  <a:pt x="502" y="1406"/>
                </a:lnTo>
                <a:lnTo>
                  <a:pt x="509" y="1434"/>
                </a:lnTo>
                <a:lnTo>
                  <a:pt x="504" y="1437"/>
                </a:lnTo>
                <a:close/>
                <a:moveTo>
                  <a:pt x="624" y="1414"/>
                </a:moveTo>
                <a:lnTo>
                  <a:pt x="598" y="1414"/>
                </a:lnTo>
                <a:lnTo>
                  <a:pt x="624" y="1409"/>
                </a:lnTo>
                <a:lnTo>
                  <a:pt x="624" y="1414"/>
                </a:lnTo>
                <a:close/>
                <a:moveTo>
                  <a:pt x="347" y="1409"/>
                </a:moveTo>
                <a:lnTo>
                  <a:pt x="320" y="1400"/>
                </a:lnTo>
                <a:lnTo>
                  <a:pt x="308" y="1375"/>
                </a:lnTo>
                <a:lnTo>
                  <a:pt x="336" y="1385"/>
                </a:lnTo>
                <a:lnTo>
                  <a:pt x="347" y="1409"/>
                </a:lnTo>
                <a:close/>
                <a:moveTo>
                  <a:pt x="386" y="1406"/>
                </a:moveTo>
                <a:lnTo>
                  <a:pt x="357" y="1393"/>
                </a:lnTo>
                <a:lnTo>
                  <a:pt x="383" y="1406"/>
                </a:lnTo>
                <a:lnTo>
                  <a:pt x="386" y="1406"/>
                </a:lnTo>
                <a:close/>
                <a:moveTo>
                  <a:pt x="468" y="1406"/>
                </a:moveTo>
                <a:lnTo>
                  <a:pt x="453" y="1380"/>
                </a:lnTo>
                <a:lnTo>
                  <a:pt x="437" y="1351"/>
                </a:lnTo>
                <a:lnTo>
                  <a:pt x="463" y="1375"/>
                </a:lnTo>
                <a:lnTo>
                  <a:pt x="492" y="1377"/>
                </a:lnTo>
                <a:lnTo>
                  <a:pt x="471" y="1403"/>
                </a:lnTo>
                <a:lnTo>
                  <a:pt x="468" y="1406"/>
                </a:lnTo>
                <a:close/>
                <a:moveTo>
                  <a:pt x="642" y="1323"/>
                </a:moveTo>
                <a:lnTo>
                  <a:pt x="636" y="1351"/>
                </a:lnTo>
                <a:lnTo>
                  <a:pt x="621" y="1377"/>
                </a:lnTo>
                <a:lnTo>
                  <a:pt x="592" y="1390"/>
                </a:lnTo>
                <a:lnTo>
                  <a:pt x="567" y="1365"/>
                </a:lnTo>
                <a:lnTo>
                  <a:pt x="569" y="1338"/>
                </a:lnTo>
                <a:lnTo>
                  <a:pt x="562" y="1312"/>
                </a:lnTo>
                <a:lnTo>
                  <a:pt x="536" y="1328"/>
                </a:lnTo>
                <a:lnTo>
                  <a:pt x="507" y="1333"/>
                </a:lnTo>
                <a:lnTo>
                  <a:pt x="486" y="1305"/>
                </a:lnTo>
                <a:lnTo>
                  <a:pt x="513" y="1287"/>
                </a:lnTo>
                <a:lnTo>
                  <a:pt x="541" y="1271"/>
                </a:lnTo>
                <a:lnTo>
                  <a:pt x="567" y="1269"/>
                </a:lnTo>
                <a:lnTo>
                  <a:pt x="595" y="1269"/>
                </a:lnTo>
                <a:lnTo>
                  <a:pt x="621" y="1292"/>
                </a:lnTo>
                <a:lnTo>
                  <a:pt x="642" y="1317"/>
                </a:lnTo>
                <a:lnTo>
                  <a:pt x="642" y="1323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 15"/>
          <p:cNvSpPr>
            <a:spLocks noEditPoints="1"/>
          </p:cNvSpPr>
          <p:nvPr/>
        </p:nvSpPr>
        <p:spPr bwMode="auto">
          <a:xfrm>
            <a:off x="5050189" y="1855251"/>
            <a:ext cx="821727" cy="831189"/>
          </a:xfrm>
          <a:custGeom>
            <a:avLst/>
            <a:gdLst>
              <a:gd name="T0" fmla="*/ 2147483647 w 1533"/>
              <a:gd name="T1" fmla="*/ 2147483647 h 1624"/>
              <a:gd name="T2" fmla="*/ 2147483647 w 1533"/>
              <a:gd name="T3" fmla="*/ 2147483647 h 1624"/>
              <a:gd name="T4" fmla="*/ 2147483647 w 1533"/>
              <a:gd name="T5" fmla="*/ 2147483647 h 1624"/>
              <a:gd name="T6" fmla="*/ 2147483647 w 1533"/>
              <a:gd name="T7" fmla="*/ 2147483647 h 1624"/>
              <a:gd name="T8" fmla="*/ 2147483647 w 1533"/>
              <a:gd name="T9" fmla="*/ 2147483647 h 1624"/>
              <a:gd name="T10" fmla="*/ 2147483647 w 1533"/>
              <a:gd name="T11" fmla="*/ 2147483647 h 1624"/>
              <a:gd name="T12" fmla="*/ 2147483647 w 1533"/>
              <a:gd name="T13" fmla="*/ 2147483647 h 1624"/>
              <a:gd name="T14" fmla="*/ 2147483647 w 1533"/>
              <a:gd name="T15" fmla="*/ 2147483647 h 1624"/>
              <a:gd name="T16" fmla="*/ 2147483647 w 1533"/>
              <a:gd name="T17" fmla="*/ 2147483647 h 1624"/>
              <a:gd name="T18" fmla="*/ 2147483647 w 1533"/>
              <a:gd name="T19" fmla="*/ 2147483647 h 1624"/>
              <a:gd name="T20" fmla="*/ 2147483647 w 1533"/>
              <a:gd name="T21" fmla="*/ 2147483647 h 1624"/>
              <a:gd name="T22" fmla="*/ 2147483647 w 1533"/>
              <a:gd name="T23" fmla="*/ 2147483647 h 1624"/>
              <a:gd name="T24" fmla="*/ 2147483647 w 1533"/>
              <a:gd name="T25" fmla="*/ 2147483647 h 1624"/>
              <a:gd name="T26" fmla="*/ 2147483647 w 1533"/>
              <a:gd name="T27" fmla="*/ 2147483647 h 1624"/>
              <a:gd name="T28" fmla="*/ 2147483647 w 1533"/>
              <a:gd name="T29" fmla="*/ 2147483647 h 1624"/>
              <a:gd name="T30" fmla="*/ 2147483647 w 1533"/>
              <a:gd name="T31" fmla="*/ 2147483647 h 1624"/>
              <a:gd name="T32" fmla="*/ 2147483647 w 1533"/>
              <a:gd name="T33" fmla="*/ 2147483647 h 1624"/>
              <a:gd name="T34" fmla="*/ 2147483647 w 1533"/>
              <a:gd name="T35" fmla="*/ 2147483647 h 1624"/>
              <a:gd name="T36" fmla="*/ 2147483647 w 1533"/>
              <a:gd name="T37" fmla="*/ 2147483647 h 1624"/>
              <a:gd name="T38" fmla="*/ 2147483647 w 1533"/>
              <a:gd name="T39" fmla="*/ 2147483647 h 1624"/>
              <a:gd name="T40" fmla="*/ 2147483647 w 1533"/>
              <a:gd name="T41" fmla="*/ 2147483647 h 1624"/>
              <a:gd name="T42" fmla="*/ 2147483647 w 1533"/>
              <a:gd name="T43" fmla="*/ 2147483647 h 1624"/>
              <a:gd name="T44" fmla="*/ 2147483647 w 1533"/>
              <a:gd name="T45" fmla="*/ 2147483647 h 1624"/>
              <a:gd name="T46" fmla="*/ 2147483647 w 1533"/>
              <a:gd name="T47" fmla="*/ 2147483647 h 1624"/>
              <a:gd name="T48" fmla="*/ 2147483647 w 1533"/>
              <a:gd name="T49" fmla="*/ 2147483647 h 1624"/>
              <a:gd name="T50" fmla="*/ 2147483647 w 1533"/>
              <a:gd name="T51" fmla="*/ 2147483647 h 1624"/>
              <a:gd name="T52" fmla="*/ 2147483647 w 1533"/>
              <a:gd name="T53" fmla="*/ 2147483647 h 1624"/>
              <a:gd name="T54" fmla="*/ 2147483647 w 1533"/>
              <a:gd name="T55" fmla="*/ 2147483647 h 1624"/>
              <a:gd name="T56" fmla="*/ 2147483647 w 1533"/>
              <a:gd name="T57" fmla="*/ 2147483647 h 1624"/>
              <a:gd name="T58" fmla="*/ 2147483647 w 1533"/>
              <a:gd name="T59" fmla="*/ 2147483647 h 1624"/>
              <a:gd name="T60" fmla="*/ 2147483647 w 1533"/>
              <a:gd name="T61" fmla="*/ 2147483647 h 1624"/>
              <a:gd name="T62" fmla="*/ 2147483647 w 1533"/>
              <a:gd name="T63" fmla="*/ 2147483647 h 1624"/>
              <a:gd name="T64" fmla="*/ 2147483647 w 1533"/>
              <a:gd name="T65" fmla="*/ 2147483647 h 1624"/>
              <a:gd name="T66" fmla="*/ 2147483647 w 1533"/>
              <a:gd name="T67" fmla="*/ 2147483647 h 1624"/>
              <a:gd name="T68" fmla="*/ 2147483647 w 1533"/>
              <a:gd name="T69" fmla="*/ 2147483647 h 1624"/>
              <a:gd name="T70" fmla="*/ 2147483647 w 1533"/>
              <a:gd name="T71" fmla="*/ 2147483647 h 1624"/>
              <a:gd name="T72" fmla="*/ 2147483647 w 1533"/>
              <a:gd name="T73" fmla="*/ 2147483647 h 1624"/>
              <a:gd name="T74" fmla="*/ 2147483647 w 1533"/>
              <a:gd name="T75" fmla="*/ 2147483647 h 1624"/>
              <a:gd name="T76" fmla="*/ 2147483647 w 1533"/>
              <a:gd name="T77" fmla="*/ 2147483647 h 1624"/>
              <a:gd name="T78" fmla="*/ 2147483647 w 1533"/>
              <a:gd name="T79" fmla="*/ 2147483647 h 1624"/>
              <a:gd name="T80" fmla="*/ 2147483647 w 1533"/>
              <a:gd name="T81" fmla="*/ 2147483647 h 1624"/>
              <a:gd name="T82" fmla="*/ 2147483647 w 1533"/>
              <a:gd name="T83" fmla="*/ 2147483647 h 1624"/>
              <a:gd name="T84" fmla="*/ 2147483647 w 1533"/>
              <a:gd name="T85" fmla="*/ 2147483647 h 1624"/>
              <a:gd name="T86" fmla="*/ 2147483647 w 1533"/>
              <a:gd name="T87" fmla="*/ 2147483647 h 1624"/>
              <a:gd name="T88" fmla="*/ 2147483647 w 1533"/>
              <a:gd name="T89" fmla="*/ 2147483647 h 1624"/>
              <a:gd name="T90" fmla="*/ 2147483647 w 1533"/>
              <a:gd name="T91" fmla="*/ 2147483647 h 1624"/>
              <a:gd name="T92" fmla="*/ 2147483647 w 1533"/>
              <a:gd name="T93" fmla="*/ 2147483647 h 1624"/>
              <a:gd name="T94" fmla="*/ 2147483647 w 1533"/>
              <a:gd name="T95" fmla="*/ 2147483647 h 1624"/>
              <a:gd name="T96" fmla="*/ 2147483647 w 1533"/>
              <a:gd name="T97" fmla="*/ 2147483647 h 1624"/>
              <a:gd name="T98" fmla="*/ 2147483647 w 1533"/>
              <a:gd name="T99" fmla="*/ 2147483647 h 1624"/>
              <a:gd name="T100" fmla="*/ 2147483647 w 1533"/>
              <a:gd name="T101" fmla="*/ 2147483647 h 1624"/>
              <a:gd name="T102" fmla="*/ 2147483647 w 1533"/>
              <a:gd name="T103" fmla="*/ 2147483647 h 1624"/>
              <a:gd name="T104" fmla="*/ 2147483647 w 1533"/>
              <a:gd name="T105" fmla="*/ 2147483647 h 1624"/>
              <a:gd name="T106" fmla="*/ 2147483647 w 1533"/>
              <a:gd name="T107" fmla="*/ 2147483647 h 1624"/>
              <a:gd name="T108" fmla="*/ 2147483647 w 1533"/>
              <a:gd name="T109" fmla="*/ 2147483647 h 1624"/>
              <a:gd name="T110" fmla="*/ 2147483647 w 1533"/>
              <a:gd name="T111" fmla="*/ 2147483647 h 1624"/>
              <a:gd name="T112" fmla="*/ 2147483647 w 1533"/>
              <a:gd name="T113" fmla="*/ 2147483647 h 162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533" h="1624">
                <a:moveTo>
                  <a:pt x="996" y="1620"/>
                </a:moveTo>
                <a:lnTo>
                  <a:pt x="998" y="1615"/>
                </a:lnTo>
                <a:lnTo>
                  <a:pt x="1005" y="1610"/>
                </a:lnTo>
                <a:lnTo>
                  <a:pt x="1034" y="1603"/>
                </a:lnTo>
                <a:lnTo>
                  <a:pt x="1028" y="1574"/>
                </a:lnTo>
                <a:lnTo>
                  <a:pt x="1003" y="1567"/>
                </a:lnTo>
                <a:lnTo>
                  <a:pt x="975" y="1546"/>
                </a:lnTo>
                <a:lnTo>
                  <a:pt x="985" y="1520"/>
                </a:lnTo>
                <a:lnTo>
                  <a:pt x="977" y="1495"/>
                </a:lnTo>
                <a:lnTo>
                  <a:pt x="952" y="1489"/>
                </a:lnTo>
                <a:lnTo>
                  <a:pt x="933" y="1461"/>
                </a:lnTo>
                <a:lnTo>
                  <a:pt x="905" y="1451"/>
                </a:lnTo>
                <a:lnTo>
                  <a:pt x="884" y="1422"/>
                </a:lnTo>
                <a:lnTo>
                  <a:pt x="884" y="1396"/>
                </a:lnTo>
                <a:lnTo>
                  <a:pt x="869" y="1370"/>
                </a:lnTo>
                <a:lnTo>
                  <a:pt x="853" y="1344"/>
                </a:lnTo>
                <a:lnTo>
                  <a:pt x="832" y="1315"/>
                </a:lnTo>
                <a:lnTo>
                  <a:pt x="822" y="1290"/>
                </a:lnTo>
                <a:lnTo>
                  <a:pt x="796" y="1269"/>
                </a:lnTo>
                <a:lnTo>
                  <a:pt x="770" y="1243"/>
                </a:lnTo>
                <a:lnTo>
                  <a:pt x="744" y="1243"/>
                </a:lnTo>
                <a:lnTo>
                  <a:pt x="719" y="1223"/>
                </a:lnTo>
                <a:lnTo>
                  <a:pt x="710" y="1196"/>
                </a:lnTo>
                <a:lnTo>
                  <a:pt x="685" y="1179"/>
                </a:lnTo>
                <a:lnTo>
                  <a:pt x="664" y="1150"/>
                </a:lnTo>
                <a:lnTo>
                  <a:pt x="646" y="1179"/>
                </a:lnTo>
                <a:lnTo>
                  <a:pt x="641" y="1152"/>
                </a:lnTo>
                <a:lnTo>
                  <a:pt x="631" y="1126"/>
                </a:lnTo>
                <a:lnTo>
                  <a:pt x="638" y="1101"/>
                </a:lnTo>
                <a:lnTo>
                  <a:pt x="664" y="1111"/>
                </a:lnTo>
                <a:lnTo>
                  <a:pt x="693" y="1131"/>
                </a:lnTo>
                <a:lnTo>
                  <a:pt x="721" y="1158"/>
                </a:lnTo>
                <a:lnTo>
                  <a:pt x="747" y="1155"/>
                </a:lnTo>
                <a:lnTo>
                  <a:pt x="773" y="1145"/>
                </a:lnTo>
                <a:lnTo>
                  <a:pt x="791" y="1119"/>
                </a:lnTo>
                <a:lnTo>
                  <a:pt x="802" y="1092"/>
                </a:lnTo>
                <a:lnTo>
                  <a:pt x="830" y="1072"/>
                </a:lnTo>
                <a:lnTo>
                  <a:pt x="855" y="1062"/>
                </a:lnTo>
                <a:lnTo>
                  <a:pt x="882" y="1049"/>
                </a:lnTo>
                <a:lnTo>
                  <a:pt x="910" y="1044"/>
                </a:lnTo>
                <a:lnTo>
                  <a:pt x="936" y="1041"/>
                </a:lnTo>
                <a:lnTo>
                  <a:pt x="961" y="1028"/>
                </a:lnTo>
                <a:lnTo>
                  <a:pt x="988" y="1011"/>
                </a:lnTo>
                <a:lnTo>
                  <a:pt x="1014" y="997"/>
                </a:lnTo>
                <a:lnTo>
                  <a:pt x="1037" y="969"/>
                </a:lnTo>
                <a:lnTo>
                  <a:pt x="1060" y="942"/>
                </a:lnTo>
                <a:lnTo>
                  <a:pt x="1078" y="917"/>
                </a:lnTo>
                <a:lnTo>
                  <a:pt x="1104" y="894"/>
                </a:lnTo>
                <a:lnTo>
                  <a:pt x="1115" y="878"/>
                </a:lnTo>
                <a:lnTo>
                  <a:pt x="1138" y="852"/>
                </a:lnTo>
                <a:lnTo>
                  <a:pt x="1155" y="824"/>
                </a:lnTo>
                <a:lnTo>
                  <a:pt x="1166" y="797"/>
                </a:lnTo>
                <a:lnTo>
                  <a:pt x="1192" y="792"/>
                </a:lnTo>
                <a:lnTo>
                  <a:pt x="1221" y="790"/>
                </a:lnTo>
                <a:lnTo>
                  <a:pt x="1246" y="788"/>
                </a:lnTo>
                <a:lnTo>
                  <a:pt x="1274" y="772"/>
                </a:lnTo>
                <a:lnTo>
                  <a:pt x="1282" y="800"/>
                </a:lnTo>
                <a:lnTo>
                  <a:pt x="1309" y="827"/>
                </a:lnTo>
                <a:lnTo>
                  <a:pt x="1334" y="845"/>
                </a:lnTo>
                <a:lnTo>
                  <a:pt x="1360" y="836"/>
                </a:lnTo>
                <a:lnTo>
                  <a:pt x="1371" y="811"/>
                </a:lnTo>
                <a:lnTo>
                  <a:pt x="1376" y="785"/>
                </a:lnTo>
                <a:lnTo>
                  <a:pt x="1385" y="756"/>
                </a:lnTo>
                <a:lnTo>
                  <a:pt x="1385" y="730"/>
                </a:lnTo>
                <a:lnTo>
                  <a:pt x="1376" y="705"/>
                </a:lnTo>
                <a:lnTo>
                  <a:pt x="1350" y="691"/>
                </a:lnTo>
                <a:lnTo>
                  <a:pt x="1321" y="677"/>
                </a:lnTo>
                <a:lnTo>
                  <a:pt x="1295" y="673"/>
                </a:lnTo>
                <a:lnTo>
                  <a:pt x="1270" y="673"/>
                </a:lnTo>
                <a:lnTo>
                  <a:pt x="1240" y="686"/>
                </a:lnTo>
                <a:lnTo>
                  <a:pt x="1215" y="689"/>
                </a:lnTo>
                <a:lnTo>
                  <a:pt x="1189" y="691"/>
                </a:lnTo>
                <a:lnTo>
                  <a:pt x="1161" y="697"/>
                </a:lnTo>
                <a:lnTo>
                  <a:pt x="1134" y="710"/>
                </a:lnTo>
                <a:lnTo>
                  <a:pt x="1161" y="718"/>
                </a:lnTo>
                <a:lnTo>
                  <a:pt x="1189" y="723"/>
                </a:lnTo>
                <a:lnTo>
                  <a:pt x="1215" y="739"/>
                </a:lnTo>
                <a:lnTo>
                  <a:pt x="1187" y="744"/>
                </a:lnTo>
                <a:lnTo>
                  <a:pt x="1161" y="746"/>
                </a:lnTo>
                <a:lnTo>
                  <a:pt x="1134" y="756"/>
                </a:lnTo>
                <a:lnTo>
                  <a:pt x="1106" y="741"/>
                </a:lnTo>
                <a:lnTo>
                  <a:pt x="1081" y="749"/>
                </a:lnTo>
                <a:lnTo>
                  <a:pt x="1055" y="741"/>
                </a:lnTo>
                <a:lnTo>
                  <a:pt x="1028" y="744"/>
                </a:lnTo>
                <a:lnTo>
                  <a:pt x="975" y="744"/>
                </a:lnTo>
                <a:lnTo>
                  <a:pt x="947" y="746"/>
                </a:lnTo>
                <a:lnTo>
                  <a:pt x="931" y="772"/>
                </a:lnTo>
                <a:lnTo>
                  <a:pt x="920" y="800"/>
                </a:lnTo>
                <a:lnTo>
                  <a:pt x="894" y="797"/>
                </a:lnTo>
                <a:lnTo>
                  <a:pt x="866" y="808"/>
                </a:lnTo>
                <a:lnTo>
                  <a:pt x="841" y="811"/>
                </a:lnTo>
                <a:lnTo>
                  <a:pt x="814" y="806"/>
                </a:lnTo>
                <a:lnTo>
                  <a:pt x="786" y="808"/>
                </a:lnTo>
                <a:lnTo>
                  <a:pt x="760" y="788"/>
                </a:lnTo>
                <a:lnTo>
                  <a:pt x="740" y="758"/>
                </a:lnTo>
                <a:lnTo>
                  <a:pt x="714" y="774"/>
                </a:lnTo>
                <a:lnTo>
                  <a:pt x="685" y="795"/>
                </a:lnTo>
                <a:lnTo>
                  <a:pt x="667" y="821"/>
                </a:lnTo>
                <a:lnTo>
                  <a:pt x="664" y="827"/>
                </a:lnTo>
                <a:lnTo>
                  <a:pt x="638" y="850"/>
                </a:lnTo>
                <a:lnTo>
                  <a:pt x="623" y="875"/>
                </a:lnTo>
                <a:lnTo>
                  <a:pt x="597" y="898"/>
                </a:lnTo>
                <a:lnTo>
                  <a:pt x="590" y="928"/>
                </a:lnTo>
                <a:lnTo>
                  <a:pt x="576" y="953"/>
                </a:lnTo>
                <a:lnTo>
                  <a:pt x="551" y="976"/>
                </a:lnTo>
                <a:lnTo>
                  <a:pt x="540" y="976"/>
                </a:lnTo>
                <a:lnTo>
                  <a:pt x="514" y="963"/>
                </a:lnTo>
                <a:lnTo>
                  <a:pt x="489" y="969"/>
                </a:lnTo>
                <a:lnTo>
                  <a:pt x="460" y="948"/>
                </a:lnTo>
                <a:lnTo>
                  <a:pt x="434" y="956"/>
                </a:lnTo>
                <a:lnTo>
                  <a:pt x="431" y="958"/>
                </a:lnTo>
                <a:lnTo>
                  <a:pt x="403" y="958"/>
                </a:lnTo>
                <a:lnTo>
                  <a:pt x="396" y="933"/>
                </a:lnTo>
                <a:lnTo>
                  <a:pt x="369" y="907"/>
                </a:lnTo>
                <a:lnTo>
                  <a:pt x="375" y="878"/>
                </a:lnTo>
                <a:lnTo>
                  <a:pt x="369" y="852"/>
                </a:lnTo>
                <a:lnTo>
                  <a:pt x="354" y="826"/>
                </a:lnTo>
                <a:lnTo>
                  <a:pt x="328" y="806"/>
                </a:lnTo>
                <a:lnTo>
                  <a:pt x="302" y="797"/>
                </a:lnTo>
                <a:lnTo>
                  <a:pt x="274" y="800"/>
                </a:lnTo>
                <a:lnTo>
                  <a:pt x="251" y="774"/>
                </a:lnTo>
                <a:lnTo>
                  <a:pt x="230" y="749"/>
                </a:lnTo>
                <a:lnTo>
                  <a:pt x="212" y="723"/>
                </a:lnTo>
                <a:lnTo>
                  <a:pt x="199" y="694"/>
                </a:lnTo>
                <a:lnTo>
                  <a:pt x="196" y="668"/>
                </a:lnTo>
                <a:lnTo>
                  <a:pt x="191" y="642"/>
                </a:lnTo>
                <a:lnTo>
                  <a:pt x="189" y="617"/>
                </a:lnTo>
                <a:lnTo>
                  <a:pt x="178" y="590"/>
                </a:lnTo>
                <a:lnTo>
                  <a:pt x="173" y="562"/>
                </a:lnTo>
                <a:lnTo>
                  <a:pt x="173" y="541"/>
                </a:lnTo>
                <a:lnTo>
                  <a:pt x="180" y="525"/>
                </a:lnTo>
                <a:lnTo>
                  <a:pt x="180" y="500"/>
                </a:lnTo>
                <a:lnTo>
                  <a:pt x="201" y="474"/>
                </a:lnTo>
                <a:lnTo>
                  <a:pt x="204" y="467"/>
                </a:lnTo>
                <a:lnTo>
                  <a:pt x="207" y="438"/>
                </a:lnTo>
                <a:lnTo>
                  <a:pt x="217" y="412"/>
                </a:lnTo>
                <a:lnTo>
                  <a:pt x="240" y="386"/>
                </a:lnTo>
                <a:lnTo>
                  <a:pt x="256" y="357"/>
                </a:lnTo>
                <a:lnTo>
                  <a:pt x="279" y="332"/>
                </a:lnTo>
                <a:lnTo>
                  <a:pt x="305" y="306"/>
                </a:lnTo>
                <a:lnTo>
                  <a:pt x="330" y="297"/>
                </a:lnTo>
                <a:lnTo>
                  <a:pt x="357" y="288"/>
                </a:lnTo>
                <a:lnTo>
                  <a:pt x="385" y="285"/>
                </a:lnTo>
                <a:lnTo>
                  <a:pt x="411" y="288"/>
                </a:lnTo>
                <a:lnTo>
                  <a:pt x="436" y="303"/>
                </a:lnTo>
                <a:lnTo>
                  <a:pt x="465" y="311"/>
                </a:lnTo>
                <a:lnTo>
                  <a:pt x="493" y="327"/>
                </a:lnTo>
                <a:lnTo>
                  <a:pt x="519" y="316"/>
                </a:lnTo>
                <a:lnTo>
                  <a:pt x="548" y="327"/>
                </a:lnTo>
                <a:lnTo>
                  <a:pt x="574" y="318"/>
                </a:lnTo>
                <a:lnTo>
                  <a:pt x="599" y="311"/>
                </a:lnTo>
                <a:lnTo>
                  <a:pt x="615" y="308"/>
                </a:lnTo>
                <a:lnTo>
                  <a:pt x="613" y="304"/>
                </a:lnTo>
                <a:lnTo>
                  <a:pt x="611" y="300"/>
                </a:lnTo>
                <a:lnTo>
                  <a:pt x="610" y="299"/>
                </a:lnTo>
                <a:lnTo>
                  <a:pt x="604" y="290"/>
                </a:lnTo>
                <a:lnTo>
                  <a:pt x="588" y="269"/>
                </a:lnTo>
                <a:lnTo>
                  <a:pt x="556" y="230"/>
                </a:lnTo>
                <a:lnTo>
                  <a:pt x="548" y="218"/>
                </a:lnTo>
                <a:lnTo>
                  <a:pt x="542" y="207"/>
                </a:lnTo>
                <a:lnTo>
                  <a:pt x="541" y="203"/>
                </a:lnTo>
                <a:lnTo>
                  <a:pt x="540" y="199"/>
                </a:lnTo>
                <a:lnTo>
                  <a:pt x="539" y="195"/>
                </a:lnTo>
                <a:lnTo>
                  <a:pt x="540" y="190"/>
                </a:lnTo>
                <a:lnTo>
                  <a:pt x="542" y="184"/>
                </a:lnTo>
                <a:lnTo>
                  <a:pt x="546" y="179"/>
                </a:lnTo>
                <a:lnTo>
                  <a:pt x="551" y="174"/>
                </a:lnTo>
                <a:lnTo>
                  <a:pt x="557" y="169"/>
                </a:lnTo>
                <a:lnTo>
                  <a:pt x="563" y="167"/>
                </a:lnTo>
                <a:lnTo>
                  <a:pt x="571" y="164"/>
                </a:lnTo>
                <a:lnTo>
                  <a:pt x="577" y="163"/>
                </a:lnTo>
                <a:lnTo>
                  <a:pt x="583" y="161"/>
                </a:lnTo>
                <a:lnTo>
                  <a:pt x="594" y="160"/>
                </a:lnTo>
                <a:lnTo>
                  <a:pt x="598" y="160"/>
                </a:lnTo>
                <a:lnTo>
                  <a:pt x="608" y="160"/>
                </a:lnTo>
                <a:lnTo>
                  <a:pt x="633" y="160"/>
                </a:lnTo>
                <a:lnTo>
                  <a:pt x="669" y="161"/>
                </a:lnTo>
                <a:lnTo>
                  <a:pt x="715" y="161"/>
                </a:lnTo>
                <a:lnTo>
                  <a:pt x="764" y="161"/>
                </a:lnTo>
                <a:lnTo>
                  <a:pt x="812" y="160"/>
                </a:lnTo>
                <a:lnTo>
                  <a:pt x="855" y="159"/>
                </a:lnTo>
                <a:lnTo>
                  <a:pt x="890" y="157"/>
                </a:lnTo>
                <a:lnTo>
                  <a:pt x="902" y="155"/>
                </a:lnTo>
                <a:lnTo>
                  <a:pt x="913" y="153"/>
                </a:lnTo>
                <a:lnTo>
                  <a:pt x="920" y="150"/>
                </a:lnTo>
                <a:lnTo>
                  <a:pt x="927" y="146"/>
                </a:lnTo>
                <a:lnTo>
                  <a:pt x="930" y="143"/>
                </a:lnTo>
                <a:lnTo>
                  <a:pt x="932" y="139"/>
                </a:lnTo>
                <a:lnTo>
                  <a:pt x="933" y="135"/>
                </a:lnTo>
                <a:lnTo>
                  <a:pt x="932" y="130"/>
                </a:lnTo>
                <a:lnTo>
                  <a:pt x="929" y="123"/>
                </a:lnTo>
                <a:lnTo>
                  <a:pt x="925" y="116"/>
                </a:lnTo>
                <a:lnTo>
                  <a:pt x="920" y="112"/>
                </a:lnTo>
                <a:lnTo>
                  <a:pt x="918" y="109"/>
                </a:lnTo>
                <a:lnTo>
                  <a:pt x="920" y="107"/>
                </a:lnTo>
                <a:lnTo>
                  <a:pt x="923" y="106"/>
                </a:lnTo>
                <a:lnTo>
                  <a:pt x="922" y="106"/>
                </a:lnTo>
                <a:lnTo>
                  <a:pt x="894" y="101"/>
                </a:lnTo>
                <a:lnTo>
                  <a:pt x="869" y="112"/>
                </a:lnTo>
                <a:lnTo>
                  <a:pt x="853" y="85"/>
                </a:lnTo>
                <a:lnTo>
                  <a:pt x="827" y="91"/>
                </a:lnTo>
                <a:lnTo>
                  <a:pt x="799" y="94"/>
                </a:lnTo>
                <a:lnTo>
                  <a:pt x="770" y="99"/>
                </a:lnTo>
                <a:lnTo>
                  <a:pt x="744" y="99"/>
                </a:lnTo>
                <a:lnTo>
                  <a:pt x="719" y="96"/>
                </a:lnTo>
                <a:lnTo>
                  <a:pt x="690" y="70"/>
                </a:lnTo>
                <a:lnTo>
                  <a:pt x="682" y="44"/>
                </a:lnTo>
                <a:lnTo>
                  <a:pt x="680" y="18"/>
                </a:lnTo>
                <a:lnTo>
                  <a:pt x="654" y="34"/>
                </a:lnTo>
                <a:lnTo>
                  <a:pt x="625" y="39"/>
                </a:lnTo>
                <a:lnTo>
                  <a:pt x="599" y="29"/>
                </a:lnTo>
                <a:lnTo>
                  <a:pt x="571" y="11"/>
                </a:lnTo>
                <a:lnTo>
                  <a:pt x="546" y="8"/>
                </a:lnTo>
                <a:lnTo>
                  <a:pt x="516" y="0"/>
                </a:lnTo>
                <a:lnTo>
                  <a:pt x="491" y="0"/>
                </a:lnTo>
                <a:lnTo>
                  <a:pt x="463" y="8"/>
                </a:lnTo>
                <a:lnTo>
                  <a:pt x="465" y="36"/>
                </a:lnTo>
                <a:lnTo>
                  <a:pt x="457" y="62"/>
                </a:lnTo>
                <a:lnTo>
                  <a:pt x="454" y="91"/>
                </a:lnTo>
                <a:lnTo>
                  <a:pt x="436" y="117"/>
                </a:lnTo>
                <a:lnTo>
                  <a:pt x="410" y="129"/>
                </a:lnTo>
                <a:lnTo>
                  <a:pt x="392" y="156"/>
                </a:lnTo>
                <a:lnTo>
                  <a:pt x="390" y="181"/>
                </a:lnTo>
                <a:lnTo>
                  <a:pt x="362" y="189"/>
                </a:lnTo>
                <a:lnTo>
                  <a:pt x="336" y="191"/>
                </a:lnTo>
                <a:lnTo>
                  <a:pt x="307" y="179"/>
                </a:lnTo>
                <a:lnTo>
                  <a:pt x="295" y="150"/>
                </a:lnTo>
                <a:lnTo>
                  <a:pt x="290" y="124"/>
                </a:lnTo>
                <a:lnTo>
                  <a:pt x="261" y="140"/>
                </a:lnTo>
                <a:lnTo>
                  <a:pt x="258" y="166"/>
                </a:lnTo>
                <a:lnTo>
                  <a:pt x="245" y="195"/>
                </a:lnTo>
                <a:lnTo>
                  <a:pt x="217" y="210"/>
                </a:lnTo>
                <a:lnTo>
                  <a:pt x="191" y="218"/>
                </a:lnTo>
                <a:lnTo>
                  <a:pt x="180" y="244"/>
                </a:lnTo>
                <a:lnTo>
                  <a:pt x="189" y="272"/>
                </a:lnTo>
                <a:lnTo>
                  <a:pt x="173" y="297"/>
                </a:lnTo>
                <a:lnTo>
                  <a:pt x="163" y="301"/>
                </a:lnTo>
                <a:lnTo>
                  <a:pt x="136" y="324"/>
                </a:lnTo>
                <a:lnTo>
                  <a:pt x="122" y="352"/>
                </a:lnTo>
                <a:lnTo>
                  <a:pt x="122" y="380"/>
                </a:lnTo>
                <a:lnTo>
                  <a:pt x="95" y="391"/>
                </a:lnTo>
                <a:lnTo>
                  <a:pt x="111" y="419"/>
                </a:lnTo>
                <a:lnTo>
                  <a:pt x="131" y="446"/>
                </a:lnTo>
                <a:lnTo>
                  <a:pt x="126" y="474"/>
                </a:lnTo>
                <a:lnTo>
                  <a:pt x="118" y="497"/>
                </a:lnTo>
                <a:lnTo>
                  <a:pt x="92" y="500"/>
                </a:lnTo>
                <a:lnTo>
                  <a:pt x="72" y="474"/>
                </a:lnTo>
                <a:lnTo>
                  <a:pt x="41" y="474"/>
                </a:lnTo>
                <a:lnTo>
                  <a:pt x="49" y="497"/>
                </a:lnTo>
                <a:lnTo>
                  <a:pt x="74" y="518"/>
                </a:lnTo>
                <a:lnTo>
                  <a:pt x="101" y="513"/>
                </a:lnTo>
                <a:lnTo>
                  <a:pt x="106" y="539"/>
                </a:lnTo>
                <a:lnTo>
                  <a:pt x="92" y="567"/>
                </a:lnTo>
                <a:lnTo>
                  <a:pt x="90" y="593"/>
                </a:lnTo>
                <a:lnTo>
                  <a:pt x="88" y="619"/>
                </a:lnTo>
                <a:lnTo>
                  <a:pt x="88" y="645"/>
                </a:lnTo>
                <a:lnTo>
                  <a:pt x="97" y="673"/>
                </a:lnTo>
                <a:lnTo>
                  <a:pt x="103" y="702"/>
                </a:lnTo>
                <a:lnTo>
                  <a:pt x="122" y="728"/>
                </a:lnTo>
                <a:lnTo>
                  <a:pt x="127" y="756"/>
                </a:lnTo>
                <a:lnTo>
                  <a:pt x="118" y="782"/>
                </a:lnTo>
                <a:lnTo>
                  <a:pt x="113" y="776"/>
                </a:lnTo>
                <a:lnTo>
                  <a:pt x="101" y="751"/>
                </a:lnTo>
                <a:lnTo>
                  <a:pt x="90" y="725"/>
                </a:lnTo>
                <a:lnTo>
                  <a:pt x="80" y="697"/>
                </a:lnTo>
                <a:lnTo>
                  <a:pt x="54" y="720"/>
                </a:lnTo>
                <a:lnTo>
                  <a:pt x="49" y="746"/>
                </a:lnTo>
                <a:lnTo>
                  <a:pt x="20" y="769"/>
                </a:lnTo>
                <a:lnTo>
                  <a:pt x="12" y="774"/>
                </a:lnTo>
                <a:lnTo>
                  <a:pt x="0" y="800"/>
                </a:lnTo>
                <a:lnTo>
                  <a:pt x="11" y="775"/>
                </a:lnTo>
                <a:lnTo>
                  <a:pt x="19" y="779"/>
                </a:lnTo>
                <a:lnTo>
                  <a:pt x="19" y="786"/>
                </a:lnTo>
                <a:lnTo>
                  <a:pt x="21" y="805"/>
                </a:lnTo>
                <a:lnTo>
                  <a:pt x="25" y="831"/>
                </a:lnTo>
                <a:lnTo>
                  <a:pt x="29" y="863"/>
                </a:lnTo>
                <a:lnTo>
                  <a:pt x="36" y="900"/>
                </a:lnTo>
                <a:lnTo>
                  <a:pt x="44" y="936"/>
                </a:lnTo>
                <a:lnTo>
                  <a:pt x="48" y="954"/>
                </a:lnTo>
                <a:lnTo>
                  <a:pt x="53" y="970"/>
                </a:lnTo>
                <a:lnTo>
                  <a:pt x="59" y="985"/>
                </a:lnTo>
                <a:lnTo>
                  <a:pt x="64" y="998"/>
                </a:lnTo>
                <a:lnTo>
                  <a:pt x="75" y="1024"/>
                </a:lnTo>
                <a:lnTo>
                  <a:pt x="85" y="1051"/>
                </a:lnTo>
                <a:lnTo>
                  <a:pt x="92" y="1079"/>
                </a:lnTo>
                <a:lnTo>
                  <a:pt x="98" y="1104"/>
                </a:lnTo>
                <a:lnTo>
                  <a:pt x="103" y="1127"/>
                </a:lnTo>
                <a:lnTo>
                  <a:pt x="106" y="1145"/>
                </a:lnTo>
                <a:lnTo>
                  <a:pt x="108" y="1156"/>
                </a:lnTo>
                <a:lnTo>
                  <a:pt x="109" y="1161"/>
                </a:lnTo>
                <a:lnTo>
                  <a:pt x="109" y="1164"/>
                </a:lnTo>
                <a:lnTo>
                  <a:pt x="118" y="1161"/>
                </a:lnTo>
                <a:lnTo>
                  <a:pt x="138" y="1155"/>
                </a:lnTo>
                <a:lnTo>
                  <a:pt x="168" y="1148"/>
                </a:lnTo>
                <a:lnTo>
                  <a:pt x="201" y="1141"/>
                </a:lnTo>
                <a:lnTo>
                  <a:pt x="219" y="1139"/>
                </a:lnTo>
                <a:lnTo>
                  <a:pt x="236" y="1135"/>
                </a:lnTo>
                <a:lnTo>
                  <a:pt x="253" y="1133"/>
                </a:lnTo>
                <a:lnTo>
                  <a:pt x="270" y="1132"/>
                </a:lnTo>
                <a:lnTo>
                  <a:pt x="284" y="1132"/>
                </a:lnTo>
                <a:lnTo>
                  <a:pt x="297" y="1134"/>
                </a:lnTo>
                <a:lnTo>
                  <a:pt x="302" y="1135"/>
                </a:lnTo>
                <a:lnTo>
                  <a:pt x="307" y="1137"/>
                </a:lnTo>
                <a:lnTo>
                  <a:pt x="312" y="1139"/>
                </a:lnTo>
                <a:lnTo>
                  <a:pt x="315" y="1142"/>
                </a:lnTo>
                <a:lnTo>
                  <a:pt x="322" y="1148"/>
                </a:lnTo>
                <a:lnTo>
                  <a:pt x="329" y="1155"/>
                </a:lnTo>
                <a:lnTo>
                  <a:pt x="337" y="1165"/>
                </a:lnTo>
                <a:lnTo>
                  <a:pt x="345" y="1175"/>
                </a:lnTo>
                <a:lnTo>
                  <a:pt x="363" y="1200"/>
                </a:lnTo>
                <a:lnTo>
                  <a:pt x="385" y="1225"/>
                </a:lnTo>
                <a:lnTo>
                  <a:pt x="397" y="1237"/>
                </a:lnTo>
                <a:lnTo>
                  <a:pt x="409" y="1249"/>
                </a:lnTo>
                <a:lnTo>
                  <a:pt x="423" y="1260"/>
                </a:lnTo>
                <a:lnTo>
                  <a:pt x="438" y="1271"/>
                </a:lnTo>
                <a:lnTo>
                  <a:pt x="453" y="1280"/>
                </a:lnTo>
                <a:lnTo>
                  <a:pt x="471" y="1289"/>
                </a:lnTo>
                <a:lnTo>
                  <a:pt x="479" y="1292"/>
                </a:lnTo>
                <a:lnTo>
                  <a:pt x="489" y="1295"/>
                </a:lnTo>
                <a:lnTo>
                  <a:pt x="498" y="1298"/>
                </a:lnTo>
                <a:lnTo>
                  <a:pt x="509" y="1300"/>
                </a:lnTo>
                <a:lnTo>
                  <a:pt x="529" y="1305"/>
                </a:lnTo>
                <a:lnTo>
                  <a:pt x="550" y="1310"/>
                </a:lnTo>
                <a:lnTo>
                  <a:pt x="570" y="1316"/>
                </a:lnTo>
                <a:lnTo>
                  <a:pt x="590" y="1322"/>
                </a:lnTo>
                <a:lnTo>
                  <a:pt x="627" y="1337"/>
                </a:lnTo>
                <a:lnTo>
                  <a:pt x="662" y="1353"/>
                </a:lnTo>
                <a:lnTo>
                  <a:pt x="692" y="1369"/>
                </a:lnTo>
                <a:lnTo>
                  <a:pt x="714" y="1380"/>
                </a:lnTo>
                <a:lnTo>
                  <a:pt x="729" y="1389"/>
                </a:lnTo>
                <a:lnTo>
                  <a:pt x="735" y="1392"/>
                </a:lnTo>
                <a:lnTo>
                  <a:pt x="739" y="1394"/>
                </a:lnTo>
                <a:lnTo>
                  <a:pt x="749" y="1400"/>
                </a:lnTo>
                <a:lnTo>
                  <a:pt x="764" y="1409"/>
                </a:lnTo>
                <a:lnTo>
                  <a:pt x="780" y="1419"/>
                </a:lnTo>
                <a:lnTo>
                  <a:pt x="786" y="1425"/>
                </a:lnTo>
                <a:lnTo>
                  <a:pt x="792" y="1432"/>
                </a:lnTo>
                <a:lnTo>
                  <a:pt x="798" y="1439"/>
                </a:lnTo>
                <a:lnTo>
                  <a:pt x="801" y="1446"/>
                </a:lnTo>
                <a:lnTo>
                  <a:pt x="802" y="1449"/>
                </a:lnTo>
                <a:lnTo>
                  <a:pt x="803" y="1453"/>
                </a:lnTo>
                <a:lnTo>
                  <a:pt x="803" y="1457"/>
                </a:lnTo>
                <a:lnTo>
                  <a:pt x="802" y="1460"/>
                </a:lnTo>
                <a:lnTo>
                  <a:pt x="800" y="1464"/>
                </a:lnTo>
                <a:lnTo>
                  <a:pt x="798" y="1467"/>
                </a:lnTo>
                <a:lnTo>
                  <a:pt x="795" y="1472"/>
                </a:lnTo>
                <a:lnTo>
                  <a:pt x="791" y="1475"/>
                </a:lnTo>
                <a:lnTo>
                  <a:pt x="765" y="1498"/>
                </a:lnTo>
                <a:lnTo>
                  <a:pt x="751" y="1511"/>
                </a:lnTo>
                <a:lnTo>
                  <a:pt x="746" y="1519"/>
                </a:lnTo>
                <a:lnTo>
                  <a:pt x="745" y="1520"/>
                </a:lnTo>
                <a:lnTo>
                  <a:pt x="745" y="1521"/>
                </a:lnTo>
                <a:lnTo>
                  <a:pt x="757" y="1523"/>
                </a:lnTo>
                <a:lnTo>
                  <a:pt x="769" y="1526"/>
                </a:lnTo>
                <a:lnTo>
                  <a:pt x="784" y="1531"/>
                </a:lnTo>
                <a:lnTo>
                  <a:pt x="801" y="1539"/>
                </a:lnTo>
                <a:lnTo>
                  <a:pt x="832" y="1553"/>
                </a:lnTo>
                <a:lnTo>
                  <a:pt x="865" y="1568"/>
                </a:lnTo>
                <a:lnTo>
                  <a:pt x="896" y="1582"/>
                </a:lnTo>
                <a:lnTo>
                  <a:pt x="926" y="1595"/>
                </a:lnTo>
                <a:lnTo>
                  <a:pt x="951" y="1607"/>
                </a:lnTo>
                <a:lnTo>
                  <a:pt x="971" y="1616"/>
                </a:lnTo>
                <a:lnTo>
                  <a:pt x="983" y="1622"/>
                </a:lnTo>
                <a:lnTo>
                  <a:pt x="989" y="1624"/>
                </a:lnTo>
                <a:lnTo>
                  <a:pt x="991" y="1621"/>
                </a:lnTo>
                <a:lnTo>
                  <a:pt x="992" y="1619"/>
                </a:lnTo>
                <a:lnTo>
                  <a:pt x="993" y="1619"/>
                </a:lnTo>
                <a:lnTo>
                  <a:pt x="994" y="1619"/>
                </a:lnTo>
                <a:lnTo>
                  <a:pt x="995" y="1619"/>
                </a:lnTo>
                <a:lnTo>
                  <a:pt x="996" y="1620"/>
                </a:lnTo>
                <a:close/>
                <a:moveTo>
                  <a:pt x="754" y="528"/>
                </a:moveTo>
                <a:lnTo>
                  <a:pt x="726" y="539"/>
                </a:lnTo>
                <a:lnTo>
                  <a:pt x="754" y="523"/>
                </a:lnTo>
                <a:lnTo>
                  <a:pt x="754" y="528"/>
                </a:lnTo>
                <a:close/>
                <a:moveTo>
                  <a:pt x="1009" y="567"/>
                </a:moveTo>
                <a:lnTo>
                  <a:pt x="1011" y="594"/>
                </a:lnTo>
                <a:lnTo>
                  <a:pt x="991" y="567"/>
                </a:lnTo>
                <a:lnTo>
                  <a:pt x="961" y="552"/>
                </a:lnTo>
                <a:lnTo>
                  <a:pt x="988" y="555"/>
                </a:lnTo>
                <a:lnTo>
                  <a:pt x="1009" y="567"/>
                </a:lnTo>
                <a:close/>
                <a:moveTo>
                  <a:pt x="926" y="596"/>
                </a:moveTo>
                <a:lnTo>
                  <a:pt x="899" y="599"/>
                </a:lnTo>
                <a:lnTo>
                  <a:pt x="905" y="573"/>
                </a:lnTo>
                <a:lnTo>
                  <a:pt x="926" y="596"/>
                </a:lnTo>
                <a:close/>
                <a:moveTo>
                  <a:pt x="897" y="606"/>
                </a:moveTo>
                <a:lnTo>
                  <a:pt x="869" y="622"/>
                </a:lnTo>
                <a:lnTo>
                  <a:pt x="843" y="619"/>
                </a:lnTo>
                <a:lnTo>
                  <a:pt x="835" y="594"/>
                </a:lnTo>
                <a:lnTo>
                  <a:pt x="861" y="583"/>
                </a:lnTo>
                <a:lnTo>
                  <a:pt x="889" y="590"/>
                </a:lnTo>
                <a:lnTo>
                  <a:pt x="897" y="606"/>
                </a:lnTo>
                <a:close/>
                <a:moveTo>
                  <a:pt x="1533" y="1163"/>
                </a:moveTo>
                <a:lnTo>
                  <a:pt x="1507" y="1163"/>
                </a:lnTo>
                <a:lnTo>
                  <a:pt x="1507" y="1137"/>
                </a:lnTo>
                <a:lnTo>
                  <a:pt x="1533" y="1163"/>
                </a:lnTo>
                <a:close/>
                <a:moveTo>
                  <a:pt x="1282" y="1124"/>
                </a:moveTo>
                <a:lnTo>
                  <a:pt x="1256" y="1147"/>
                </a:lnTo>
                <a:lnTo>
                  <a:pt x="1254" y="1119"/>
                </a:lnTo>
                <a:lnTo>
                  <a:pt x="1267" y="1093"/>
                </a:lnTo>
                <a:lnTo>
                  <a:pt x="1285" y="1119"/>
                </a:lnTo>
                <a:lnTo>
                  <a:pt x="1282" y="1124"/>
                </a:lnTo>
                <a:close/>
                <a:moveTo>
                  <a:pt x="1365" y="1069"/>
                </a:moveTo>
                <a:lnTo>
                  <a:pt x="1346" y="1096"/>
                </a:lnTo>
                <a:lnTo>
                  <a:pt x="1352" y="1069"/>
                </a:lnTo>
                <a:lnTo>
                  <a:pt x="1365" y="1069"/>
                </a:lnTo>
                <a:close/>
                <a:moveTo>
                  <a:pt x="848" y="640"/>
                </a:moveTo>
                <a:lnTo>
                  <a:pt x="820" y="645"/>
                </a:lnTo>
                <a:lnTo>
                  <a:pt x="793" y="645"/>
                </a:lnTo>
                <a:lnTo>
                  <a:pt x="765" y="668"/>
                </a:lnTo>
                <a:lnTo>
                  <a:pt x="765" y="640"/>
                </a:lnTo>
                <a:lnTo>
                  <a:pt x="793" y="617"/>
                </a:lnTo>
                <a:lnTo>
                  <a:pt x="820" y="619"/>
                </a:lnTo>
                <a:lnTo>
                  <a:pt x="846" y="635"/>
                </a:lnTo>
                <a:lnTo>
                  <a:pt x="848" y="640"/>
                </a:lnTo>
                <a:close/>
                <a:moveTo>
                  <a:pt x="1316" y="1051"/>
                </a:moveTo>
                <a:lnTo>
                  <a:pt x="1318" y="1025"/>
                </a:lnTo>
                <a:lnTo>
                  <a:pt x="1321" y="997"/>
                </a:lnTo>
                <a:lnTo>
                  <a:pt x="1346" y="987"/>
                </a:lnTo>
                <a:lnTo>
                  <a:pt x="1376" y="1011"/>
                </a:lnTo>
                <a:lnTo>
                  <a:pt x="1401" y="995"/>
                </a:lnTo>
                <a:lnTo>
                  <a:pt x="1419" y="966"/>
                </a:lnTo>
                <a:lnTo>
                  <a:pt x="1427" y="940"/>
                </a:lnTo>
                <a:lnTo>
                  <a:pt x="1399" y="917"/>
                </a:lnTo>
                <a:lnTo>
                  <a:pt x="1373" y="907"/>
                </a:lnTo>
                <a:lnTo>
                  <a:pt x="1346" y="928"/>
                </a:lnTo>
                <a:lnTo>
                  <a:pt x="1329" y="953"/>
                </a:lnTo>
                <a:lnTo>
                  <a:pt x="1300" y="935"/>
                </a:lnTo>
                <a:lnTo>
                  <a:pt x="1316" y="907"/>
                </a:lnTo>
                <a:lnTo>
                  <a:pt x="1300" y="880"/>
                </a:lnTo>
                <a:lnTo>
                  <a:pt x="1274" y="889"/>
                </a:lnTo>
                <a:lnTo>
                  <a:pt x="1246" y="886"/>
                </a:lnTo>
                <a:lnTo>
                  <a:pt x="1217" y="894"/>
                </a:lnTo>
                <a:lnTo>
                  <a:pt x="1192" y="896"/>
                </a:lnTo>
                <a:lnTo>
                  <a:pt x="1173" y="924"/>
                </a:lnTo>
                <a:lnTo>
                  <a:pt x="1164" y="951"/>
                </a:lnTo>
                <a:lnTo>
                  <a:pt x="1161" y="977"/>
                </a:lnTo>
                <a:lnTo>
                  <a:pt x="1173" y="1002"/>
                </a:lnTo>
                <a:lnTo>
                  <a:pt x="1182" y="1030"/>
                </a:lnTo>
                <a:lnTo>
                  <a:pt x="1207" y="1025"/>
                </a:lnTo>
                <a:lnTo>
                  <a:pt x="1236" y="1000"/>
                </a:lnTo>
                <a:lnTo>
                  <a:pt x="1249" y="974"/>
                </a:lnTo>
                <a:lnTo>
                  <a:pt x="1269" y="949"/>
                </a:lnTo>
                <a:lnTo>
                  <a:pt x="1293" y="974"/>
                </a:lnTo>
                <a:lnTo>
                  <a:pt x="1295" y="1002"/>
                </a:lnTo>
                <a:lnTo>
                  <a:pt x="1269" y="1028"/>
                </a:lnTo>
                <a:lnTo>
                  <a:pt x="1295" y="1046"/>
                </a:lnTo>
                <a:lnTo>
                  <a:pt x="1316" y="1051"/>
                </a:lnTo>
                <a:close/>
                <a:moveTo>
                  <a:pt x="1417" y="997"/>
                </a:moveTo>
                <a:lnTo>
                  <a:pt x="1427" y="1025"/>
                </a:lnTo>
                <a:lnTo>
                  <a:pt x="1448" y="1051"/>
                </a:lnTo>
                <a:lnTo>
                  <a:pt x="1440" y="1080"/>
                </a:lnTo>
                <a:lnTo>
                  <a:pt x="1414" y="1078"/>
                </a:lnTo>
                <a:lnTo>
                  <a:pt x="1399" y="1051"/>
                </a:lnTo>
                <a:lnTo>
                  <a:pt x="1399" y="1023"/>
                </a:lnTo>
                <a:lnTo>
                  <a:pt x="1417" y="997"/>
                </a:lnTo>
                <a:close/>
                <a:moveTo>
                  <a:pt x="126" y="1271"/>
                </a:moveTo>
                <a:lnTo>
                  <a:pt x="127" y="1274"/>
                </a:lnTo>
                <a:lnTo>
                  <a:pt x="127" y="1276"/>
                </a:lnTo>
                <a:lnTo>
                  <a:pt x="126" y="1271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6"/>
          <p:cNvSpPr>
            <a:spLocks/>
          </p:cNvSpPr>
          <p:nvPr/>
        </p:nvSpPr>
        <p:spPr bwMode="auto">
          <a:xfrm>
            <a:off x="5339642" y="1909025"/>
            <a:ext cx="455085" cy="136740"/>
          </a:xfrm>
          <a:custGeom>
            <a:avLst/>
            <a:gdLst>
              <a:gd name="T0" fmla="*/ 2147483647 w 849"/>
              <a:gd name="T1" fmla="*/ 2147483647 h 265"/>
              <a:gd name="T2" fmla="*/ 2147483647 w 849"/>
              <a:gd name="T3" fmla="*/ 2147483647 h 265"/>
              <a:gd name="T4" fmla="*/ 2147483647 w 849"/>
              <a:gd name="T5" fmla="*/ 2147483647 h 265"/>
              <a:gd name="T6" fmla="*/ 2147483647 w 849"/>
              <a:gd name="T7" fmla="*/ 2147483647 h 265"/>
              <a:gd name="T8" fmla="*/ 2147483647 w 849"/>
              <a:gd name="T9" fmla="*/ 2147483647 h 265"/>
              <a:gd name="T10" fmla="*/ 2147483647 w 849"/>
              <a:gd name="T11" fmla="*/ 2147483647 h 265"/>
              <a:gd name="T12" fmla="*/ 2147483647 w 849"/>
              <a:gd name="T13" fmla="*/ 2147483647 h 265"/>
              <a:gd name="T14" fmla="*/ 2147483647 w 849"/>
              <a:gd name="T15" fmla="*/ 2147483647 h 265"/>
              <a:gd name="T16" fmla="*/ 2147483647 w 849"/>
              <a:gd name="T17" fmla="*/ 2147483647 h 265"/>
              <a:gd name="T18" fmla="*/ 2147483647 w 849"/>
              <a:gd name="T19" fmla="*/ 2147483647 h 265"/>
              <a:gd name="T20" fmla="*/ 2147483647 w 849"/>
              <a:gd name="T21" fmla="*/ 2147483647 h 265"/>
              <a:gd name="T22" fmla="*/ 2147483647 w 849"/>
              <a:gd name="T23" fmla="*/ 2147483647 h 265"/>
              <a:gd name="T24" fmla="*/ 2147483647 w 849"/>
              <a:gd name="T25" fmla="*/ 2147483647 h 265"/>
              <a:gd name="T26" fmla="*/ 2147483647 w 849"/>
              <a:gd name="T27" fmla="*/ 2147483647 h 265"/>
              <a:gd name="T28" fmla="*/ 2147483647 w 849"/>
              <a:gd name="T29" fmla="*/ 2147483647 h 265"/>
              <a:gd name="T30" fmla="*/ 2147483647 w 849"/>
              <a:gd name="T31" fmla="*/ 2147483647 h 265"/>
              <a:gd name="T32" fmla="*/ 2147483647 w 849"/>
              <a:gd name="T33" fmla="*/ 2147483647 h 265"/>
              <a:gd name="T34" fmla="*/ 2147483647 w 849"/>
              <a:gd name="T35" fmla="*/ 2147483647 h 265"/>
              <a:gd name="T36" fmla="*/ 2147483647 w 849"/>
              <a:gd name="T37" fmla="*/ 2147483647 h 265"/>
              <a:gd name="T38" fmla="*/ 2147483647 w 849"/>
              <a:gd name="T39" fmla="*/ 2147483647 h 265"/>
              <a:gd name="T40" fmla="*/ 2147483647 w 849"/>
              <a:gd name="T41" fmla="*/ 2147483647 h 265"/>
              <a:gd name="T42" fmla="*/ 2147483647 w 849"/>
              <a:gd name="T43" fmla="*/ 2147483647 h 265"/>
              <a:gd name="T44" fmla="*/ 2147483647 w 849"/>
              <a:gd name="T45" fmla="*/ 2147483647 h 265"/>
              <a:gd name="T46" fmla="*/ 2147483647 w 849"/>
              <a:gd name="T47" fmla="*/ 2147483647 h 265"/>
              <a:gd name="T48" fmla="*/ 2147483647 w 849"/>
              <a:gd name="T49" fmla="*/ 2147483647 h 265"/>
              <a:gd name="T50" fmla="*/ 2147483647 w 849"/>
              <a:gd name="T51" fmla="*/ 2147483647 h 265"/>
              <a:gd name="T52" fmla="*/ 2147483647 w 849"/>
              <a:gd name="T53" fmla="*/ 2147483647 h 265"/>
              <a:gd name="T54" fmla="*/ 2147483647 w 849"/>
              <a:gd name="T55" fmla="*/ 2147483647 h 265"/>
              <a:gd name="T56" fmla="*/ 2147483647 w 849"/>
              <a:gd name="T57" fmla="*/ 2147483647 h 265"/>
              <a:gd name="T58" fmla="*/ 2147483647 w 849"/>
              <a:gd name="T59" fmla="*/ 2147483647 h 265"/>
              <a:gd name="T60" fmla="*/ 2147483647 w 849"/>
              <a:gd name="T61" fmla="*/ 2147483647 h 265"/>
              <a:gd name="T62" fmla="*/ 2147483647 w 849"/>
              <a:gd name="T63" fmla="*/ 2147483647 h 265"/>
              <a:gd name="T64" fmla="*/ 2147483647 w 849"/>
              <a:gd name="T65" fmla="*/ 2147483647 h 265"/>
              <a:gd name="T66" fmla="*/ 2147483647 w 849"/>
              <a:gd name="T67" fmla="*/ 2147483647 h 265"/>
              <a:gd name="T68" fmla="*/ 2147483647 w 849"/>
              <a:gd name="T69" fmla="*/ 2147483647 h 265"/>
              <a:gd name="T70" fmla="*/ 2147483647 w 849"/>
              <a:gd name="T71" fmla="*/ 2147483647 h 265"/>
              <a:gd name="T72" fmla="*/ 2147483647 w 849"/>
              <a:gd name="T73" fmla="*/ 2147483647 h 265"/>
              <a:gd name="T74" fmla="*/ 2147483647 w 849"/>
              <a:gd name="T75" fmla="*/ 2147483647 h 265"/>
              <a:gd name="T76" fmla="*/ 2147483647 w 849"/>
              <a:gd name="T77" fmla="*/ 0 h 265"/>
              <a:gd name="T78" fmla="*/ 2147483647 w 849"/>
              <a:gd name="T79" fmla="*/ 2147483647 h 265"/>
              <a:gd name="T80" fmla="*/ 2147483647 w 849"/>
              <a:gd name="T81" fmla="*/ 2147483647 h 265"/>
              <a:gd name="T82" fmla="*/ 2147483647 w 849"/>
              <a:gd name="T83" fmla="*/ 2147483647 h 265"/>
              <a:gd name="T84" fmla="*/ 2147483647 w 849"/>
              <a:gd name="T85" fmla="*/ 2147483647 h 265"/>
              <a:gd name="T86" fmla="*/ 2147483647 w 849"/>
              <a:gd name="T87" fmla="*/ 2147483647 h 265"/>
              <a:gd name="T88" fmla="*/ 2147483647 w 849"/>
              <a:gd name="T89" fmla="*/ 2147483647 h 265"/>
              <a:gd name="T90" fmla="*/ 2147483647 w 849"/>
              <a:gd name="T91" fmla="*/ 2147483647 h 265"/>
              <a:gd name="T92" fmla="*/ 2147483647 w 849"/>
              <a:gd name="T93" fmla="*/ 2147483647 h 265"/>
              <a:gd name="T94" fmla="*/ 2147483647 w 849"/>
              <a:gd name="T95" fmla="*/ 2147483647 h 265"/>
              <a:gd name="T96" fmla="*/ 2147483647 w 849"/>
              <a:gd name="T97" fmla="*/ 2147483647 h 265"/>
              <a:gd name="T98" fmla="*/ 2147483647 w 849"/>
              <a:gd name="T99" fmla="*/ 2147483647 h 265"/>
              <a:gd name="T100" fmla="*/ 2147483647 w 849"/>
              <a:gd name="T101" fmla="*/ 2147483647 h 265"/>
              <a:gd name="T102" fmla="*/ 2147483647 w 849"/>
              <a:gd name="T103" fmla="*/ 2147483647 h 265"/>
              <a:gd name="T104" fmla="*/ 2147483647 w 849"/>
              <a:gd name="T105" fmla="*/ 2147483647 h 265"/>
              <a:gd name="T106" fmla="*/ 2147483647 w 849"/>
              <a:gd name="T107" fmla="*/ 2147483647 h 265"/>
              <a:gd name="T108" fmla="*/ 2147483647 w 849"/>
              <a:gd name="T109" fmla="*/ 2147483647 h 265"/>
              <a:gd name="T110" fmla="*/ 2147483647 w 849"/>
              <a:gd name="T111" fmla="*/ 2147483647 h 265"/>
              <a:gd name="T112" fmla="*/ 2147483647 w 849"/>
              <a:gd name="T113" fmla="*/ 2147483647 h 265"/>
              <a:gd name="T114" fmla="*/ 2147483647 w 849"/>
              <a:gd name="T115" fmla="*/ 2147483647 h 265"/>
              <a:gd name="T116" fmla="*/ 2147483647 w 849"/>
              <a:gd name="T117" fmla="*/ 2147483647 h 265"/>
              <a:gd name="T118" fmla="*/ 2147483647 w 849"/>
              <a:gd name="T119" fmla="*/ 2147483647 h 265"/>
              <a:gd name="T120" fmla="*/ 2147483647 w 849"/>
              <a:gd name="T121" fmla="*/ 2147483647 h 2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849" h="265">
                <a:moveTo>
                  <a:pt x="76" y="202"/>
                </a:moveTo>
                <a:lnTo>
                  <a:pt x="90" y="200"/>
                </a:lnTo>
                <a:lnTo>
                  <a:pt x="104" y="205"/>
                </a:lnTo>
                <a:lnTo>
                  <a:pt x="130" y="197"/>
                </a:lnTo>
                <a:lnTo>
                  <a:pt x="159" y="200"/>
                </a:lnTo>
                <a:lnTo>
                  <a:pt x="187" y="182"/>
                </a:lnTo>
                <a:lnTo>
                  <a:pt x="213" y="184"/>
                </a:lnTo>
                <a:lnTo>
                  <a:pt x="242" y="187"/>
                </a:lnTo>
                <a:lnTo>
                  <a:pt x="260" y="212"/>
                </a:lnTo>
                <a:lnTo>
                  <a:pt x="286" y="218"/>
                </a:lnTo>
                <a:lnTo>
                  <a:pt x="314" y="212"/>
                </a:lnTo>
                <a:lnTo>
                  <a:pt x="340" y="207"/>
                </a:lnTo>
                <a:lnTo>
                  <a:pt x="369" y="200"/>
                </a:lnTo>
                <a:lnTo>
                  <a:pt x="394" y="202"/>
                </a:lnTo>
                <a:lnTo>
                  <a:pt x="422" y="200"/>
                </a:lnTo>
                <a:lnTo>
                  <a:pt x="449" y="195"/>
                </a:lnTo>
                <a:lnTo>
                  <a:pt x="475" y="191"/>
                </a:lnTo>
                <a:lnTo>
                  <a:pt x="503" y="191"/>
                </a:lnTo>
                <a:lnTo>
                  <a:pt x="528" y="195"/>
                </a:lnTo>
                <a:lnTo>
                  <a:pt x="555" y="200"/>
                </a:lnTo>
                <a:lnTo>
                  <a:pt x="583" y="197"/>
                </a:lnTo>
                <a:lnTo>
                  <a:pt x="609" y="197"/>
                </a:lnTo>
                <a:lnTo>
                  <a:pt x="634" y="195"/>
                </a:lnTo>
                <a:lnTo>
                  <a:pt x="661" y="197"/>
                </a:lnTo>
                <a:lnTo>
                  <a:pt x="689" y="197"/>
                </a:lnTo>
                <a:lnTo>
                  <a:pt x="715" y="187"/>
                </a:lnTo>
                <a:lnTo>
                  <a:pt x="740" y="212"/>
                </a:lnTo>
                <a:lnTo>
                  <a:pt x="764" y="239"/>
                </a:lnTo>
                <a:lnTo>
                  <a:pt x="790" y="260"/>
                </a:lnTo>
                <a:lnTo>
                  <a:pt x="816" y="265"/>
                </a:lnTo>
                <a:lnTo>
                  <a:pt x="840" y="262"/>
                </a:lnTo>
                <a:lnTo>
                  <a:pt x="840" y="261"/>
                </a:lnTo>
                <a:lnTo>
                  <a:pt x="841" y="259"/>
                </a:lnTo>
                <a:lnTo>
                  <a:pt x="845" y="250"/>
                </a:lnTo>
                <a:lnTo>
                  <a:pt x="847" y="243"/>
                </a:lnTo>
                <a:lnTo>
                  <a:pt x="848" y="232"/>
                </a:lnTo>
                <a:lnTo>
                  <a:pt x="849" y="218"/>
                </a:lnTo>
                <a:lnTo>
                  <a:pt x="849" y="200"/>
                </a:lnTo>
                <a:lnTo>
                  <a:pt x="848" y="190"/>
                </a:lnTo>
                <a:lnTo>
                  <a:pt x="847" y="182"/>
                </a:lnTo>
                <a:lnTo>
                  <a:pt x="845" y="176"/>
                </a:lnTo>
                <a:lnTo>
                  <a:pt x="844" y="169"/>
                </a:lnTo>
                <a:lnTo>
                  <a:pt x="841" y="164"/>
                </a:lnTo>
                <a:lnTo>
                  <a:pt x="839" y="160"/>
                </a:lnTo>
                <a:lnTo>
                  <a:pt x="835" y="157"/>
                </a:lnTo>
                <a:lnTo>
                  <a:pt x="831" y="153"/>
                </a:lnTo>
                <a:lnTo>
                  <a:pt x="820" y="147"/>
                </a:lnTo>
                <a:lnTo>
                  <a:pt x="807" y="143"/>
                </a:lnTo>
                <a:lnTo>
                  <a:pt x="791" y="137"/>
                </a:lnTo>
                <a:lnTo>
                  <a:pt x="770" y="131"/>
                </a:lnTo>
                <a:lnTo>
                  <a:pt x="759" y="125"/>
                </a:lnTo>
                <a:lnTo>
                  <a:pt x="751" y="120"/>
                </a:lnTo>
                <a:lnTo>
                  <a:pt x="745" y="114"/>
                </a:lnTo>
                <a:lnTo>
                  <a:pt x="739" y="107"/>
                </a:lnTo>
                <a:lnTo>
                  <a:pt x="735" y="101"/>
                </a:lnTo>
                <a:lnTo>
                  <a:pt x="732" y="94"/>
                </a:lnTo>
                <a:lnTo>
                  <a:pt x="731" y="87"/>
                </a:lnTo>
                <a:lnTo>
                  <a:pt x="730" y="80"/>
                </a:lnTo>
                <a:lnTo>
                  <a:pt x="730" y="68"/>
                </a:lnTo>
                <a:lnTo>
                  <a:pt x="732" y="57"/>
                </a:lnTo>
                <a:lnTo>
                  <a:pt x="734" y="50"/>
                </a:lnTo>
                <a:lnTo>
                  <a:pt x="735" y="48"/>
                </a:lnTo>
                <a:lnTo>
                  <a:pt x="733" y="42"/>
                </a:lnTo>
                <a:lnTo>
                  <a:pt x="754" y="44"/>
                </a:lnTo>
                <a:lnTo>
                  <a:pt x="728" y="41"/>
                </a:lnTo>
                <a:lnTo>
                  <a:pt x="701" y="32"/>
                </a:lnTo>
                <a:lnTo>
                  <a:pt x="673" y="44"/>
                </a:lnTo>
                <a:lnTo>
                  <a:pt x="648" y="73"/>
                </a:lnTo>
                <a:lnTo>
                  <a:pt x="620" y="68"/>
                </a:lnTo>
                <a:lnTo>
                  <a:pt x="593" y="52"/>
                </a:lnTo>
                <a:lnTo>
                  <a:pt x="567" y="32"/>
                </a:lnTo>
                <a:lnTo>
                  <a:pt x="542" y="29"/>
                </a:lnTo>
                <a:lnTo>
                  <a:pt x="516" y="21"/>
                </a:lnTo>
                <a:lnTo>
                  <a:pt x="487" y="11"/>
                </a:lnTo>
                <a:lnTo>
                  <a:pt x="461" y="8"/>
                </a:lnTo>
                <a:lnTo>
                  <a:pt x="436" y="11"/>
                </a:lnTo>
                <a:lnTo>
                  <a:pt x="407" y="6"/>
                </a:lnTo>
                <a:lnTo>
                  <a:pt x="384" y="0"/>
                </a:lnTo>
                <a:lnTo>
                  <a:pt x="381" y="1"/>
                </a:lnTo>
                <a:lnTo>
                  <a:pt x="379" y="3"/>
                </a:lnTo>
                <a:lnTo>
                  <a:pt x="381" y="6"/>
                </a:lnTo>
                <a:lnTo>
                  <a:pt x="386" y="10"/>
                </a:lnTo>
                <a:lnTo>
                  <a:pt x="390" y="17"/>
                </a:lnTo>
                <a:lnTo>
                  <a:pt x="393" y="24"/>
                </a:lnTo>
                <a:lnTo>
                  <a:pt x="394" y="29"/>
                </a:lnTo>
                <a:lnTo>
                  <a:pt x="393" y="33"/>
                </a:lnTo>
                <a:lnTo>
                  <a:pt x="391" y="37"/>
                </a:lnTo>
                <a:lnTo>
                  <a:pt x="388" y="40"/>
                </a:lnTo>
                <a:lnTo>
                  <a:pt x="381" y="44"/>
                </a:lnTo>
                <a:lnTo>
                  <a:pt x="374" y="47"/>
                </a:lnTo>
                <a:lnTo>
                  <a:pt x="363" y="49"/>
                </a:lnTo>
                <a:lnTo>
                  <a:pt x="351" y="51"/>
                </a:lnTo>
                <a:lnTo>
                  <a:pt x="316" y="53"/>
                </a:lnTo>
                <a:lnTo>
                  <a:pt x="273" y="54"/>
                </a:lnTo>
                <a:lnTo>
                  <a:pt x="225" y="55"/>
                </a:lnTo>
                <a:lnTo>
                  <a:pt x="176" y="55"/>
                </a:lnTo>
                <a:lnTo>
                  <a:pt x="130" y="55"/>
                </a:lnTo>
                <a:lnTo>
                  <a:pt x="94" y="54"/>
                </a:lnTo>
                <a:lnTo>
                  <a:pt x="69" y="54"/>
                </a:lnTo>
                <a:lnTo>
                  <a:pt x="59" y="54"/>
                </a:lnTo>
                <a:lnTo>
                  <a:pt x="55" y="54"/>
                </a:lnTo>
                <a:lnTo>
                  <a:pt x="44" y="55"/>
                </a:lnTo>
                <a:lnTo>
                  <a:pt x="38" y="57"/>
                </a:lnTo>
                <a:lnTo>
                  <a:pt x="32" y="58"/>
                </a:lnTo>
                <a:lnTo>
                  <a:pt x="24" y="61"/>
                </a:lnTo>
                <a:lnTo>
                  <a:pt x="18" y="63"/>
                </a:lnTo>
                <a:lnTo>
                  <a:pt x="12" y="68"/>
                </a:lnTo>
                <a:lnTo>
                  <a:pt x="7" y="73"/>
                </a:lnTo>
                <a:lnTo>
                  <a:pt x="3" y="78"/>
                </a:lnTo>
                <a:lnTo>
                  <a:pt x="1" y="84"/>
                </a:lnTo>
                <a:lnTo>
                  <a:pt x="0" y="89"/>
                </a:lnTo>
                <a:lnTo>
                  <a:pt x="1" y="93"/>
                </a:lnTo>
                <a:lnTo>
                  <a:pt x="2" y="97"/>
                </a:lnTo>
                <a:lnTo>
                  <a:pt x="3" y="101"/>
                </a:lnTo>
                <a:lnTo>
                  <a:pt x="9" y="112"/>
                </a:lnTo>
                <a:lnTo>
                  <a:pt x="17" y="124"/>
                </a:lnTo>
                <a:lnTo>
                  <a:pt x="49" y="163"/>
                </a:lnTo>
                <a:lnTo>
                  <a:pt x="65" y="184"/>
                </a:lnTo>
                <a:lnTo>
                  <a:pt x="71" y="193"/>
                </a:lnTo>
                <a:lnTo>
                  <a:pt x="72" y="194"/>
                </a:lnTo>
                <a:lnTo>
                  <a:pt x="74" y="198"/>
                </a:lnTo>
                <a:lnTo>
                  <a:pt x="76" y="202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" name="Freeform 17"/>
          <p:cNvSpPr>
            <a:spLocks noEditPoints="1"/>
          </p:cNvSpPr>
          <p:nvPr/>
        </p:nvSpPr>
        <p:spPr bwMode="auto">
          <a:xfrm>
            <a:off x="5307481" y="2620376"/>
            <a:ext cx="604636" cy="557712"/>
          </a:xfrm>
          <a:custGeom>
            <a:avLst/>
            <a:gdLst>
              <a:gd name="T0" fmla="*/ 2147483647 w 1128"/>
              <a:gd name="T1" fmla="*/ 2147483647 h 1088"/>
              <a:gd name="T2" fmla="*/ 2147483647 w 1128"/>
              <a:gd name="T3" fmla="*/ 2147483647 h 1088"/>
              <a:gd name="T4" fmla="*/ 2147483647 w 1128"/>
              <a:gd name="T5" fmla="*/ 2147483647 h 1088"/>
              <a:gd name="T6" fmla="*/ 2147483647 w 1128"/>
              <a:gd name="T7" fmla="*/ 2147483647 h 1088"/>
              <a:gd name="T8" fmla="*/ 2147483647 w 1128"/>
              <a:gd name="T9" fmla="*/ 2147483647 h 1088"/>
              <a:gd name="T10" fmla="*/ 2147483647 w 1128"/>
              <a:gd name="T11" fmla="*/ 2147483647 h 1088"/>
              <a:gd name="T12" fmla="*/ 2147483647 w 1128"/>
              <a:gd name="T13" fmla="*/ 2147483647 h 1088"/>
              <a:gd name="T14" fmla="*/ 2147483647 w 1128"/>
              <a:gd name="T15" fmla="*/ 2147483647 h 1088"/>
              <a:gd name="T16" fmla="*/ 2147483647 w 1128"/>
              <a:gd name="T17" fmla="*/ 2147483647 h 1088"/>
              <a:gd name="T18" fmla="*/ 2147483647 w 1128"/>
              <a:gd name="T19" fmla="*/ 2147483647 h 1088"/>
              <a:gd name="T20" fmla="*/ 2147483647 w 1128"/>
              <a:gd name="T21" fmla="*/ 2147483647 h 1088"/>
              <a:gd name="T22" fmla="*/ 2147483647 w 1128"/>
              <a:gd name="T23" fmla="*/ 2147483647 h 1088"/>
              <a:gd name="T24" fmla="*/ 2147483647 w 1128"/>
              <a:gd name="T25" fmla="*/ 2147483647 h 1088"/>
              <a:gd name="T26" fmla="*/ 2147483647 w 1128"/>
              <a:gd name="T27" fmla="*/ 2147483647 h 1088"/>
              <a:gd name="T28" fmla="*/ 2147483647 w 1128"/>
              <a:gd name="T29" fmla="*/ 2147483647 h 1088"/>
              <a:gd name="T30" fmla="*/ 2147483647 w 1128"/>
              <a:gd name="T31" fmla="*/ 2147483647 h 1088"/>
              <a:gd name="T32" fmla="*/ 2147483647 w 1128"/>
              <a:gd name="T33" fmla="*/ 2147483647 h 1088"/>
              <a:gd name="T34" fmla="*/ 2147483647 w 1128"/>
              <a:gd name="T35" fmla="*/ 2147483647 h 1088"/>
              <a:gd name="T36" fmla="*/ 2147483647 w 1128"/>
              <a:gd name="T37" fmla="*/ 2147483647 h 1088"/>
              <a:gd name="T38" fmla="*/ 2147483647 w 1128"/>
              <a:gd name="T39" fmla="*/ 2147483647 h 1088"/>
              <a:gd name="T40" fmla="*/ 2147483647 w 1128"/>
              <a:gd name="T41" fmla="*/ 2147483647 h 1088"/>
              <a:gd name="T42" fmla="*/ 2147483647 w 1128"/>
              <a:gd name="T43" fmla="*/ 2147483647 h 1088"/>
              <a:gd name="T44" fmla="*/ 2147483647 w 1128"/>
              <a:gd name="T45" fmla="*/ 2147483647 h 1088"/>
              <a:gd name="T46" fmla="*/ 2147483647 w 1128"/>
              <a:gd name="T47" fmla="*/ 2147483647 h 1088"/>
              <a:gd name="T48" fmla="*/ 2147483647 w 1128"/>
              <a:gd name="T49" fmla="*/ 2147483647 h 1088"/>
              <a:gd name="T50" fmla="*/ 2147483647 w 1128"/>
              <a:gd name="T51" fmla="*/ 2147483647 h 1088"/>
              <a:gd name="T52" fmla="*/ 2147483647 w 1128"/>
              <a:gd name="T53" fmla="*/ 2147483647 h 1088"/>
              <a:gd name="T54" fmla="*/ 2147483647 w 1128"/>
              <a:gd name="T55" fmla="*/ 2147483647 h 1088"/>
              <a:gd name="T56" fmla="*/ 2147483647 w 1128"/>
              <a:gd name="T57" fmla="*/ 2147483647 h 1088"/>
              <a:gd name="T58" fmla="*/ 2147483647 w 1128"/>
              <a:gd name="T59" fmla="*/ 2147483647 h 1088"/>
              <a:gd name="T60" fmla="*/ 2147483647 w 1128"/>
              <a:gd name="T61" fmla="*/ 2147483647 h 1088"/>
              <a:gd name="T62" fmla="*/ 2147483647 w 1128"/>
              <a:gd name="T63" fmla="*/ 2147483647 h 1088"/>
              <a:gd name="T64" fmla="*/ 2147483647 w 1128"/>
              <a:gd name="T65" fmla="*/ 2147483647 h 1088"/>
              <a:gd name="T66" fmla="*/ 2147483647 w 1128"/>
              <a:gd name="T67" fmla="*/ 2147483647 h 1088"/>
              <a:gd name="T68" fmla="*/ 2147483647 w 1128"/>
              <a:gd name="T69" fmla="*/ 2147483647 h 1088"/>
              <a:gd name="T70" fmla="*/ 2147483647 w 1128"/>
              <a:gd name="T71" fmla="*/ 2147483647 h 1088"/>
              <a:gd name="T72" fmla="*/ 2147483647 w 1128"/>
              <a:gd name="T73" fmla="*/ 2147483647 h 1088"/>
              <a:gd name="T74" fmla="*/ 2147483647 w 1128"/>
              <a:gd name="T75" fmla="*/ 2147483647 h 1088"/>
              <a:gd name="T76" fmla="*/ 2147483647 w 1128"/>
              <a:gd name="T77" fmla="*/ 2147483647 h 1088"/>
              <a:gd name="T78" fmla="*/ 2147483647 w 1128"/>
              <a:gd name="T79" fmla="*/ 2147483647 h 1088"/>
              <a:gd name="T80" fmla="*/ 2147483647 w 1128"/>
              <a:gd name="T81" fmla="*/ 2147483647 h 1088"/>
              <a:gd name="T82" fmla="*/ 2147483647 w 1128"/>
              <a:gd name="T83" fmla="*/ 2147483647 h 1088"/>
              <a:gd name="T84" fmla="*/ 2147483647 w 1128"/>
              <a:gd name="T85" fmla="*/ 2147483647 h 1088"/>
              <a:gd name="T86" fmla="*/ 2147483647 w 1128"/>
              <a:gd name="T87" fmla="*/ 2147483647 h 1088"/>
              <a:gd name="T88" fmla="*/ 2147483647 w 1128"/>
              <a:gd name="T89" fmla="*/ 2147483647 h 1088"/>
              <a:gd name="T90" fmla="*/ 2147483647 w 1128"/>
              <a:gd name="T91" fmla="*/ 2147483647 h 1088"/>
              <a:gd name="T92" fmla="*/ 2147483647 w 1128"/>
              <a:gd name="T93" fmla="*/ 2147483647 h 1088"/>
              <a:gd name="T94" fmla="*/ 2147483647 w 1128"/>
              <a:gd name="T95" fmla="*/ 2147483647 h 1088"/>
              <a:gd name="T96" fmla="*/ 2147483647 w 1128"/>
              <a:gd name="T97" fmla="*/ 2147483647 h 1088"/>
              <a:gd name="T98" fmla="*/ 2147483647 w 1128"/>
              <a:gd name="T99" fmla="*/ 2147483647 h 1088"/>
              <a:gd name="T100" fmla="*/ 2147483647 w 1128"/>
              <a:gd name="T101" fmla="*/ 2147483647 h 1088"/>
              <a:gd name="T102" fmla="*/ 2147483647 w 1128"/>
              <a:gd name="T103" fmla="*/ 2147483647 h 1088"/>
              <a:gd name="T104" fmla="*/ 2147483647 w 1128"/>
              <a:gd name="T105" fmla="*/ 2147483647 h 1088"/>
              <a:gd name="T106" fmla="*/ 2147483647 w 1128"/>
              <a:gd name="T107" fmla="*/ 2147483647 h 1088"/>
              <a:gd name="T108" fmla="*/ 2147483647 w 1128"/>
              <a:gd name="T109" fmla="*/ 2147483647 h 1088"/>
              <a:gd name="T110" fmla="*/ 2147483647 w 1128"/>
              <a:gd name="T111" fmla="*/ 2147483647 h 1088"/>
              <a:gd name="T112" fmla="*/ 2147483647 w 1128"/>
              <a:gd name="T113" fmla="*/ 2147483647 h 1088"/>
              <a:gd name="T114" fmla="*/ 2147483647 w 1128"/>
              <a:gd name="T115" fmla="*/ 2147483647 h 1088"/>
              <a:gd name="T116" fmla="*/ 2147483647 w 1128"/>
              <a:gd name="T117" fmla="*/ 2147483647 h 1088"/>
              <a:gd name="T118" fmla="*/ 2147483647 w 1128"/>
              <a:gd name="T119" fmla="*/ 2147483647 h 1088"/>
              <a:gd name="T120" fmla="*/ 2147483647 w 1128"/>
              <a:gd name="T121" fmla="*/ 2147483647 h 1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128" h="1088">
                <a:moveTo>
                  <a:pt x="78" y="8"/>
                </a:moveTo>
                <a:lnTo>
                  <a:pt x="78" y="13"/>
                </a:lnTo>
                <a:lnTo>
                  <a:pt x="73" y="39"/>
                </a:lnTo>
                <a:lnTo>
                  <a:pt x="68" y="65"/>
                </a:lnTo>
                <a:lnTo>
                  <a:pt x="70" y="91"/>
                </a:lnTo>
                <a:lnTo>
                  <a:pt x="59" y="119"/>
                </a:lnTo>
                <a:lnTo>
                  <a:pt x="34" y="146"/>
                </a:lnTo>
                <a:lnTo>
                  <a:pt x="13" y="174"/>
                </a:lnTo>
                <a:lnTo>
                  <a:pt x="0" y="199"/>
                </a:lnTo>
                <a:lnTo>
                  <a:pt x="6" y="229"/>
                </a:lnTo>
                <a:lnTo>
                  <a:pt x="31" y="252"/>
                </a:lnTo>
                <a:lnTo>
                  <a:pt x="59" y="275"/>
                </a:lnTo>
                <a:lnTo>
                  <a:pt x="112" y="326"/>
                </a:lnTo>
                <a:lnTo>
                  <a:pt x="140" y="329"/>
                </a:lnTo>
                <a:lnTo>
                  <a:pt x="135" y="358"/>
                </a:lnTo>
                <a:lnTo>
                  <a:pt x="160" y="358"/>
                </a:lnTo>
                <a:lnTo>
                  <a:pt x="179" y="386"/>
                </a:lnTo>
                <a:lnTo>
                  <a:pt x="204" y="393"/>
                </a:lnTo>
                <a:lnTo>
                  <a:pt x="232" y="399"/>
                </a:lnTo>
                <a:lnTo>
                  <a:pt x="259" y="409"/>
                </a:lnTo>
                <a:lnTo>
                  <a:pt x="266" y="418"/>
                </a:lnTo>
                <a:lnTo>
                  <a:pt x="266" y="443"/>
                </a:lnTo>
                <a:lnTo>
                  <a:pt x="259" y="471"/>
                </a:lnTo>
                <a:lnTo>
                  <a:pt x="232" y="497"/>
                </a:lnTo>
                <a:lnTo>
                  <a:pt x="236" y="524"/>
                </a:lnTo>
                <a:lnTo>
                  <a:pt x="232" y="549"/>
                </a:lnTo>
                <a:lnTo>
                  <a:pt x="223" y="575"/>
                </a:lnTo>
                <a:lnTo>
                  <a:pt x="218" y="603"/>
                </a:lnTo>
                <a:lnTo>
                  <a:pt x="225" y="630"/>
                </a:lnTo>
                <a:lnTo>
                  <a:pt x="243" y="655"/>
                </a:lnTo>
                <a:lnTo>
                  <a:pt x="271" y="669"/>
                </a:lnTo>
                <a:lnTo>
                  <a:pt x="297" y="688"/>
                </a:lnTo>
                <a:lnTo>
                  <a:pt x="324" y="681"/>
                </a:lnTo>
                <a:lnTo>
                  <a:pt x="352" y="692"/>
                </a:lnTo>
                <a:lnTo>
                  <a:pt x="377" y="694"/>
                </a:lnTo>
                <a:lnTo>
                  <a:pt x="406" y="694"/>
                </a:lnTo>
                <a:lnTo>
                  <a:pt x="435" y="683"/>
                </a:lnTo>
                <a:lnTo>
                  <a:pt x="421" y="658"/>
                </a:lnTo>
                <a:lnTo>
                  <a:pt x="416" y="632"/>
                </a:lnTo>
                <a:lnTo>
                  <a:pt x="424" y="603"/>
                </a:lnTo>
                <a:lnTo>
                  <a:pt x="437" y="577"/>
                </a:lnTo>
                <a:lnTo>
                  <a:pt x="465" y="567"/>
                </a:lnTo>
                <a:lnTo>
                  <a:pt x="494" y="557"/>
                </a:lnTo>
                <a:lnTo>
                  <a:pt x="520" y="554"/>
                </a:lnTo>
                <a:lnTo>
                  <a:pt x="548" y="541"/>
                </a:lnTo>
                <a:lnTo>
                  <a:pt x="575" y="549"/>
                </a:lnTo>
                <a:lnTo>
                  <a:pt x="600" y="536"/>
                </a:lnTo>
                <a:lnTo>
                  <a:pt x="626" y="538"/>
                </a:lnTo>
                <a:lnTo>
                  <a:pt x="644" y="565"/>
                </a:lnTo>
                <a:lnTo>
                  <a:pt x="672" y="547"/>
                </a:lnTo>
                <a:lnTo>
                  <a:pt x="656" y="531"/>
                </a:lnTo>
                <a:lnTo>
                  <a:pt x="639" y="505"/>
                </a:lnTo>
                <a:lnTo>
                  <a:pt x="665" y="520"/>
                </a:lnTo>
                <a:lnTo>
                  <a:pt x="693" y="544"/>
                </a:lnTo>
                <a:lnTo>
                  <a:pt x="719" y="524"/>
                </a:lnTo>
                <a:lnTo>
                  <a:pt x="716" y="494"/>
                </a:lnTo>
                <a:lnTo>
                  <a:pt x="719" y="469"/>
                </a:lnTo>
                <a:lnTo>
                  <a:pt x="714" y="443"/>
                </a:lnTo>
                <a:lnTo>
                  <a:pt x="698" y="414"/>
                </a:lnTo>
                <a:lnTo>
                  <a:pt x="672" y="414"/>
                </a:lnTo>
                <a:lnTo>
                  <a:pt x="690" y="441"/>
                </a:lnTo>
                <a:lnTo>
                  <a:pt x="662" y="438"/>
                </a:lnTo>
                <a:lnTo>
                  <a:pt x="637" y="427"/>
                </a:lnTo>
                <a:lnTo>
                  <a:pt x="637" y="399"/>
                </a:lnTo>
                <a:lnTo>
                  <a:pt x="610" y="379"/>
                </a:lnTo>
                <a:lnTo>
                  <a:pt x="637" y="360"/>
                </a:lnTo>
                <a:lnTo>
                  <a:pt x="610" y="352"/>
                </a:lnTo>
                <a:lnTo>
                  <a:pt x="582" y="340"/>
                </a:lnTo>
                <a:lnTo>
                  <a:pt x="577" y="329"/>
                </a:lnTo>
                <a:lnTo>
                  <a:pt x="561" y="303"/>
                </a:lnTo>
                <a:lnTo>
                  <a:pt x="536" y="296"/>
                </a:lnTo>
                <a:lnTo>
                  <a:pt x="507" y="280"/>
                </a:lnTo>
                <a:lnTo>
                  <a:pt x="481" y="264"/>
                </a:lnTo>
                <a:lnTo>
                  <a:pt x="471" y="238"/>
                </a:lnTo>
                <a:lnTo>
                  <a:pt x="497" y="223"/>
                </a:lnTo>
                <a:lnTo>
                  <a:pt x="502" y="208"/>
                </a:lnTo>
                <a:lnTo>
                  <a:pt x="504" y="197"/>
                </a:lnTo>
                <a:lnTo>
                  <a:pt x="494" y="171"/>
                </a:lnTo>
                <a:lnTo>
                  <a:pt x="522" y="181"/>
                </a:lnTo>
                <a:lnTo>
                  <a:pt x="533" y="174"/>
                </a:lnTo>
                <a:lnTo>
                  <a:pt x="507" y="148"/>
                </a:lnTo>
                <a:lnTo>
                  <a:pt x="518" y="126"/>
                </a:lnTo>
                <a:lnTo>
                  <a:pt x="517" y="125"/>
                </a:lnTo>
                <a:lnTo>
                  <a:pt x="516" y="125"/>
                </a:lnTo>
                <a:lnTo>
                  <a:pt x="515" y="125"/>
                </a:lnTo>
                <a:lnTo>
                  <a:pt x="514" y="125"/>
                </a:lnTo>
                <a:lnTo>
                  <a:pt x="513" y="127"/>
                </a:lnTo>
                <a:lnTo>
                  <a:pt x="511" y="130"/>
                </a:lnTo>
                <a:lnTo>
                  <a:pt x="505" y="128"/>
                </a:lnTo>
                <a:lnTo>
                  <a:pt x="493" y="122"/>
                </a:lnTo>
                <a:lnTo>
                  <a:pt x="473" y="113"/>
                </a:lnTo>
                <a:lnTo>
                  <a:pt x="448" y="101"/>
                </a:lnTo>
                <a:lnTo>
                  <a:pt x="418" y="88"/>
                </a:lnTo>
                <a:lnTo>
                  <a:pt x="387" y="74"/>
                </a:lnTo>
                <a:lnTo>
                  <a:pt x="354" y="59"/>
                </a:lnTo>
                <a:lnTo>
                  <a:pt x="323" y="45"/>
                </a:lnTo>
                <a:lnTo>
                  <a:pt x="308" y="38"/>
                </a:lnTo>
                <a:lnTo>
                  <a:pt x="295" y="33"/>
                </a:lnTo>
                <a:lnTo>
                  <a:pt x="285" y="30"/>
                </a:lnTo>
                <a:lnTo>
                  <a:pt x="274" y="28"/>
                </a:lnTo>
                <a:lnTo>
                  <a:pt x="266" y="27"/>
                </a:lnTo>
                <a:lnTo>
                  <a:pt x="258" y="27"/>
                </a:lnTo>
                <a:lnTo>
                  <a:pt x="250" y="27"/>
                </a:lnTo>
                <a:lnTo>
                  <a:pt x="243" y="28"/>
                </a:lnTo>
                <a:lnTo>
                  <a:pt x="229" y="29"/>
                </a:lnTo>
                <a:lnTo>
                  <a:pt x="212" y="30"/>
                </a:lnTo>
                <a:lnTo>
                  <a:pt x="202" y="29"/>
                </a:lnTo>
                <a:lnTo>
                  <a:pt x="191" y="27"/>
                </a:lnTo>
                <a:lnTo>
                  <a:pt x="179" y="24"/>
                </a:lnTo>
                <a:lnTo>
                  <a:pt x="164" y="18"/>
                </a:lnTo>
                <a:lnTo>
                  <a:pt x="137" y="10"/>
                </a:lnTo>
                <a:lnTo>
                  <a:pt x="116" y="4"/>
                </a:lnTo>
                <a:lnTo>
                  <a:pt x="101" y="1"/>
                </a:lnTo>
                <a:lnTo>
                  <a:pt x="92" y="0"/>
                </a:lnTo>
                <a:lnTo>
                  <a:pt x="85" y="0"/>
                </a:lnTo>
                <a:lnTo>
                  <a:pt x="82" y="1"/>
                </a:lnTo>
                <a:lnTo>
                  <a:pt x="81" y="2"/>
                </a:lnTo>
                <a:lnTo>
                  <a:pt x="81" y="3"/>
                </a:lnTo>
                <a:lnTo>
                  <a:pt x="76" y="4"/>
                </a:lnTo>
                <a:lnTo>
                  <a:pt x="78" y="8"/>
                </a:lnTo>
                <a:close/>
                <a:moveTo>
                  <a:pt x="550" y="184"/>
                </a:moveTo>
                <a:lnTo>
                  <a:pt x="559" y="210"/>
                </a:lnTo>
                <a:lnTo>
                  <a:pt x="543" y="184"/>
                </a:lnTo>
                <a:lnTo>
                  <a:pt x="550" y="184"/>
                </a:lnTo>
                <a:close/>
                <a:moveTo>
                  <a:pt x="796" y="233"/>
                </a:moveTo>
                <a:lnTo>
                  <a:pt x="799" y="259"/>
                </a:lnTo>
                <a:lnTo>
                  <a:pt x="794" y="233"/>
                </a:lnTo>
                <a:lnTo>
                  <a:pt x="796" y="233"/>
                </a:lnTo>
                <a:close/>
                <a:moveTo>
                  <a:pt x="771" y="383"/>
                </a:moveTo>
                <a:lnTo>
                  <a:pt x="796" y="397"/>
                </a:lnTo>
                <a:lnTo>
                  <a:pt x="825" y="388"/>
                </a:lnTo>
                <a:lnTo>
                  <a:pt x="843" y="417"/>
                </a:lnTo>
                <a:lnTo>
                  <a:pt x="831" y="443"/>
                </a:lnTo>
                <a:lnTo>
                  <a:pt x="815" y="469"/>
                </a:lnTo>
                <a:lnTo>
                  <a:pt x="787" y="476"/>
                </a:lnTo>
                <a:lnTo>
                  <a:pt x="760" y="459"/>
                </a:lnTo>
                <a:lnTo>
                  <a:pt x="739" y="430"/>
                </a:lnTo>
                <a:lnTo>
                  <a:pt x="739" y="404"/>
                </a:lnTo>
                <a:lnTo>
                  <a:pt x="768" y="383"/>
                </a:lnTo>
                <a:lnTo>
                  <a:pt x="771" y="383"/>
                </a:lnTo>
                <a:close/>
                <a:moveTo>
                  <a:pt x="944" y="837"/>
                </a:moveTo>
                <a:lnTo>
                  <a:pt x="970" y="842"/>
                </a:lnTo>
                <a:lnTo>
                  <a:pt x="978" y="870"/>
                </a:lnTo>
                <a:lnTo>
                  <a:pt x="949" y="875"/>
                </a:lnTo>
                <a:lnTo>
                  <a:pt x="939" y="847"/>
                </a:lnTo>
                <a:lnTo>
                  <a:pt x="944" y="837"/>
                </a:lnTo>
                <a:close/>
                <a:moveTo>
                  <a:pt x="393" y="775"/>
                </a:moveTo>
                <a:lnTo>
                  <a:pt x="401" y="800"/>
                </a:lnTo>
                <a:lnTo>
                  <a:pt x="424" y="826"/>
                </a:lnTo>
                <a:lnTo>
                  <a:pt x="419" y="854"/>
                </a:lnTo>
                <a:lnTo>
                  <a:pt x="419" y="881"/>
                </a:lnTo>
                <a:lnTo>
                  <a:pt x="416" y="906"/>
                </a:lnTo>
                <a:lnTo>
                  <a:pt x="391" y="916"/>
                </a:lnTo>
                <a:lnTo>
                  <a:pt x="363" y="891"/>
                </a:lnTo>
                <a:lnTo>
                  <a:pt x="347" y="865"/>
                </a:lnTo>
                <a:lnTo>
                  <a:pt x="333" y="837"/>
                </a:lnTo>
                <a:lnTo>
                  <a:pt x="342" y="810"/>
                </a:lnTo>
                <a:lnTo>
                  <a:pt x="349" y="782"/>
                </a:lnTo>
                <a:lnTo>
                  <a:pt x="377" y="782"/>
                </a:lnTo>
                <a:lnTo>
                  <a:pt x="393" y="775"/>
                </a:lnTo>
                <a:close/>
                <a:moveTo>
                  <a:pt x="1004" y="914"/>
                </a:moveTo>
                <a:lnTo>
                  <a:pt x="1032" y="930"/>
                </a:lnTo>
                <a:lnTo>
                  <a:pt x="1040" y="958"/>
                </a:lnTo>
                <a:lnTo>
                  <a:pt x="1013" y="932"/>
                </a:lnTo>
                <a:lnTo>
                  <a:pt x="1004" y="914"/>
                </a:lnTo>
                <a:close/>
                <a:moveTo>
                  <a:pt x="1105" y="1061"/>
                </a:moveTo>
                <a:lnTo>
                  <a:pt x="1128" y="1088"/>
                </a:lnTo>
                <a:lnTo>
                  <a:pt x="1102" y="1088"/>
                </a:lnTo>
                <a:lnTo>
                  <a:pt x="1096" y="1059"/>
                </a:lnTo>
                <a:lnTo>
                  <a:pt x="1105" y="1061"/>
                </a:lnTo>
                <a:close/>
                <a:moveTo>
                  <a:pt x="652" y="611"/>
                </a:moveTo>
                <a:lnTo>
                  <a:pt x="660" y="632"/>
                </a:lnTo>
                <a:lnTo>
                  <a:pt x="665" y="658"/>
                </a:lnTo>
                <a:lnTo>
                  <a:pt x="665" y="686"/>
                </a:lnTo>
                <a:lnTo>
                  <a:pt x="675" y="713"/>
                </a:lnTo>
                <a:lnTo>
                  <a:pt x="656" y="741"/>
                </a:lnTo>
                <a:lnTo>
                  <a:pt x="631" y="769"/>
                </a:lnTo>
                <a:lnTo>
                  <a:pt x="619" y="795"/>
                </a:lnTo>
                <a:lnTo>
                  <a:pt x="623" y="821"/>
                </a:lnTo>
                <a:lnTo>
                  <a:pt x="633" y="849"/>
                </a:lnTo>
                <a:lnTo>
                  <a:pt x="616" y="875"/>
                </a:lnTo>
                <a:lnTo>
                  <a:pt x="595" y="901"/>
                </a:lnTo>
                <a:lnTo>
                  <a:pt x="592" y="899"/>
                </a:lnTo>
                <a:lnTo>
                  <a:pt x="577" y="872"/>
                </a:lnTo>
                <a:lnTo>
                  <a:pt x="548" y="886"/>
                </a:lnTo>
                <a:lnTo>
                  <a:pt x="543" y="858"/>
                </a:lnTo>
                <a:lnTo>
                  <a:pt x="525" y="886"/>
                </a:lnTo>
                <a:lnTo>
                  <a:pt x="499" y="870"/>
                </a:lnTo>
                <a:lnTo>
                  <a:pt x="507" y="842"/>
                </a:lnTo>
                <a:lnTo>
                  <a:pt x="515" y="816"/>
                </a:lnTo>
                <a:lnTo>
                  <a:pt x="520" y="789"/>
                </a:lnTo>
                <a:lnTo>
                  <a:pt x="541" y="761"/>
                </a:lnTo>
                <a:lnTo>
                  <a:pt x="536" y="736"/>
                </a:lnTo>
                <a:lnTo>
                  <a:pt x="525" y="709"/>
                </a:lnTo>
                <a:lnTo>
                  <a:pt x="522" y="681"/>
                </a:lnTo>
                <a:lnTo>
                  <a:pt x="543" y="655"/>
                </a:lnTo>
                <a:lnTo>
                  <a:pt x="571" y="653"/>
                </a:lnTo>
                <a:lnTo>
                  <a:pt x="598" y="639"/>
                </a:lnTo>
                <a:lnTo>
                  <a:pt x="623" y="619"/>
                </a:lnTo>
                <a:lnTo>
                  <a:pt x="652" y="611"/>
                </a:lnTo>
                <a:close/>
                <a:moveTo>
                  <a:pt x="781" y="536"/>
                </a:moveTo>
                <a:lnTo>
                  <a:pt x="753" y="536"/>
                </a:lnTo>
                <a:lnTo>
                  <a:pt x="727" y="557"/>
                </a:lnTo>
                <a:lnTo>
                  <a:pt x="711" y="582"/>
                </a:lnTo>
                <a:lnTo>
                  <a:pt x="701" y="611"/>
                </a:lnTo>
                <a:lnTo>
                  <a:pt x="698" y="637"/>
                </a:lnTo>
                <a:lnTo>
                  <a:pt x="701" y="665"/>
                </a:lnTo>
                <a:lnTo>
                  <a:pt x="690" y="692"/>
                </a:lnTo>
                <a:lnTo>
                  <a:pt x="693" y="717"/>
                </a:lnTo>
                <a:lnTo>
                  <a:pt x="683" y="743"/>
                </a:lnTo>
                <a:lnTo>
                  <a:pt x="683" y="769"/>
                </a:lnTo>
                <a:lnTo>
                  <a:pt x="672" y="798"/>
                </a:lnTo>
                <a:lnTo>
                  <a:pt x="667" y="824"/>
                </a:lnTo>
                <a:lnTo>
                  <a:pt x="651" y="849"/>
                </a:lnTo>
                <a:lnTo>
                  <a:pt x="633" y="875"/>
                </a:lnTo>
                <a:lnTo>
                  <a:pt x="631" y="904"/>
                </a:lnTo>
                <a:lnTo>
                  <a:pt x="605" y="922"/>
                </a:lnTo>
                <a:lnTo>
                  <a:pt x="610" y="950"/>
                </a:lnTo>
                <a:lnTo>
                  <a:pt x="623" y="976"/>
                </a:lnTo>
                <a:lnTo>
                  <a:pt x="649" y="976"/>
                </a:lnTo>
                <a:lnTo>
                  <a:pt x="677" y="978"/>
                </a:lnTo>
                <a:lnTo>
                  <a:pt x="704" y="969"/>
                </a:lnTo>
                <a:lnTo>
                  <a:pt x="719" y="943"/>
                </a:lnTo>
                <a:lnTo>
                  <a:pt x="706" y="914"/>
                </a:lnTo>
                <a:lnTo>
                  <a:pt x="734" y="896"/>
                </a:lnTo>
                <a:lnTo>
                  <a:pt x="760" y="893"/>
                </a:lnTo>
                <a:lnTo>
                  <a:pt x="787" y="888"/>
                </a:lnTo>
                <a:lnTo>
                  <a:pt x="812" y="872"/>
                </a:lnTo>
                <a:lnTo>
                  <a:pt x="831" y="847"/>
                </a:lnTo>
                <a:lnTo>
                  <a:pt x="801" y="826"/>
                </a:lnTo>
                <a:lnTo>
                  <a:pt x="776" y="808"/>
                </a:lnTo>
                <a:lnTo>
                  <a:pt x="750" y="808"/>
                </a:lnTo>
                <a:lnTo>
                  <a:pt x="748" y="782"/>
                </a:lnTo>
                <a:lnTo>
                  <a:pt x="745" y="756"/>
                </a:lnTo>
                <a:lnTo>
                  <a:pt x="748" y="727"/>
                </a:lnTo>
                <a:lnTo>
                  <a:pt x="758" y="702"/>
                </a:lnTo>
                <a:lnTo>
                  <a:pt x="768" y="676"/>
                </a:lnTo>
                <a:lnTo>
                  <a:pt x="794" y="648"/>
                </a:lnTo>
                <a:lnTo>
                  <a:pt x="820" y="676"/>
                </a:lnTo>
                <a:lnTo>
                  <a:pt x="828" y="648"/>
                </a:lnTo>
                <a:lnTo>
                  <a:pt x="820" y="621"/>
                </a:lnTo>
                <a:lnTo>
                  <a:pt x="820" y="596"/>
                </a:lnTo>
                <a:lnTo>
                  <a:pt x="801" y="567"/>
                </a:lnTo>
                <a:lnTo>
                  <a:pt x="776" y="547"/>
                </a:lnTo>
                <a:lnTo>
                  <a:pt x="781" y="536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" name="Freeform 18"/>
          <p:cNvSpPr>
            <a:spLocks/>
          </p:cNvSpPr>
          <p:nvPr/>
        </p:nvSpPr>
        <p:spPr bwMode="auto">
          <a:xfrm>
            <a:off x="4910286" y="2251642"/>
            <a:ext cx="221914" cy="488573"/>
          </a:xfrm>
          <a:custGeom>
            <a:avLst/>
            <a:gdLst>
              <a:gd name="T0" fmla="*/ 2147483647 w 413"/>
              <a:gd name="T1" fmla="*/ 2147483647 h 952"/>
              <a:gd name="T2" fmla="*/ 2147483647 w 413"/>
              <a:gd name="T3" fmla="*/ 2147483647 h 952"/>
              <a:gd name="T4" fmla="*/ 2147483647 w 413"/>
              <a:gd name="T5" fmla="*/ 2147483647 h 952"/>
              <a:gd name="T6" fmla="*/ 2147483647 w 413"/>
              <a:gd name="T7" fmla="*/ 2147483647 h 952"/>
              <a:gd name="T8" fmla="*/ 2147483647 w 413"/>
              <a:gd name="T9" fmla="*/ 2147483647 h 952"/>
              <a:gd name="T10" fmla="*/ 2147483647 w 413"/>
              <a:gd name="T11" fmla="*/ 2147483647 h 952"/>
              <a:gd name="T12" fmla="*/ 2147483647 w 413"/>
              <a:gd name="T13" fmla="*/ 2147483647 h 952"/>
              <a:gd name="T14" fmla="*/ 2147483647 w 413"/>
              <a:gd name="T15" fmla="*/ 2147483647 h 952"/>
              <a:gd name="T16" fmla="*/ 2147483647 w 413"/>
              <a:gd name="T17" fmla="*/ 2147483647 h 952"/>
              <a:gd name="T18" fmla="*/ 2147483647 w 413"/>
              <a:gd name="T19" fmla="*/ 2147483647 h 952"/>
              <a:gd name="T20" fmla="*/ 2147483647 w 413"/>
              <a:gd name="T21" fmla="*/ 2147483647 h 952"/>
              <a:gd name="T22" fmla="*/ 2147483647 w 413"/>
              <a:gd name="T23" fmla="*/ 2147483647 h 952"/>
              <a:gd name="T24" fmla="*/ 2147483647 w 413"/>
              <a:gd name="T25" fmla="*/ 2147483647 h 952"/>
              <a:gd name="T26" fmla="*/ 2147483647 w 413"/>
              <a:gd name="T27" fmla="*/ 2147483647 h 952"/>
              <a:gd name="T28" fmla="*/ 2147483647 w 413"/>
              <a:gd name="T29" fmla="*/ 2147483647 h 952"/>
              <a:gd name="T30" fmla="*/ 2147483647 w 413"/>
              <a:gd name="T31" fmla="*/ 2147483647 h 952"/>
              <a:gd name="T32" fmla="*/ 2147483647 w 413"/>
              <a:gd name="T33" fmla="*/ 2147483647 h 952"/>
              <a:gd name="T34" fmla="*/ 2147483647 w 413"/>
              <a:gd name="T35" fmla="*/ 2147483647 h 952"/>
              <a:gd name="T36" fmla="*/ 2147483647 w 413"/>
              <a:gd name="T37" fmla="*/ 2147483647 h 952"/>
              <a:gd name="T38" fmla="*/ 2147483647 w 413"/>
              <a:gd name="T39" fmla="*/ 2147483647 h 952"/>
              <a:gd name="T40" fmla="*/ 2147483647 w 413"/>
              <a:gd name="T41" fmla="*/ 2147483647 h 952"/>
              <a:gd name="T42" fmla="*/ 2147483647 w 413"/>
              <a:gd name="T43" fmla="*/ 2147483647 h 952"/>
              <a:gd name="T44" fmla="*/ 2147483647 w 413"/>
              <a:gd name="T45" fmla="*/ 2147483647 h 952"/>
              <a:gd name="T46" fmla="*/ 2147483647 w 413"/>
              <a:gd name="T47" fmla="*/ 2147483647 h 952"/>
              <a:gd name="T48" fmla="*/ 2147483647 w 413"/>
              <a:gd name="T49" fmla="*/ 2147483647 h 952"/>
              <a:gd name="T50" fmla="*/ 2147483647 w 413"/>
              <a:gd name="T51" fmla="*/ 2147483647 h 952"/>
              <a:gd name="T52" fmla="*/ 2147483647 w 413"/>
              <a:gd name="T53" fmla="*/ 2147483647 h 952"/>
              <a:gd name="T54" fmla="*/ 2147483647 w 413"/>
              <a:gd name="T55" fmla="*/ 2147483647 h 952"/>
              <a:gd name="T56" fmla="*/ 2147483647 w 413"/>
              <a:gd name="T57" fmla="*/ 2147483647 h 952"/>
              <a:gd name="T58" fmla="*/ 2147483647 w 413"/>
              <a:gd name="T59" fmla="*/ 2147483647 h 952"/>
              <a:gd name="T60" fmla="*/ 2147483647 w 413"/>
              <a:gd name="T61" fmla="*/ 2147483647 h 952"/>
              <a:gd name="T62" fmla="*/ 2147483647 w 413"/>
              <a:gd name="T63" fmla="*/ 2147483647 h 952"/>
              <a:gd name="T64" fmla="*/ 2147483647 w 413"/>
              <a:gd name="T65" fmla="*/ 2147483647 h 952"/>
              <a:gd name="T66" fmla="*/ 2147483647 w 413"/>
              <a:gd name="T67" fmla="*/ 2147483647 h 952"/>
              <a:gd name="T68" fmla="*/ 2147483647 w 413"/>
              <a:gd name="T69" fmla="*/ 2147483647 h 952"/>
              <a:gd name="T70" fmla="*/ 2147483647 w 413"/>
              <a:gd name="T71" fmla="*/ 2147483647 h 952"/>
              <a:gd name="T72" fmla="*/ 2147483647 w 413"/>
              <a:gd name="T73" fmla="*/ 2147483647 h 952"/>
              <a:gd name="T74" fmla="*/ 2147483647 w 413"/>
              <a:gd name="T75" fmla="*/ 2147483647 h 952"/>
              <a:gd name="T76" fmla="*/ 2147483647 w 413"/>
              <a:gd name="T77" fmla="*/ 2147483647 h 952"/>
              <a:gd name="T78" fmla="*/ 2147483647 w 413"/>
              <a:gd name="T79" fmla="*/ 2147483647 h 952"/>
              <a:gd name="T80" fmla="*/ 2147483647 w 413"/>
              <a:gd name="T81" fmla="*/ 2147483647 h 952"/>
              <a:gd name="T82" fmla="*/ 2147483647 w 413"/>
              <a:gd name="T83" fmla="*/ 2147483647 h 952"/>
              <a:gd name="T84" fmla="*/ 2147483647 w 413"/>
              <a:gd name="T85" fmla="*/ 2147483647 h 952"/>
              <a:gd name="T86" fmla="*/ 2147483647 w 413"/>
              <a:gd name="T87" fmla="*/ 2147483647 h 952"/>
              <a:gd name="T88" fmla="*/ 2147483647 w 413"/>
              <a:gd name="T89" fmla="*/ 2147483647 h 952"/>
              <a:gd name="T90" fmla="*/ 2147483647 w 413"/>
              <a:gd name="T91" fmla="*/ 2147483647 h 952"/>
              <a:gd name="T92" fmla="*/ 2147483647 w 413"/>
              <a:gd name="T93" fmla="*/ 2147483647 h 952"/>
              <a:gd name="T94" fmla="*/ 2147483647 w 413"/>
              <a:gd name="T95" fmla="*/ 2147483647 h 952"/>
              <a:gd name="T96" fmla="*/ 2147483647 w 413"/>
              <a:gd name="T97" fmla="*/ 2147483647 h 95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413" h="952">
                <a:moveTo>
                  <a:pt x="273" y="0"/>
                </a:moveTo>
                <a:lnTo>
                  <a:pt x="262" y="25"/>
                </a:lnTo>
                <a:lnTo>
                  <a:pt x="248" y="51"/>
                </a:lnTo>
                <a:lnTo>
                  <a:pt x="244" y="79"/>
                </a:lnTo>
                <a:lnTo>
                  <a:pt x="218" y="105"/>
                </a:lnTo>
                <a:lnTo>
                  <a:pt x="197" y="134"/>
                </a:lnTo>
                <a:lnTo>
                  <a:pt x="197" y="160"/>
                </a:lnTo>
                <a:lnTo>
                  <a:pt x="189" y="185"/>
                </a:lnTo>
                <a:lnTo>
                  <a:pt x="189" y="215"/>
                </a:lnTo>
                <a:lnTo>
                  <a:pt x="195" y="240"/>
                </a:lnTo>
                <a:lnTo>
                  <a:pt x="197" y="266"/>
                </a:lnTo>
                <a:lnTo>
                  <a:pt x="189" y="292"/>
                </a:lnTo>
                <a:lnTo>
                  <a:pt x="197" y="317"/>
                </a:lnTo>
                <a:lnTo>
                  <a:pt x="212" y="346"/>
                </a:lnTo>
                <a:lnTo>
                  <a:pt x="210" y="372"/>
                </a:lnTo>
                <a:lnTo>
                  <a:pt x="184" y="390"/>
                </a:lnTo>
                <a:lnTo>
                  <a:pt x="156" y="413"/>
                </a:lnTo>
                <a:lnTo>
                  <a:pt x="151" y="439"/>
                </a:lnTo>
                <a:lnTo>
                  <a:pt x="138" y="466"/>
                </a:lnTo>
                <a:lnTo>
                  <a:pt x="130" y="494"/>
                </a:lnTo>
                <a:lnTo>
                  <a:pt x="127" y="520"/>
                </a:lnTo>
                <a:lnTo>
                  <a:pt x="135" y="545"/>
                </a:lnTo>
                <a:lnTo>
                  <a:pt x="124" y="572"/>
                </a:lnTo>
                <a:lnTo>
                  <a:pt x="99" y="587"/>
                </a:lnTo>
                <a:lnTo>
                  <a:pt x="85" y="613"/>
                </a:lnTo>
                <a:lnTo>
                  <a:pt x="57" y="628"/>
                </a:lnTo>
                <a:lnTo>
                  <a:pt x="32" y="634"/>
                </a:lnTo>
                <a:lnTo>
                  <a:pt x="6" y="646"/>
                </a:lnTo>
                <a:lnTo>
                  <a:pt x="0" y="674"/>
                </a:lnTo>
                <a:lnTo>
                  <a:pt x="16" y="704"/>
                </a:lnTo>
                <a:lnTo>
                  <a:pt x="41" y="729"/>
                </a:lnTo>
                <a:lnTo>
                  <a:pt x="29" y="755"/>
                </a:lnTo>
                <a:lnTo>
                  <a:pt x="8" y="782"/>
                </a:lnTo>
                <a:lnTo>
                  <a:pt x="6" y="807"/>
                </a:lnTo>
                <a:lnTo>
                  <a:pt x="24" y="833"/>
                </a:lnTo>
                <a:lnTo>
                  <a:pt x="29" y="859"/>
                </a:lnTo>
                <a:lnTo>
                  <a:pt x="29" y="888"/>
                </a:lnTo>
                <a:lnTo>
                  <a:pt x="39" y="913"/>
                </a:lnTo>
                <a:lnTo>
                  <a:pt x="50" y="939"/>
                </a:lnTo>
                <a:lnTo>
                  <a:pt x="78" y="952"/>
                </a:lnTo>
                <a:lnTo>
                  <a:pt x="104" y="936"/>
                </a:lnTo>
                <a:lnTo>
                  <a:pt x="130" y="929"/>
                </a:lnTo>
                <a:lnTo>
                  <a:pt x="158" y="932"/>
                </a:lnTo>
                <a:lnTo>
                  <a:pt x="184" y="916"/>
                </a:lnTo>
                <a:lnTo>
                  <a:pt x="206" y="914"/>
                </a:lnTo>
                <a:lnTo>
                  <a:pt x="209" y="910"/>
                </a:lnTo>
                <a:lnTo>
                  <a:pt x="214" y="907"/>
                </a:lnTo>
                <a:lnTo>
                  <a:pt x="266" y="855"/>
                </a:lnTo>
                <a:lnTo>
                  <a:pt x="266" y="848"/>
                </a:lnTo>
                <a:lnTo>
                  <a:pt x="265" y="829"/>
                </a:lnTo>
                <a:lnTo>
                  <a:pt x="264" y="802"/>
                </a:lnTo>
                <a:lnTo>
                  <a:pt x="263" y="770"/>
                </a:lnTo>
                <a:lnTo>
                  <a:pt x="263" y="740"/>
                </a:lnTo>
                <a:lnTo>
                  <a:pt x="265" y="713"/>
                </a:lnTo>
                <a:lnTo>
                  <a:pt x="266" y="703"/>
                </a:lnTo>
                <a:lnTo>
                  <a:pt x="267" y="695"/>
                </a:lnTo>
                <a:lnTo>
                  <a:pt x="268" y="693"/>
                </a:lnTo>
                <a:lnTo>
                  <a:pt x="269" y="691"/>
                </a:lnTo>
                <a:lnTo>
                  <a:pt x="271" y="690"/>
                </a:lnTo>
                <a:lnTo>
                  <a:pt x="272" y="690"/>
                </a:lnTo>
                <a:lnTo>
                  <a:pt x="283" y="692"/>
                </a:lnTo>
                <a:lnTo>
                  <a:pt x="300" y="692"/>
                </a:lnTo>
                <a:lnTo>
                  <a:pt x="322" y="692"/>
                </a:lnTo>
                <a:lnTo>
                  <a:pt x="345" y="691"/>
                </a:lnTo>
                <a:lnTo>
                  <a:pt x="387" y="688"/>
                </a:lnTo>
                <a:lnTo>
                  <a:pt x="406" y="687"/>
                </a:lnTo>
                <a:lnTo>
                  <a:pt x="408" y="671"/>
                </a:lnTo>
                <a:lnTo>
                  <a:pt x="412" y="634"/>
                </a:lnTo>
                <a:lnTo>
                  <a:pt x="413" y="608"/>
                </a:lnTo>
                <a:lnTo>
                  <a:pt x="411" y="582"/>
                </a:lnTo>
                <a:lnTo>
                  <a:pt x="410" y="569"/>
                </a:lnTo>
                <a:lnTo>
                  <a:pt x="407" y="557"/>
                </a:lnTo>
                <a:lnTo>
                  <a:pt x="404" y="543"/>
                </a:lnTo>
                <a:lnTo>
                  <a:pt x="399" y="532"/>
                </a:lnTo>
                <a:lnTo>
                  <a:pt x="391" y="506"/>
                </a:lnTo>
                <a:lnTo>
                  <a:pt x="385" y="482"/>
                </a:lnTo>
                <a:lnTo>
                  <a:pt x="379" y="457"/>
                </a:lnTo>
                <a:lnTo>
                  <a:pt x="375" y="435"/>
                </a:lnTo>
                <a:lnTo>
                  <a:pt x="372" y="399"/>
                </a:lnTo>
                <a:lnTo>
                  <a:pt x="371" y="386"/>
                </a:lnTo>
                <a:lnTo>
                  <a:pt x="370" y="381"/>
                </a:lnTo>
                <a:lnTo>
                  <a:pt x="368" y="370"/>
                </a:lnTo>
                <a:lnTo>
                  <a:pt x="365" y="352"/>
                </a:lnTo>
                <a:lnTo>
                  <a:pt x="360" y="329"/>
                </a:lnTo>
                <a:lnTo>
                  <a:pt x="354" y="304"/>
                </a:lnTo>
                <a:lnTo>
                  <a:pt x="347" y="276"/>
                </a:lnTo>
                <a:lnTo>
                  <a:pt x="337" y="249"/>
                </a:lnTo>
                <a:lnTo>
                  <a:pt x="326" y="223"/>
                </a:lnTo>
                <a:lnTo>
                  <a:pt x="321" y="210"/>
                </a:lnTo>
                <a:lnTo>
                  <a:pt x="315" y="195"/>
                </a:lnTo>
                <a:lnTo>
                  <a:pt x="310" y="179"/>
                </a:lnTo>
                <a:lnTo>
                  <a:pt x="306" y="161"/>
                </a:lnTo>
                <a:lnTo>
                  <a:pt x="298" y="125"/>
                </a:lnTo>
                <a:lnTo>
                  <a:pt x="291" y="88"/>
                </a:lnTo>
                <a:lnTo>
                  <a:pt x="287" y="56"/>
                </a:lnTo>
                <a:lnTo>
                  <a:pt x="283" y="30"/>
                </a:lnTo>
                <a:lnTo>
                  <a:pt x="281" y="11"/>
                </a:lnTo>
                <a:lnTo>
                  <a:pt x="281" y="4"/>
                </a:lnTo>
                <a:lnTo>
                  <a:pt x="273" y="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19"/>
          <p:cNvSpPr>
            <a:spLocks noEditPoints="1"/>
          </p:cNvSpPr>
          <p:nvPr/>
        </p:nvSpPr>
        <p:spPr bwMode="auto">
          <a:xfrm>
            <a:off x="5730405" y="1280640"/>
            <a:ext cx="717200" cy="765125"/>
          </a:xfrm>
          <a:custGeom>
            <a:avLst/>
            <a:gdLst>
              <a:gd name="T0" fmla="*/ 2147483647 w 1337"/>
              <a:gd name="T1" fmla="*/ 2147483647 h 1496"/>
              <a:gd name="T2" fmla="*/ 2147483647 w 1337"/>
              <a:gd name="T3" fmla="*/ 2147483647 h 1496"/>
              <a:gd name="T4" fmla="*/ 2147483647 w 1337"/>
              <a:gd name="T5" fmla="*/ 2147483647 h 1496"/>
              <a:gd name="T6" fmla="*/ 2147483647 w 1337"/>
              <a:gd name="T7" fmla="*/ 2147483647 h 1496"/>
              <a:gd name="T8" fmla="*/ 2147483647 w 1337"/>
              <a:gd name="T9" fmla="*/ 2147483647 h 1496"/>
              <a:gd name="T10" fmla="*/ 2147483647 w 1337"/>
              <a:gd name="T11" fmla="*/ 2147483647 h 1496"/>
              <a:gd name="T12" fmla="*/ 2147483647 w 1337"/>
              <a:gd name="T13" fmla="*/ 2147483647 h 1496"/>
              <a:gd name="T14" fmla="*/ 2147483647 w 1337"/>
              <a:gd name="T15" fmla="*/ 2147483647 h 1496"/>
              <a:gd name="T16" fmla="*/ 2147483647 w 1337"/>
              <a:gd name="T17" fmla="*/ 2147483647 h 1496"/>
              <a:gd name="T18" fmla="*/ 2147483647 w 1337"/>
              <a:gd name="T19" fmla="*/ 2147483647 h 1496"/>
              <a:gd name="T20" fmla="*/ 2147483647 w 1337"/>
              <a:gd name="T21" fmla="*/ 2147483647 h 1496"/>
              <a:gd name="T22" fmla="*/ 2147483647 w 1337"/>
              <a:gd name="T23" fmla="*/ 2147483647 h 1496"/>
              <a:gd name="T24" fmla="*/ 2147483647 w 1337"/>
              <a:gd name="T25" fmla="*/ 2147483647 h 1496"/>
              <a:gd name="T26" fmla="*/ 2147483647 w 1337"/>
              <a:gd name="T27" fmla="*/ 2147483647 h 1496"/>
              <a:gd name="T28" fmla="*/ 2147483647 w 1337"/>
              <a:gd name="T29" fmla="*/ 2147483647 h 1496"/>
              <a:gd name="T30" fmla="*/ 2147483647 w 1337"/>
              <a:gd name="T31" fmla="*/ 2147483647 h 1496"/>
              <a:gd name="T32" fmla="*/ 2147483647 w 1337"/>
              <a:gd name="T33" fmla="*/ 2147483647 h 1496"/>
              <a:gd name="T34" fmla="*/ 2147483647 w 1337"/>
              <a:gd name="T35" fmla="*/ 2147483647 h 1496"/>
              <a:gd name="T36" fmla="*/ 2147483647 w 1337"/>
              <a:gd name="T37" fmla="*/ 2147483647 h 1496"/>
              <a:gd name="T38" fmla="*/ 2147483647 w 1337"/>
              <a:gd name="T39" fmla="*/ 2147483647 h 1496"/>
              <a:gd name="T40" fmla="*/ 2147483647 w 1337"/>
              <a:gd name="T41" fmla="*/ 2147483647 h 1496"/>
              <a:gd name="T42" fmla="*/ 2147483647 w 1337"/>
              <a:gd name="T43" fmla="*/ 2147483647 h 1496"/>
              <a:gd name="T44" fmla="*/ 2147483647 w 1337"/>
              <a:gd name="T45" fmla="*/ 2147483647 h 1496"/>
              <a:gd name="T46" fmla="*/ 2147483647 w 1337"/>
              <a:gd name="T47" fmla="*/ 2147483647 h 1496"/>
              <a:gd name="T48" fmla="*/ 2147483647 w 1337"/>
              <a:gd name="T49" fmla="*/ 2147483647 h 1496"/>
              <a:gd name="T50" fmla="*/ 2147483647 w 1337"/>
              <a:gd name="T51" fmla="*/ 2147483647 h 1496"/>
              <a:gd name="T52" fmla="*/ 2147483647 w 1337"/>
              <a:gd name="T53" fmla="*/ 2147483647 h 1496"/>
              <a:gd name="T54" fmla="*/ 2147483647 w 1337"/>
              <a:gd name="T55" fmla="*/ 2147483647 h 1496"/>
              <a:gd name="T56" fmla="*/ 2147483647 w 1337"/>
              <a:gd name="T57" fmla="*/ 2147483647 h 1496"/>
              <a:gd name="T58" fmla="*/ 2147483647 w 1337"/>
              <a:gd name="T59" fmla="*/ 2147483647 h 1496"/>
              <a:gd name="T60" fmla="*/ 2147483647 w 1337"/>
              <a:gd name="T61" fmla="*/ 2147483647 h 1496"/>
              <a:gd name="T62" fmla="*/ 2147483647 w 1337"/>
              <a:gd name="T63" fmla="*/ 2147483647 h 1496"/>
              <a:gd name="T64" fmla="*/ 2147483647 w 1337"/>
              <a:gd name="T65" fmla="*/ 2147483647 h 1496"/>
              <a:gd name="T66" fmla="*/ 2147483647 w 1337"/>
              <a:gd name="T67" fmla="*/ 2147483647 h 1496"/>
              <a:gd name="T68" fmla="*/ 2147483647 w 1337"/>
              <a:gd name="T69" fmla="*/ 2147483647 h 1496"/>
              <a:gd name="T70" fmla="*/ 2147483647 w 1337"/>
              <a:gd name="T71" fmla="*/ 2147483647 h 1496"/>
              <a:gd name="T72" fmla="*/ 2147483647 w 1337"/>
              <a:gd name="T73" fmla="*/ 2147483647 h 1496"/>
              <a:gd name="T74" fmla="*/ 2147483647 w 1337"/>
              <a:gd name="T75" fmla="*/ 2147483647 h 1496"/>
              <a:gd name="T76" fmla="*/ 2147483647 w 1337"/>
              <a:gd name="T77" fmla="*/ 2147483647 h 1496"/>
              <a:gd name="T78" fmla="*/ 2147483647 w 1337"/>
              <a:gd name="T79" fmla="*/ 2147483647 h 1496"/>
              <a:gd name="T80" fmla="*/ 2147483647 w 1337"/>
              <a:gd name="T81" fmla="*/ 2147483647 h 1496"/>
              <a:gd name="T82" fmla="*/ 2147483647 w 1337"/>
              <a:gd name="T83" fmla="*/ 2147483647 h 1496"/>
              <a:gd name="T84" fmla="*/ 2147483647 w 1337"/>
              <a:gd name="T85" fmla="*/ 2147483647 h 1496"/>
              <a:gd name="T86" fmla="*/ 2147483647 w 1337"/>
              <a:gd name="T87" fmla="*/ 2147483647 h 1496"/>
              <a:gd name="T88" fmla="*/ 2147483647 w 1337"/>
              <a:gd name="T89" fmla="*/ 2147483647 h 1496"/>
              <a:gd name="T90" fmla="*/ 2147483647 w 1337"/>
              <a:gd name="T91" fmla="*/ 2147483647 h 1496"/>
              <a:gd name="T92" fmla="*/ 2147483647 w 1337"/>
              <a:gd name="T93" fmla="*/ 2147483647 h 1496"/>
              <a:gd name="T94" fmla="*/ 2147483647 w 1337"/>
              <a:gd name="T95" fmla="*/ 2147483647 h 1496"/>
              <a:gd name="T96" fmla="*/ 2147483647 w 1337"/>
              <a:gd name="T97" fmla="*/ 2147483647 h 1496"/>
              <a:gd name="T98" fmla="*/ 2147483647 w 1337"/>
              <a:gd name="T99" fmla="*/ 2147483647 h 1496"/>
              <a:gd name="T100" fmla="*/ 2147483647 w 1337"/>
              <a:gd name="T101" fmla="*/ 2147483647 h 1496"/>
              <a:gd name="T102" fmla="*/ 2147483647 w 1337"/>
              <a:gd name="T103" fmla="*/ 2147483647 h 149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337" h="1496">
                <a:moveTo>
                  <a:pt x="1282" y="189"/>
                </a:moveTo>
                <a:lnTo>
                  <a:pt x="1257" y="187"/>
                </a:lnTo>
                <a:lnTo>
                  <a:pt x="1259" y="160"/>
                </a:lnTo>
                <a:lnTo>
                  <a:pt x="1282" y="132"/>
                </a:lnTo>
                <a:lnTo>
                  <a:pt x="1298" y="104"/>
                </a:lnTo>
                <a:lnTo>
                  <a:pt x="1270" y="88"/>
                </a:lnTo>
                <a:lnTo>
                  <a:pt x="1263" y="59"/>
                </a:lnTo>
                <a:lnTo>
                  <a:pt x="1273" y="34"/>
                </a:lnTo>
                <a:lnTo>
                  <a:pt x="1273" y="5"/>
                </a:lnTo>
                <a:lnTo>
                  <a:pt x="1301" y="0"/>
                </a:lnTo>
                <a:lnTo>
                  <a:pt x="1327" y="24"/>
                </a:lnTo>
                <a:lnTo>
                  <a:pt x="1321" y="54"/>
                </a:lnTo>
                <a:lnTo>
                  <a:pt x="1337" y="80"/>
                </a:lnTo>
                <a:lnTo>
                  <a:pt x="1327" y="107"/>
                </a:lnTo>
                <a:lnTo>
                  <a:pt x="1301" y="135"/>
                </a:lnTo>
                <a:lnTo>
                  <a:pt x="1307" y="160"/>
                </a:lnTo>
                <a:lnTo>
                  <a:pt x="1288" y="189"/>
                </a:lnTo>
                <a:lnTo>
                  <a:pt x="1282" y="189"/>
                </a:lnTo>
                <a:close/>
                <a:moveTo>
                  <a:pt x="110" y="1491"/>
                </a:moveTo>
                <a:lnTo>
                  <a:pt x="114" y="1491"/>
                </a:lnTo>
                <a:lnTo>
                  <a:pt x="169" y="1491"/>
                </a:lnTo>
                <a:lnTo>
                  <a:pt x="194" y="1496"/>
                </a:lnTo>
                <a:lnTo>
                  <a:pt x="222" y="1489"/>
                </a:lnTo>
                <a:lnTo>
                  <a:pt x="249" y="1489"/>
                </a:lnTo>
                <a:lnTo>
                  <a:pt x="277" y="1483"/>
                </a:lnTo>
                <a:lnTo>
                  <a:pt x="303" y="1478"/>
                </a:lnTo>
                <a:lnTo>
                  <a:pt x="329" y="1473"/>
                </a:lnTo>
                <a:lnTo>
                  <a:pt x="355" y="1462"/>
                </a:lnTo>
                <a:lnTo>
                  <a:pt x="383" y="1465"/>
                </a:lnTo>
                <a:lnTo>
                  <a:pt x="409" y="1459"/>
                </a:lnTo>
                <a:lnTo>
                  <a:pt x="411" y="1459"/>
                </a:lnTo>
                <a:lnTo>
                  <a:pt x="440" y="1447"/>
                </a:lnTo>
                <a:lnTo>
                  <a:pt x="466" y="1436"/>
                </a:lnTo>
                <a:lnTo>
                  <a:pt x="494" y="1420"/>
                </a:lnTo>
                <a:lnTo>
                  <a:pt x="505" y="1392"/>
                </a:lnTo>
                <a:lnTo>
                  <a:pt x="517" y="1367"/>
                </a:lnTo>
                <a:lnTo>
                  <a:pt x="541" y="1341"/>
                </a:lnTo>
                <a:lnTo>
                  <a:pt x="549" y="1312"/>
                </a:lnTo>
                <a:lnTo>
                  <a:pt x="575" y="1286"/>
                </a:lnTo>
                <a:lnTo>
                  <a:pt x="603" y="1265"/>
                </a:lnTo>
                <a:lnTo>
                  <a:pt x="629" y="1256"/>
                </a:lnTo>
                <a:lnTo>
                  <a:pt x="646" y="1229"/>
                </a:lnTo>
                <a:lnTo>
                  <a:pt x="667" y="1201"/>
                </a:lnTo>
                <a:lnTo>
                  <a:pt x="681" y="1175"/>
                </a:lnTo>
                <a:lnTo>
                  <a:pt x="690" y="1150"/>
                </a:lnTo>
                <a:lnTo>
                  <a:pt x="699" y="1120"/>
                </a:lnTo>
                <a:lnTo>
                  <a:pt x="719" y="1095"/>
                </a:lnTo>
                <a:lnTo>
                  <a:pt x="745" y="1084"/>
                </a:lnTo>
                <a:lnTo>
                  <a:pt x="750" y="1058"/>
                </a:lnTo>
                <a:lnTo>
                  <a:pt x="724" y="1033"/>
                </a:lnTo>
                <a:lnTo>
                  <a:pt x="727" y="1005"/>
                </a:lnTo>
                <a:lnTo>
                  <a:pt x="701" y="1005"/>
                </a:lnTo>
                <a:lnTo>
                  <a:pt x="673" y="980"/>
                </a:lnTo>
                <a:lnTo>
                  <a:pt x="646" y="1007"/>
                </a:lnTo>
                <a:lnTo>
                  <a:pt x="621" y="1030"/>
                </a:lnTo>
                <a:lnTo>
                  <a:pt x="605" y="1056"/>
                </a:lnTo>
                <a:lnTo>
                  <a:pt x="590" y="1082"/>
                </a:lnTo>
                <a:lnTo>
                  <a:pt x="561" y="1105"/>
                </a:lnTo>
                <a:lnTo>
                  <a:pt x="536" y="1097"/>
                </a:lnTo>
                <a:lnTo>
                  <a:pt x="510" y="1115"/>
                </a:lnTo>
                <a:lnTo>
                  <a:pt x="502" y="1141"/>
                </a:lnTo>
                <a:lnTo>
                  <a:pt x="531" y="1152"/>
                </a:lnTo>
                <a:lnTo>
                  <a:pt x="512" y="1178"/>
                </a:lnTo>
                <a:lnTo>
                  <a:pt x="487" y="1175"/>
                </a:lnTo>
                <a:lnTo>
                  <a:pt x="461" y="1178"/>
                </a:lnTo>
                <a:lnTo>
                  <a:pt x="434" y="1203"/>
                </a:lnTo>
                <a:lnTo>
                  <a:pt x="425" y="1229"/>
                </a:lnTo>
                <a:lnTo>
                  <a:pt x="399" y="1245"/>
                </a:lnTo>
                <a:lnTo>
                  <a:pt x="372" y="1261"/>
                </a:lnTo>
                <a:lnTo>
                  <a:pt x="347" y="1270"/>
                </a:lnTo>
                <a:lnTo>
                  <a:pt x="319" y="1281"/>
                </a:lnTo>
                <a:lnTo>
                  <a:pt x="293" y="1302"/>
                </a:lnTo>
                <a:lnTo>
                  <a:pt x="266" y="1302"/>
                </a:lnTo>
                <a:lnTo>
                  <a:pt x="238" y="1300"/>
                </a:lnTo>
                <a:lnTo>
                  <a:pt x="212" y="1297"/>
                </a:lnTo>
                <a:lnTo>
                  <a:pt x="183" y="1289"/>
                </a:lnTo>
                <a:lnTo>
                  <a:pt x="158" y="1291"/>
                </a:lnTo>
                <a:lnTo>
                  <a:pt x="130" y="1281"/>
                </a:lnTo>
                <a:lnTo>
                  <a:pt x="104" y="1273"/>
                </a:lnTo>
                <a:lnTo>
                  <a:pt x="77" y="1276"/>
                </a:lnTo>
                <a:lnTo>
                  <a:pt x="49" y="1258"/>
                </a:lnTo>
                <a:lnTo>
                  <a:pt x="24" y="1273"/>
                </a:lnTo>
                <a:lnTo>
                  <a:pt x="3" y="1271"/>
                </a:lnTo>
                <a:lnTo>
                  <a:pt x="5" y="1277"/>
                </a:lnTo>
                <a:lnTo>
                  <a:pt x="4" y="1279"/>
                </a:lnTo>
                <a:lnTo>
                  <a:pt x="2" y="1286"/>
                </a:lnTo>
                <a:lnTo>
                  <a:pt x="0" y="1297"/>
                </a:lnTo>
                <a:lnTo>
                  <a:pt x="0" y="1309"/>
                </a:lnTo>
                <a:lnTo>
                  <a:pt x="1" y="1316"/>
                </a:lnTo>
                <a:lnTo>
                  <a:pt x="2" y="1323"/>
                </a:lnTo>
                <a:lnTo>
                  <a:pt x="5" y="1330"/>
                </a:lnTo>
                <a:lnTo>
                  <a:pt x="9" y="1336"/>
                </a:lnTo>
                <a:lnTo>
                  <a:pt x="15" y="1343"/>
                </a:lnTo>
                <a:lnTo>
                  <a:pt x="21" y="1349"/>
                </a:lnTo>
                <a:lnTo>
                  <a:pt x="29" y="1354"/>
                </a:lnTo>
                <a:lnTo>
                  <a:pt x="40" y="1360"/>
                </a:lnTo>
                <a:lnTo>
                  <a:pt x="61" y="1366"/>
                </a:lnTo>
                <a:lnTo>
                  <a:pt x="77" y="1372"/>
                </a:lnTo>
                <a:lnTo>
                  <a:pt x="90" y="1376"/>
                </a:lnTo>
                <a:lnTo>
                  <a:pt x="101" y="1382"/>
                </a:lnTo>
                <a:lnTo>
                  <a:pt x="105" y="1386"/>
                </a:lnTo>
                <a:lnTo>
                  <a:pt x="109" y="1389"/>
                </a:lnTo>
                <a:lnTo>
                  <a:pt x="111" y="1393"/>
                </a:lnTo>
                <a:lnTo>
                  <a:pt x="114" y="1398"/>
                </a:lnTo>
                <a:lnTo>
                  <a:pt x="115" y="1405"/>
                </a:lnTo>
                <a:lnTo>
                  <a:pt x="117" y="1411"/>
                </a:lnTo>
                <a:lnTo>
                  <a:pt x="118" y="1419"/>
                </a:lnTo>
                <a:lnTo>
                  <a:pt x="119" y="1429"/>
                </a:lnTo>
                <a:lnTo>
                  <a:pt x="119" y="1447"/>
                </a:lnTo>
                <a:lnTo>
                  <a:pt x="118" y="1461"/>
                </a:lnTo>
                <a:lnTo>
                  <a:pt x="117" y="1472"/>
                </a:lnTo>
                <a:lnTo>
                  <a:pt x="115" y="1479"/>
                </a:lnTo>
                <a:lnTo>
                  <a:pt x="111" y="1488"/>
                </a:lnTo>
                <a:lnTo>
                  <a:pt x="110" y="1490"/>
                </a:lnTo>
                <a:lnTo>
                  <a:pt x="110" y="1491"/>
                </a:lnTo>
                <a:close/>
                <a:moveTo>
                  <a:pt x="773" y="1059"/>
                </a:moveTo>
                <a:lnTo>
                  <a:pt x="763" y="1084"/>
                </a:lnTo>
                <a:lnTo>
                  <a:pt x="738" y="1109"/>
                </a:lnTo>
                <a:lnTo>
                  <a:pt x="758" y="1079"/>
                </a:lnTo>
                <a:lnTo>
                  <a:pt x="768" y="1054"/>
                </a:lnTo>
                <a:lnTo>
                  <a:pt x="773" y="1059"/>
                </a:lnTo>
                <a:close/>
                <a:moveTo>
                  <a:pt x="825" y="775"/>
                </a:moveTo>
                <a:lnTo>
                  <a:pt x="800" y="769"/>
                </a:lnTo>
                <a:lnTo>
                  <a:pt x="825" y="756"/>
                </a:lnTo>
                <a:lnTo>
                  <a:pt x="825" y="775"/>
                </a:lnTo>
                <a:close/>
                <a:moveTo>
                  <a:pt x="825" y="627"/>
                </a:moveTo>
                <a:lnTo>
                  <a:pt x="810" y="653"/>
                </a:lnTo>
                <a:lnTo>
                  <a:pt x="794" y="627"/>
                </a:lnTo>
                <a:lnTo>
                  <a:pt x="823" y="611"/>
                </a:lnTo>
                <a:lnTo>
                  <a:pt x="825" y="627"/>
                </a:lnTo>
                <a:close/>
                <a:moveTo>
                  <a:pt x="900" y="414"/>
                </a:moveTo>
                <a:lnTo>
                  <a:pt x="872" y="397"/>
                </a:lnTo>
                <a:lnTo>
                  <a:pt x="846" y="370"/>
                </a:lnTo>
                <a:lnTo>
                  <a:pt x="853" y="344"/>
                </a:lnTo>
                <a:lnTo>
                  <a:pt x="825" y="319"/>
                </a:lnTo>
                <a:lnTo>
                  <a:pt x="820" y="290"/>
                </a:lnTo>
                <a:lnTo>
                  <a:pt x="846" y="287"/>
                </a:lnTo>
                <a:lnTo>
                  <a:pt x="872" y="308"/>
                </a:lnTo>
                <a:lnTo>
                  <a:pt x="883" y="337"/>
                </a:lnTo>
                <a:lnTo>
                  <a:pt x="897" y="363"/>
                </a:lnTo>
                <a:lnTo>
                  <a:pt x="913" y="391"/>
                </a:lnTo>
                <a:lnTo>
                  <a:pt x="900" y="414"/>
                </a:lnTo>
                <a:close/>
                <a:moveTo>
                  <a:pt x="1312" y="285"/>
                </a:moveTo>
                <a:lnTo>
                  <a:pt x="1314" y="259"/>
                </a:lnTo>
                <a:lnTo>
                  <a:pt x="1286" y="238"/>
                </a:lnTo>
                <a:lnTo>
                  <a:pt x="1286" y="264"/>
                </a:lnTo>
                <a:lnTo>
                  <a:pt x="1312" y="285"/>
                </a:lnTo>
                <a:close/>
                <a:moveTo>
                  <a:pt x="1268" y="257"/>
                </a:moveTo>
                <a:lnTo>
                  <a:pt x="1270" y="231"/>
                </a:lnTo>
                <a:lnTo>
                  <a:pt x="1254" y="202"/>
                </a:lnTo>
                <a:lnTo>
                  <a:pt x="1244" y="176"/>
                </a:lnTo>
                <a:lnTo>
                  <a:pt x="1242" y="202"/>
                </a:lnTo>
                <a:lnTo>
                  <a:pt x="1254" y="227"/>
                </a:lnTo>
                <a:lnTo>
                  <a:pt x="1265" y="257"/>
                </a:lnTo>
                <a:lnTo>
                  <a:pt x="1268" y="257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Freeform 20"/>
          <p:cNvSpPr>
            <a:spLocks noEditPoints="1"/>
          </p:cNvSpPr>
          <p:nvPr/>
        </p:nvSpPr>
        <p:spPr bwMode="auto">
          <a:xfrm>
            <a:off x="5960360" y="1621720"/>
            <a:ext cx="992183" cy="924909"/>
          </a:xfrm>
          <a:custGeom>
            <a:avLst/>
            <a:gdLst>
              <a:gd name="T0" fmla="*/ 2147483647 w 1850"/>
              <a:gd name="T1" fmla="*/ 2147483647 h 1806"/>
              <a:gd name="T2" fmla="*/ 2147483647 w 1850"/>
              <a:gd name="T3" fmla="*/ 2147483647 h 1806"/>
              <a:gd name="T4" fmla="*/ 2147483647 w 1850"/>
              <a:gd name="T5" fmla="*/ 2147483647 h 1806"/>
              <a:gd name="T6" fmla="*/ 2147483647 w 1850"/>
              <a:gd name="T7" fmla="*/ 2147483647 h 1806"/>
              <a:gd name="T8" fmla="*/ 2147483647 w 1850"/>
              <a:gd name="T9" fmla="*/ 2147483647 h 1806"/>
              <a:gd name="T10" fmla="*/ 2147483647 w 1850"/>
              <a:gd name="T11" fmla="*/ 2147483647 h 1806"/>
              <a:gd name="T12" fmla="*/ 2147483647 w 1850"/>
              <a:gd name="T13" fmla="*/ 2147483647 h 1806"/>
              <a:gd name="T14" fmla="*/ 2147483647 w 1850"/>
              <a:gd name="T15" fmla="*/ 2147483647 h 1806"/>
              <a:gd name="T16" fmla="*/ 2147483647 w 1850"/>
              <a:gd name="T17" fmla="*/ 2147483647 h 1806"/>
              <a:gd name="T18" fmla="*/ 2147483647 w 1850"/>
              <a:gd name="T19" fmla="*/ 2147483647 h 1806"/>
              <a:gd name="T20" fmla="*/ 2147483647 w 1850"/>
              <a:gd name="T21" fmla="*/ 2147483647 h 1806"/>
              <a:gd name="T22" fmla="*/ 2147483647 w 1850"/>
              <a:gd name="T23" fmla="*/ 2147483647 h 1806"/>
              <a:gd name="T24" fmla="*/ 2147483647 w 1850"/>
              <a:gd name="T25" fmla="*/ 2147483647 h 1806"/>
              <a:gd name="T26" fmla="*/ 2147483647 w 1850"/>
              <a:gd name="T27" fmla="*/ 2147483647 h 1806"/>
              <a:gd name="T28" fmla="*/ 2147483647 w 1850"/>
              <a:gd name="T29" fmla="*/ 2147483647 h 1806"/>
              <a:gd name="T30" fmla="*/ 2147483647 w 1850"/>
              <a:gd name="T31" fmla="*/ 2147483647 h 1806"/>
              <a:gd name="T32" fmla="*/ 2147483647 w 1850"/>
              <a:gd name="T33" fmla="*/ 2147483647 h 1806"/>
              <a:gd name="T34" fmla="*/ 2147483647 w 1850"/>
              <a:gd name="T35" fmla="*/ 2147483647 h 1806"/>
              <a:gd name="T36" fmla="*/ 2147483647 w 1850"/>
              <a:gd name="T37" fmla="*/ 2147483647 h 1806"/>
              <a:gd name="T38" fmla="*/ 2147483647 w 1850"/>
              <a:gd name="T39" fmla="*/ 2147483647 h 1806"/>
              <a:gd name="T40" fmla="*/ 2147483647 w 1850"/>
              <a:gd name="T41" fmla="*/ 2147483647 h 1806"/>
              <a:gd name="T42" fmla="*/ 2147483647 w 1850"/>
              <a:gd name="T43" fmla="*/ 2147483647 h 1806"/>
              <a:gd name="T44" fmla="*/ 2147483647 w 1850"/>
              <a:gd name="T45" fmla="*/ 2147483647 h 1806"/>
              <a:gd name="T46" fmla="*/ 2147483647 w 1850"/>
              <a:gd name="T47" fmla="*/ 2147483647 h 1806"/>
              <a:gd name="T48" fmla="*/ 2147483647 w 1850"/>
              <a:gd name="T49" fmla="*/ 2147483647 h 1806"/>
              <a:gd name="T50" fmla="*/ 2147483647 w 1850"/>
              <a:gd name="T51" fmla="*/ 2147483647 h 1806"/>
              <a:gd name="T52" fmla="*/ 2147483647 w 1850"/>
              <a:gd name="T53" fmla="*/ 2147483647 h 1806"/>
              <a:gd name="T54" fmla="*/ 2147483647 w 1850"/>
              <a:gd name="T55" fmla="*/ 2147483647 h 1806"/>
              <a:gd name="T56" fmla="*/ 2147483647 w 1850"/>
              <a:gd name="T57" fmla="*/ 2147483647 h 1806"/>
              <a:gd name="T58" fmla="*/ 2147483647 w 1850"/>
              <a:gd name="T59" fmla="*/ 2147483647 h 1806"/>
              <a:gd name="T60" fmla="*/ 2147483647 w 1850"/>
              <a:gd name="T61" fmla="*/ 2147483647 h 1806"/>
              <a:gd name="T62" fmla="*/ 2147483647 w 1850"/>
              <a:gd name="T63" fmla="*/ 2147483647 h 1806"/>
              <a:gd name="T64" fmla="*/ 2147483647 w 1850"/>
              <a:gd name="T65" fmla="*/ 2147483647 h 1806"/>
              <a:gd name="T66" fmla="*/ 2147483647 w 1850"/>
              <a:gd name="T67" fmla="*/ 2147483647 h 1806"/>
              <a:gd name="T68" fmla="*/ 2147483647 w 1850"/>
              <a:gd name="T69" fmla="*/ 2147483647 h 1806"/>
              <a:gd name="T70" fmla="*/ 2147483647 w 1850"/>
              <a:gd name="T71" fmla="*/ 2147483647 h 1806"/>
              <a:gd name="T72" fmla="*/ 2147483647 w 1850"/>
              <a:gd name="T73" fmla="*/ 2147483647 h 1806"/>
              <a:gd name="T74" fmla="*/ 2147483647 w 1850"/>
              <a:gd name="T75" fmla="*/ 2147483647 h 1806"/>
              <a:gd name="T76" fmla="*/ 2147483647 w 1850"/>
              <a:gd name="T77" fmla="*/ 2147483647 h 1806"/>
              <a:gd name="T78" fmla="*/ 2147483647 w 1850"/>
              <a:gd name="T79" fmla="*/ 2147483647 h 1806"/>
              <a:gd name="T80" fmla="*/ 2147483647 w 1850"/>
              <a:gd name="T81" fmla="*/ 2147483647 h 1806"/>
              <a:gd name="T82" fmla="*/ 2147483647 w 1850"/>
              <a:gd name="T83" fmla="*/ 2147483647 h 1806"/>
              <a:gd name="T84" fmla="*/ 2147483647 w 1850"/>
              <a:gd name="T85" fmla="*/ 2147483647 h 1806"/>
              <a:gd name="T86" fmla="*/ 2147483647 w 1850"/>
              <a:gd name="T87" fmla="*/ 2147483647 h 1806"/>
              <a:gd name="T88" fmla="*/ 2147483647 w 1850"/>
              <a:gd name="T89" fmla="*/ 2147483647 h 1806"/>
              <a:gd name="T90" fmla="*/ 2147483647 w 1850"/>
              <a:gd name="T91" fmla="*/ 2147483647 h 1806"/>
              <a:gd name="T92" fmla="*/ 2147483647 w 1850"/>
              <a:gd name="T93" fmla="*/ 2147483647 h 1806"/>
              <a:gd name="T94" fmla="*/ 2147483647 w 1850"/>
              <a:gd name="T95" fmla="*/ 2147483647 h 1806"/>
              <a:gd name="T96" fmla="*/ 2147483647 w 1850"/>
              <a:gd name="T97" fmla="*/ 2147483647 h 1806"/>
              <a:gd name="T98" fmla="*/ 2147483647 w 1850"/>
              <a:gd name="T99" fmla="*/ 2147483647 h 1806"/>
              <a:gd name="T100" fmla="*/ 2147483647 w 1850"/>
              <a:gd name="T101" fmla="*/ 2147483647 h 1806"/>
              <a:gd name="T102" fmla="*/ 2147483647 w 1850"/>
              <a:gd name="T103" fmla="*/ 2147483647 h 1806"/>
              <a:gd name="T104" fmla="*/ 2147483647 w 1850"/>
              <a:gd name="T105" fmla="*/ 2147483647 h 1806"/>
              <a:gd name="T106" fmla="*/ 0 w 1850"/>
              <a:gd name="T107" fmla="*/ 2147483647 h 1806"/>
              <a:gd name="T108" fmla="*/ 2147483647 w 1850"/>
              <a:gd name="T109" fmla="*/ 2147483647 h 1806"/>
              <a:gd name="T110" fmla="*/ 2147483647 w 1850"/>
              <a:gd name="T111" fmla="*/ 2147483647 h 1806"/>
              <a:gd name="T112" fmla="*/ 2147483647 w 1850"/>
              <a:gd name="T113" fmla="*/ 2147483647 h 1806"/>
              <a:gd name="T114" fmla="*/ 2147483647 w 1850"/>
              <a:gd name="T115" fmla="*/ 2147483647 h 180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850" h="1806">
                <a:moveTo>
                  <a:pt x="383" y="1559"/>
                </a:moveTo>
                <a:lnTo>
                  <a:pt x="412" y="1567"/>
                </a:lnTo>
                <a:lnTo>
                  <a:pt x="438" y="1567"/>
                </a:lnTo>
                <a:lnTo>
                  <a:pt x="463" y="1573"/>
                </a:lnTo>
                <a:lnTo>
                  <a:pt x="489" y="1569"/>
                </a:lnTo>
                <a:lnTo>
                  <a:pt x="518" y="1564"/>
                </a:lnTo>
                <a:lnTo>
                  <a:pt x="544" y="1564"/>
                </a:lnTo>
                <a:lnTo>
                  <a:pt x="572" y="1562"/>
                </a:lnTo>
                <a:lnTo>
                  <a:pt x="600" y="1562"/>
                </a:lnTo>
                <a:lnTo>
                  <a:pt x="627" y="1567"/>
                </a:lnTo>
                <a:lnTo>
                  <a:pt x="655" y="1569"/>
                </a:lnTo>
                <a:lnTo>
                  <a:pt x="683" y="1573"/>
                </a:lnTo>
                <a:lnTo>
                  <a:pt x="710" y="1573"/>
                </a:lnTo>
                <a:lnTo>
                  <a:pt x="680" y="1593"/>
                </a:lnTo>
                <a:lnTo>
                  <a:pt x="655" y="1596"/>
                </a:lnTo>
                <a:lnTo>
                  <a:pt x="627" y="1593"/>
                </a:lnTo>
                <a:lnTo>
                  <a:pt x="600" y="1601"/>
                </a:lnTo>
                <a:lnTo>
                  <a:pt x="574" y="1608"/>
                </a:lnTo>
                <a:lnTo>
                  <a:pt x="546" y="1601"/>
                </a:lnTo>
                <a:lnTo>
                  <a:pt x="521" y="1608"/>
                </a:lnTo>
                <a:lnTo>
                  <a:pt x="492" y="1608"/>
                </a:lnTo>
                <a:lnTo>
                  <a:pt x="463" y="1606"/>
                </a:lnTo>
                <a:lnTo>
                  <a:pt x="438" y="1611"/>
                </a:lnTo>
                <a:lnTo>
                  <a:pt x="412" y="1614"/>
                </a:lnTo>
                <a:lnTo>
                  <a:pt x="383" y="1590"/>
                </a:lnTo>
                <a:lnTo>
                  <a:pt x="357" y="1588"/>
                </a:lnTo>
                <a:lnTo>
                  <a:pt x="371" y="1559"/>
                </a:lnTo>
                <a:lnTo>
                  <a:pt x="383" y="1559"/>
                </a:lnTo>
                <a:close/>
                <a:moveTo>
                  <a:pt x="1767" y="930"/>
                </a:moveTo>
                <a:lnTo>
                  <a:pt x="1772" y="938"/>
                </a:lnTo>
                <a:lnTo>
                  <a:pt x="1798" y="963"/>
                </a:lnTo>
                <a:lnTo>
                  <a:pt x="1821" y="993"/>
                </a:lnTo>
                <a:lnTo>
                  <a:pt x="1850" y="1000"/>
                </a:lnTo>
                <a:lnTo>
                  <a:pt x="1829" y="974"/>
                </a:lnTo>
                <a:lnTo>
                  <a:pt x="1803" y="954"/>
                </a:lnTo>
                <a:lnTo>
                  <a:pt x="1777" y="930"/>
                </a:lnTo>
                <a:lnTo>
                  <a:pt x="1767" y="930"/>
                </a:lnTo>
                <a:close/>
                <a:moveTo>
                  <a:pt x="1104" y="1435"/>
                </a:moveTo>
                <a:lnTo>
                  <a:pt x="1133" y="1422"/>
                </a:lnTo>
                <a:lnTo>
                  <a:pt x="1159" y="1401"/>
                </a:lnTo>
                <a:lnTo>
                  <a:pt x="1185" y="1401"/>
                </a:lnTo>
                <a:lnTo>
                  <a:pt x="1210" y="1414"/>
                </a:lnTo>
                <a:lnTo>
                  <a:pt x="1237" y="1438"/>
                </a:lnTo>
                <a:lnTo>
                  <a:pt x="1265" y="1438"/>
                </a:lnTo>
                <a:lnTo>
                  <a:pt x="1291" y="1456"/>
                </a:lnTo>
                <a:lnTo>
                  <a:pt x="1316" y="1481"/>
                </a:lnTo>
                <a:lnTo>
                  <a:pt x="1343" y="1486"/>
                </a:lnTo>
                <a:lnTo>
                  <a:pt x="1350" y="1515"/>
                </a:lnTo>
                <a:lnTo>
                  <a:pt x="1322" y="1536"/>
                </a:lnTo>
                <a:lnTo>
                  <a:pt x="1296" y="1534"/>
                </a:lnTo>
                <a:lnTo>
                  <a:pt x="1270" y="1523"/>
                </a:lnTo>
                <a:lnTo>
                  <a:pt x="1242" y="1528"/>
                </a:lnTo>
                <a:lnTo>
                  <a:pt x="1216" y="1528"/>
                </a:lnTo>
                <a:lnTo>
                  <a:pt x="1187" y="1525"/>
                </a:lnTo>
                <a:lnTo>
                  <a:pt x="1162" y="1539"/>
                </a:lnTo>
                <a:lnTo>
                  <a:pt x="1136" y="1544"/>
                </a:lnTo>
                <a:lnTo>
                  <a:pt x="1107" y="1531"/>
                </a:lnTo>
                <a:lnTo>
                  <a:pt x="1081" y="1516"/>
                </a:lnTo>
                <a:lnTo>
                  <a:pt x="1081" y="1490"/>
                </a:lnTo>
                <a:lnTo>
                  <a:pt x="1086" y="1461"/>
                </a:lnTo>
                <a:lnTo>
                  <a:pt x="1092" y="1435"/>
                </a:lnTo>
                <a:lnTo>
                  <a:pt x="1104" y="1435"/>
                </a:lnTo>
                <a:close/>
                <a:moveTo>
                  <a:pt x="577" y="1629"/>
                </a:moveTo>
                <a:lnTo>
                  <a:pt x="562" y="1626"/>
                </a:lnTo>
                <a:lnTo>
                  <a:pt x="544" y="1652"/>
                </a:lnTo>
                <a:lnTo>
                  <a:pt x="546" y="1679"/>
                </a:lnTo>
                <a:lnTo>
                  <a:pt x="554" y="1704"/>
                </a:lnTo>
                <a:lnTo>
                  <a:pt x="569" y="1733"/>
                </a:lnTo>
                <a:lnTo>
                  <a:pt x="577" y="1758"/>
                </a:lnTo>
                <a:lnTo>
                  <a:pt x="583" y="1785"/>
                </a:lnTo>
                <a:lnTo>
                  <a:pt x="611" y="1806"/>
                </a:lnTo>
                <a:lnTo>
                  <a:pt x="621" y="1785"/>
                </a:lnTo>
                <a:lnTo>
                  <a:pt x="611" y="1762"/>
                </a:lnTo>
                <a:lnTo>
                  <a:pt x="600" y="1735"/>
                </a:lnTo>
                <a:lnTo>
                  <a:pt x="585" y="1709"/>
                </a:lnTo>
                <a:lnTo>
                  <a:pt x="580" y="1684"/>
                </a:lnTo>
                <a:lnTo>
                  <a:pt x="590" y="1656"/>
                </a:lnTo>
                <a:lnTo>
                  <a:pt x="577" y="1629"/>
                </a:lnTo>
                <a:close/>
                <a:moveTo>
                  <a:pt x="1392" y="219"/>
                </a:moveTo>
                <a:lnTo>
                  <a:pt x="1405" y="216"/>
                </a:lnTo>
                <a:lnTo>
                  <a:pt x="1431" y="208"/>
                </a:lnTo>
                <a:lnTo>
                  <a:pt x="1456" y="208"/>
                </a:lnTo>
                <a:lnTo>
                  <a:pt x="1484" y="193"/>
                </a:lnTo>
                <a:lnTo>
                  <a:pt x="1503" y="166"/>
                </a:lnTo>
                <a:lnTo>
                  <a:pt x="1516" y="138"/>
                </a:lnTo>
                <a:lnTo>
                  <a:pt x="1521" y="112"/>
                </a:lnTo>
                <a:lnTo>
                  <a:pt x="1534" y="87"/>
                </a:lnTo>
                <a:lnTo>
                  <a:pt x="1539" y="78"/>
                </a:lnTo>
                <a:lnTo>
                  <a:pt x="1532" y="50"/>
                </a:lnTo>
                <a:lnTo>
                  <a:pt x="1528" y="45"/>
                </a:lnTo>
                <a:lnTo>
                  <a:pt x="1508" y="19"/>
                </a:lnTo>
                <a:lnTo>
                  <a:pt x="1493" y="0"/>
                </a:lnTo>
                <a:lnTo>
                  <a:pt x="1470" y="22"/>
                </a:lnTo>
                <a:lnTo>
                  <a:pt x="1441" y="34"/>
                </a:lnTo>
                <a:lnTo>
                  <a:pt x="1415" y="58"/>
                </a:lnTo>
                <a:lnTo>
                  <a:pt x="1397" y="83"/>
                </a:lnTo>
                <a:lnTo>
                  <a:pt x="1381" y="110"/>
                </a:lnTo>
                <a:lnTo>
                  <a:pt x="1374" y="136"/>
                </a:lnTo>
                <a:lnTo>
                  <a:pt x="1381" y="164"/>
                </a:lnTo>
                <a:lnTo>
                  <a:pt x="1381" y="190"/>
                </a:lnTo>
                <a:lnTo>
                  <a:pt x="1392" y="219"/>
                </a:lnTo>
                <a:close/>
                <a:moveTo>
                  <a:pt x="1095" y="930"/>
                </a:moveTo>
                <a:lnTo>
                  <a:pt x="1102" y="930"/>
                </a:lnTo>
                <a:lnTo>
                  <a:pt x="1102" y="928"/>
                </a:lnTo>
                <a:lnTo>
                  <a:pt x="1081" y="902"/>
                </a:lnTo>
                <a:lnTo>
                  <a:pt x="1095" y="930"/>
                </a:lnTo>
                <a:close/>
                <a:moveTo>
                  <a:pt x="1185" y="930"/>
                </a:moveTo>
                <a:lnTo>
                  <a:pt x="1185" y="954"/>
                </a:lnTo>
                <a:lnTo>
                  <a:pt x="1182" y="982"/>
                </a:lnTo>
                <a:lnTo>
                  <a:pt x="1177" y="1008"/>
                </a:lnTo>
                <a:lnTo>
                  <a:pt x="1196" y="1036"/>
                </a:lnTo>
                <a:lnTo>
                  <a:pt x="1221" y="1050"/>
                </a:lnTo>
                <a:lnTo>
                  <a:pt x="1249" y="1067"/>
                </a:lnTo>
                <a:lnTo>
                  <a:pt x="1263" y="1094"/>
                </a:lnTo>
                <a:lnTo>
                  <a:pt x="1278" y="1122"/>
                </a:lnTo>
                <a:lnTo>
                  <a:pt x="1293" y="1147"/>
                </a:lnTo>
                <a:lnTo>
                  <a:pt x="1304" y="1177"/>
                </a:lnTo>
                <a:lnTo>
                  <a:pt x="1330" y="1189"/>
                </a:lnTo>
                <a:lnTo>
                  <a:pt x="1355" y="1200"/>
                </a:lnTo>
                <a:lnTo>
                  <a:pt x="1384" y="1212"/>
                </a:lnTo>
                <a:lnTo>
                  <a:pt x="1389" y="1241"/>
                </a:lnTo>
                <a:lnTo>
                  <a:pt x="1415" y="1244"/>
                </a:lnTo>
                <a:lnTo>
                  <a:pt x="1441" y="1244"/>
                </a:lnTo>
                <a:lnTo>
                  <a:pt x="1415" y="1220"/>
                </a:lnTo>
                <a:lnTo>
                  <a:pt x="1389" y="1197"/>
                </a:lnTo>
                <a:lnTo>
                  <a:pt x="1366" y="1171"/>
                </a:lnTo>
                <a:lnTo>
                  <a:pt x="1350" y="1143"/>
                </a:lnTo>
                <a:lnTo>
                  <a:pt x="1335" y="1117"/>
                </a:lnTo>
                <a:lnTo>
                  <a:pt x="1316" y="1091"/>
                </a:lnTo>
                <a:lnTo>
                  <a:pt x="1307" y="1062"/>
                </a:lnTo>
                <a:lnTo>
                  <a:pt x="1296" y="1036"/>
                </a:lnTo>
                <a:lnTo>
                  <a:pt x="1286" y="1011"/>
                </a:lnTo>
                <a:lnTo>
                  <a:pt x="1278" y="982"/>
                </a:lnTo>
                <a:lnTo>
                  <a:pt x="1265" y="956"/>
                </a:lnTo>
                <a:lnTo>
                  <a:pt x="1254" y="930"/>
                </a:lnTo>
                <a:lnTo>
                  <a:pt x="1254" y="925"/>
                </a:lnTo>
                <a:lnTo>
                  <a:pt x="1258" y="899"/>
                </a:lnTo>
                <a:lnTo>
                  <a:pt x="1268" y="871"/>
                </a:lnTo>
                <a:lnTo>
                  <a:pt x="1263" y="845"/>
                </a:lnTo>
                <a:lnTo>
                  <a:pt x="1252" y="819"/>
                </a:lnTo>
                <a:lnTo>
                  <a:pt x="1263" y="793"/>
                </a:lnTo>
                <a:lnTo>
                  <a:pt x="1286" y="764"/>
                </a:lnTo>
                <a:lnTo>
                  <a:pt x="1314" y="767"/>
                </a:lnTo>
                <a:lnTo>
                  <a:pt x="1340" y="769"/>
                </a:lnTo>
                <a:lnTo>
                  <a:pt x="1366" y="785"/>
                </a:lnTo>
                <a:lnTo>
                  <a:pt x="1392" y="793"/>
                </a:lnTo>
                <a:lnTo>
                  <a:pt x="1420" y="790"/>
                </a:lnTo>
                <a:lnTo>
                  <a:pt x="1446" y="790"/>
                </a:lnTo>
                <a:lnTo>
                  <a:pt x="1475" y="806"/>
                </a:lnTo>
                <a:lnTo>
                  <a:pt x="1500" y="822"/>
                </a:lnTo>
                <a:lnTo>
                  <a:pt x="1528" y="829"/>
                </a:lnTo>
                <a:lnTo>
                  <a:pt x="1558" y="834"/>
                </a:lnTo>
                <a:lnTo>
                  <a:pt x="1583" y="840"/>
                </a:lnTo>
                <a:lnTo>
                  <a:pt x="1611" y="852"/>
                </a:lnTo>
                <a:lnTo>
                  <a:pt x="1588" y="824"/>
                </a:lnTo>
                <a:lnTo>
                  <a:pt x="1562" y="816"/>
                </a:lnTo>
                <a:lnTo>
                  <a:pt x="1537" y="808"/>
                </a:lnTo>
                <a:lnTo>
                  <a:pt x="1539" y="783"/>
                </a:lnTo>
                <a:lnTo>
                  <a:pt x="1532" y="757"/>
                </a:lnTo>
                <a:lnTo>
                  <a:pt x="1514" y="731"/>
                </a:lnTo>
                <a:lnTo>
                  <a:pt x="1485" y="723"/>
                </a:lnTo>
                <a:lnTo>
                  <a:pt x="1459" y="716"/>
                </a:lnTo>
                <a:lnTo>
                  <a:pt x="1433" y="705"/>
                </a:lnTo>
                <a:lnTo>
                  <a:pt x="1405" y="695"/>
                </a:lnTo>
                <a:lnTo>
                  <a:pt x="1379" y="672"/>
                </a:lnTo>
                <a:lnTo>
                  <a:pt x="1371" y="643"/>
                </a:lnTo>
                <a:lnTo>
                  <a:pt x="1399" y="638"/>
                </a:lnTo>
                <a:lnTo>
                  <a:pt x="1410" y="612"/>
                </a:lnTo>
                <a:lnTo>
                  <a:pt x="1438" y="606"/>
                </a:lnTo>
                <a:lnTo>
                  <a:pt x="1464" y="591"/>
                </a:lnTo>
                <a:lnTo>
                  <a:pt x="1490" y="578"/>
                </a:lnTo>
                <a:lnTo>
                  <a:pt x="1516" y="562"/>
                </a:lnTo>
                <a:lnTo>
                  <a:pt x="1542" y="534"/>
                </a:lnTo>
                <a:lnTo>
                  <a:pt x="1542" y="508"/>
                </a:lnTo>
                <a:lnTo>
                  <a:pt x="1547" y="483"/>
                </a:lnTo>
                <a:lnTo>
                  <a:pt x="1558" y="454"/>
                </a:lnTo>
                <a:lnTo>
                  <a:pt x="1539" y="426"/>
                </a:lnTo>
                <a:lnTo>
                  <a:pt x="1539" y="400"/>
                </a:lnTo>
                <a:lnTo>
                  <a:pt x="1528" y="373"/>
                </a:lnTo>
                <a:lnTo>
                  <a:pt x="1500" y="376"/>
                </a:lnTo>
                <a:lnTo>
                  <a:pt x="1475" y="389"/>
                </a:lnTo>
                <a:lnTo>
                  <a:pt x="1449" y="389"/>
                </a:lnTo>
                <a:lnTo>
                  <a:pt x="1420" y="405"/>
                </a:lnTo>
                <a:lnTo>
                  <a:pt x="1394" y="426"/>
                </a:lnTo>
                <a:lnTo>
                  <a:pt x="1366" y="441"/>
                </a:lnTo>
                <a:lnTo>
                  <a:pt x="1348" y="467"/>
                </a:lnTo>
                <a:lnTo>
                  <a:pt x="1337" y="495"/>
                </a:lnTo>
                <a:lnTo>
                  <a:pt x="1364" y="508"/>
                </a:lnTo>
                <a:lnTo>
                  <a:pt x="1337" y="537"/>
                </a:lnTo>
                <a:lnTo>
                  <a:pt x="1311" y="537"/>
                </a:lnTo>
                <a:lnTo>
                  <a:pt x="1286" y="552"/>
                </a:lnTo>
                <a:lnTo>
                  <a:pt x="1270" y="578"/>
                </a:lnTo>
                <a:lnTo>
                  <a:pt x="1268" y="606"/>
                </a:lnTo>
                <a:lnTo>
                  <a:pt x="1258" y="635"/>
                </a:lnTo>
                <a:lnTo>
                  <a:pt x="1231" y="648"/>
                </a:lnTo>
                <a:lnTo>
                  <a:pt x="1203" y="643"/>
                </a:lnTo>
                <a:lnTo>
                  <a:pt x="1177" y="619"/>
                </a:lnTo>
                <a:lnTo>
                  <a:pt x="1164" y="594"/>
                </a:lnTo>
                <a:lnTo>
                  <a:pt x="1180" y="565"/>
                </a:lnTo>
                <a:lnTo>
                  <a:pt x="1205" y="552"/>
                </a:lnTo>
                <a:lnTo>
                  <a:pt x="1234" y="529"/>
                </a:lnTo>
                <a:lnTo>
                  <a:pt x="1260" y="516"/>
                </a:lnTo>
                <a:lnTo>
                  <a:pt x="1275" y="490"/>
                </a:lnTo>
                <a:lnTo>
                  <a:pt x="1298" y="462"/>
                </a:lnTo>
                <a:lnTo>
                  <a:pt x="1298" y="435"/>
                </a:lnTo>
                <a:lnTo>
                  <a:pt x="1304" y="410"/>
                </a:lnTo>
                <a:lnTo>
                  <a:pt x="1307" y="382"/>
                </a:lnTo>
                <a:lnTo>
                  <a:pt x="1296" y="355"/>
                </a:lnTo>
                <a:lnTo>
                  <a:pt x="1302" y="329"/>
                </a:lnTo>
                <a:lnTo>
                  <a:pt x="1281" y="304"/>
                </a:lnTo>
                <a:lnTo>
                  <a:pt x="1254" y="293"/>
                </a:lnTo>
                <a:lnTo>
                  <a:pt x="1242" y="267"/>
                </a:lnTo>
                <a:lnTo>
                  <a:pt x="1265" y="241"/>
                </a:lnTo>
                <a:lnTo>
                  <a:pt x="1278" y="216"/>
                </a:lnTo>
                <a:lnTo>
                  <a:pt x="1304" y="187"/>
                </a:lnTo>
                <a:lnTo>
                  <a:pt x="1293" y="161"/>
                </a:lnTo>
                <a:lnTo>
                  <a:pt x="1268" y="164"/>
                </a:lnTo>
                <a:lnTo>
                  <a:pt x="1242" y="190"/>
                </a:lnTo>
                <a:lnTo>
                  <a:pt x="1221" y="216"/>
                </a:lnTo>
                <a:lnTo>
                  <a:pt x="1196" y="241"/>
                </a:lnTo>
                <a:lnTo>
                  <a:pt x="1171" y="270"/>
                </a:lnTo>
                <a:lnTo>
                  <a:pt x="1157" y="296"/>
                </a:lnTo>
                <a:lnTo>
                  <a:pt x="1143" y="324"/>
                </a:lnTo>
                <a:lnTo>
                  <a:pt x="1136" y="350"/>
                </a:lnTo>
                <a:lnTo>
                  <a:pt x="1131" y="376"/>
                </a:lnTo>
                <a:lnTo>
                  <a:pt x="1131" y="405"/>
                </a:lnTo>
                <a:lnTo>
                  <a:pt x="1125" y="430"/>
                </a:lnTo>
                <a:lnTo>
                  <a:pt x="1110" y="456"/>
                </a:lnTo>
                <a:lnTo>
                  <a:pt x="1095" y="485"/>
                </a:lnTo>
                <a:lnTo>
                  <a:pt x="1084" y="511"/>
                </a:lnTo>
                <a:lnTo>
                  <a:pt x="1092" y="537"/>
                </a:lnTo>
                <a:lnTo>
                  <a:pt x="1086" y="565"/>
                </a:lnTo>
                <a:lnTo>
                  <a:pt x="1115" y="571"/>
                </a:lnTo>
                <a:lnTo>
                  <a:pt x="1120" y="596"/>
                </a:lnTo>
                <a:lnTo>
                  <a:pt x="1138" y="624"/>
                </a:lnTo>
                <a:lnTo>
                  <a:pt x="1154" y="651"/>
                </a:lnTo>
                <a:lnTo>
                  <a:pt x="1136" y="677"/>
                </a:lnTo>
                <a:lnTo>
                  <a:pt x="1131" y="702"/>
                </a:lnTo>
                <a:lnTo>
                  <a:pt x="1131" y="731"/>
                </a:lnTo>
                <a:lnTo>
                  <a:pt x="1141" y="757"/>
                </a:lnTo>
                <a:lnTo>
                  <a:pt x="1143" y="785"/>
                </a:lnTo>
                <a:lnTo>
                  <a:pt x="1169" y="806"/>
                </a:lnTo>
                <a:lnTo>
                  <a:pt x="1196" y="824"/>
                </a:lnTo>
                <a:lnTo>
                  <a:pt x="1187" y="850"/>
                </a:lnTo>
                <a:lnTo>
                  <a:pt x="1182" y="878"/>
                </a:lnTo>
                <a:lnTo>
                  <a:pt x="1190" y="905"/>
                </a:lnTo>
                <a:lnTo>
                  <a:pt x="1185" y="930"/>
                </a:lnTo>
                <a:close/>
                <a:moveTo>
                  <a:pt x="1086" y="799"/>
                </a:moveTo>
                <a:lnTo>
                  <a:pt x="1086" y="824"/>
                </a:lnTo>
                <a:lnTo>
                  <a:pt x="1058" y="814"/>
                </a:lnTo>
                <a:lnTo>
                  <a:pt x="1086" y="799"/>
                </a:lnTo>
                <a:close/>
                <a:moveTo>
                  <a:pt x="1097" y="668"/>
                </a:moveTo>
                <a:lnTo>
                  <a:pt x="1099" y="695"/>
                </a:lnTo>
                <a:lnTo>
                  <a:pt x="1071" y="707"/>
                </a:lnTo>
                <a:lnTo>
                  <a:pt x="1074" y="682"/>
                </a:lnTo>
                <a:lnTo>
                  <a:pt x="1097" y="668"/>
                </a:lnTo>
                <a:close/>
                <a:moveTo>
                  <a:pt x="1063" y="630"/>
                </a:moveTo>
                <a:lnTo>
                  <a:pt x="1074" y="656"/>
                </a:lnTo>
                <a:lnTo>
                  <a:pt x="1048" y="656"/>
                </a:lnTo>
                <a:lnTo>
                  <a:pt x="1051" y="630"/>
                </a:lnTo>
                <a:lnTo>
                  <a:pt x="1063" y="630"/>
                </a:lnTo>
                <a:close/>
                <a:moveTo>
                  <a:pt x="1343" y="120"/>
                </a:moveTo>
                <a:lnTo>
                  <a:pt x="1343" y="94"/>
                </a:lnTo>
                <a:lnTo>
                  <a:pt x="1355" y="120"/>
                </a:lnTo>
                <a:lnTo>
                  <a:pt x="1343" y="120"/>
                </a:lnTo>
                <a:close/>
                <a:moveTo>
                  <a:pt x="1074" y="1414"/>
                </a:moveTo>
                <a:lnTo>
                  <a:pt x="1056" y="1440"/>
                </a:lnTo>
                <a:lnTo>
                  <a:pt x="1051" y="1412"/>
                </a:lnTo>
                <a:lnTo>
                  <a:pt x="1074" y="1414"/>
                </a:lnTo>
                <a:close/>
                <a:moveTo>
                  <a:pt x="1143" y="1345"/>
                </a:moveTo>
                <a:lnTo>
                  <a:pt x="1169" y="1357"/>
                </a:lnTo>
                <a:lnTo>
                  <a:pt x="1143" y="1368"/>
                </a:lnTo>
                <a:lnTo>
                  <a:pt x="1115" y="1375"/>
                </a:lnTo>
                <a:lnTo>
                  <a:pt x="1120" y="1350"/>
                </a:lnTo>
                <a:lnTo>
                  <a:pt x="1143" y="1345"/>
                </a:lnTo>
                <a:close/>
                <a:moveTo>
                  <a:pt x="1131" y="1039"/>
                </a:moveTo>
                <a:lnTo>
                  <a:pt x="1157" y="1060"/>
                </a:lnTo>
                <a:lnTo>
                  <a:pt x="1177" y="1085"/>
                </a:lnTo>
                <a:lnTo>
                  <a:pt x="1180" y="1112"/>
                </a:lnTo>
                <a:lnTo>
                  <a:pt x="1157" y="1140"/>
                </a:lnTo>
                <a:lnTo>
                  <a:pt x="1171" y="1168"/>
                </a:lnTo>
                <a:lnTo>
                  <a:pt x="1201" y="1177"/>
                </a:lnTo>
                <a:lnTo>
                  <a:pt x="1226" y="1177"/>
                </a:lnTo>
                <a:lnTo>
                  <a:pt x="1252" y="1200"/>
                </a:lnTo>
                <a:lnTo>
                  <a:pt x="1244" y="1225"/>
                </a:lnTo>
                <a:lnTo>
                  <a:pt x="1219" y="1239"/>
                </a:lnTo>
                <a:lnTo>
                  <a:pt x="1190" y="1233"/>
                </a:lnTo>
                <a:lnTo>
                  <a:pt x="1175" y="1207"/>
                </a:lnTo>
                <a:lnTo>
                  <a:pt x="1146" y="1205"/>
                </a:lnTo>
                <a:lnTo>
                  <a:pt x="1120" y="1216"/>
                </a:lnTo>
                <a:lnTo>
                  <a:pt x="1097" y="1186"/>
                </a:lnTo>
                <a:lnTo>
                  <a:pt x="1110" y="1161"/>
                </a:lnTo>
                <a:lnTo>
                  <a:pt x="1081" y="1145"/>
                </a:lnTo>
                <a:lnTo>
                  <a:pt x="1058" y="1119"/>
                </a:lnTo>
                <a:lnTo>
                  <a:pt x="1046" y="1091"/>
                </a:lnTo>
                <a:lnTo>
                  <a:pt x="1058" y="1065"/>
                </a:lnTo>
                <a:lnTo>
                  <a:pt x="1084" y="1055"/>
                </a:lnTo>
                <a:lnTo>
                  <a:pt x="1110" y="1057"/>
                </a:lnTo>
                <a:lnTo>
                  <a:pt x="1131" y="1039"/>
                </a:lnTo>
                <a:close/>
                <a:moveTo>
                  <a:pt x="1027" y="1147"/>
                </a:moveTo>
                <a:lnTo>
                  <a:pt x="1046" y="1174"/>
                </a:lnTo>
                <a:lnTo>
                  <a:pt x="1051" y="1200"/>
                </a:lnTo>
                <a:lnTo>
                  <a:pt x="1025" y="1207"/>
                </a:lnTo>
                <a:lnTo>
                  <a:pt x="998" y="1202"/>
                </a:lnTo>
                <a:lnTo>
                  <a:pt x="1004" y="1177"/>
                </a:lnTo>
                <a:lnTo>
                  <a:pt x="1012" y="1150"/>
                </a:lnTo>
                <a:lnTo>
                  <a:pt x="1027" y="1147"/>
                </a:lnTo>
                <a:close/>
                <a:moveTo>
                  <a:pt x="1030" y="1023"/>
                </a:moveTo>
                <a:lnTo>
                  <a:pt x="1032" y="1050"/>
                </a:lnTo>
                <a:lnTo>
                  <a:pt x="1035" y="1078"/>
                </a:lnTo>
                <a:lnTo>
                  <a:pt x="1032" y="1104"/>
                </a:lnTo>
                <a:lnTo>
                  <a:pt x="1007" y="1117"/>
                </a:lnTo>
                <a:lnTo>
                  <a:pt x="984" y="1091"/>
                </a:lnTo>
                <a:lnTo>
                  <a:pt x="980" y="1062"/>
                </a:lnTo>
                <a:lnTo>
                  <a:pt x="980" y="1036"/>
                </a:lnTo>
                <a:lnTo>
                  <a:pt x="1007" y="1023"/>
                </a:lnTo>
                <a:lnTo>
                  <a:pt x="1030" y="1023"/>
                </a:lnTo>
                <a:close/>
                <a:moveTo>
                  <a:pt x="34" y="1515"/>
                </a:moveTo>
                <a:lnTo>
                  <a:pt x="19" y="1541"/>
                </a:lnTo>
                <a:lnTo>
                  <a:pt x="3" y="1567"/>
                </a:lnTo>
                <a:lnTo>
                  <a:pt x="0" y="1596"/>
                </a:lnTo>
                <a:lnTo>
                  <a:pt x="21" y="1622"/>
                </a:lnTo>
                <a:lnTo>
                  <a:pt x="47" y="1640"/>
                </a:lnTo>
                <a:lnTo>
                  <a:pt x="76" y="1640"/>
                </a:lnTo>
                <a:lnTo>
                  <a:pt x="102" y="1631"/>
                </a:lnTo>
                <a:lnTo>
                  <a:pt x="130" y="1624"/>
                </a:lnTo>
                <a:lnTo>
                  <a:pt x="155" y="1608"/>
                </a:lnTo>
                <a:lnTo>
                  <a:pt x="182" y="1598"/>
                </a:lnTo>
                <a:lnTo>
                  <a:pt x="208" y="1608"/>
                </a:lnTo>
                <a:lnTo>
                  <a:pt x="236" y="1617"/>
                </a:lnTo>
                <a:lnTo>
                  <a:pt x="261" y="1598"/>
                </a:lnTo>
                <a:lnTo>
                  <a:pt x="288" y="1593"/>
                </a:lnTo>
                <a:lnTo>
                  <a:pt x="342" y="1593"/>
                </a:lnTo>
                <a:lnTo>
                  <a:pt x="350" y="1567"/>
                </a:lnTo>
                <a:lnTo>
                  <a:pt x="339" y="1541"/>
                </a:lnTo>
                <a:lnTo>
                  <a:pt x="314" y="1562"/>
                </a:lnTo>
                <a:lnTo>
                  <a:pt x="306" y="1536"/>
                </a:lnTo>
                <a:lnTo>
                  <a:pt x="280" y="1525"/>
                </a:lnTo>
                <a:lnTo>
                  <a:pt x="272" y="1552"/>
                </a:lnTo>
                <a:lnTo>
                  <a:pt x="246" y="1549"/>
                </a:lnTo>
                <a:lnTo>
                  <a:pt x="221" y="1531"/>
                </a:lnTo>
                <a:lnTo>
                  <a:pt x="192" y="1525"/>
                </a:lnTo>
                <a:lnTo>
                  <a:pt x="164" y="1520"/>
                </a:lnTo>
                <a:lnTo>
                  <a:pt x="138" y="1513"/>
                </a:lnTo>
                <a:lnTo>
                  <a:pt x="109" y="1507"/>
                </a:lnTo>
                <a:lnTo>
                  <a:pt x="81" y="1507"/>
                </a:lnTo>
                <a:lnTo>
                  <a:pt x="55" y="1511"/>
                </a:lnTo>
                <a:lnTo>
                  <a:pt x="34" y="1515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Freeform 21"/>
          <p:cNvSpPr>
            <a:spLocks noEditPoints="1"/>
          </p:cNvSpPr>
          <p:nvPr/>
        </p:nvSpPr>
        <p:spPr bwMode="auto">
          <a:xfrm>
            <a:off x="3430858" y="3320971"/>
            <a:ext cx="696296" cy="368733"/>
          </a:xfrm>
          <a:custGeom>
            <a:avLst/>
            <a:gdLst>
              <a:gd name="T0" fmla="*/ 2147483647 w 1300"/>
              <a:gd name="T1" fmla="*/ 2147483647 h 721"/>
              <a:gd name="T2" fmla="*/ 2147483647 w 1300"/>
              <a:gd name="T3" fmla="*/ 2147483647 h 721"/>
              <a:gd name="T4" fmla="*/ 2147483647 w 1300"/>
              <a:gd name="T5" fmla="*/ 2147483647 h 721"/>
              <a:gd name="T6" fmla="*/ 2147483647 w 1300"/>
              <a:gd name="T7" fmla="*/ 2147483647 h 721"/>
              <a:gd name="T8" fmla="*/ 2147483647 w 1300"/>
              <a:gd name="T9" fmla="*/ 2147483647 h 721"/>
              <a:gd name="T10" fmla="*/ 2147483647 w 1300"/>
              <a:gd name="T11" fmla="*/ 2147483647 h 721"/>
              <a:gd name="T12" fmla="*/ 2147483647 w 1300"/>
              <a:gd name="T13" fmla="*/ 2147483647 h 721"/>
              <a:gd name="T14" fmla="*/ 2147483647 w 1300"/>
              <a:gd name="T15" fmla="*/ 2147483647 h 721"/>
              <a:gd name="T16" fmla="*/ 2147483647 w 1300"/>
              <a:gd name="T17" fmla="*/ 2147483647 h 721"/>
              <a:gd name="T18" fmla="*/ 2147483647 w 1300"/>
              <a:gd name="T19" fmla="*/ 2147483647 h 721"/>
              <a:gd name="T20" fmla="*/ 2147483647 w 1300"/>
              <a:gd name="T21" fmla="*/ 2147483647 h 721"/>
              <a:gd name="T22" fmla="*/ 2147483647 w 1300"/>
              <a:gd name="T23" fmla="*/ 2147483647 h 721"/>
              <a:gd name="T24" fmla="*/ 2147483647 w 1300"/>
              <a:gd name="T25" fmla="*/ 2147483647 h 721"/>
              <a:gd name="T26" fmla="*/ 2147483647 w 1300"/>
              <a:gd name="T27" fmla="*/ 2147483647 h 721"/>
              <a:gd name="T28" fmla="*/ 2147483647 w 1300"/>
              <a:gd name="T29" fmla="*/ 2147483647 h 721"/>
              <a:gd name="T30" fmla="*/ 2147483647 w 1300"/>
              <a:gd name="T31" fmla="*/ 2147483647 h 721"/>
              <a:gd name="T32" fmla="*/ 2147483647 w 1300"/>
              <a:gd name="T33" fmla="*/ 2147483647 h 721"/>
              <a:gd name="T34" fmla="*/ 2147483647 w 1300"/>
              <a:gd name="T35" fmla="*/ 2147483647 h 721"/>
              <a:gd name="T36" fmla="*/ 2147483647 w 1300"/>
              <a:gd name="T37" fmla="*/ 2147483647 h 721"/>
              <a:gd name="T38" fmla="*/ 2147483647 w 1300"/>
              <a:gd name="T39" fmla="*/ 2147483647 h 721"/>
              <a:gd name="T40" fmla="*/ 2147483647 w 1300"/>
              <a:gd name="T41" fmla="*/ 2147483647 h 721"/>
              <a:gd name="T42" fmla="*/ 2147483647 w 1300"/>
              <a:gd name="T43" fmla="*/ 2147483647 h 721"/>
              <a:gd name="T44" fmla="*/ 2147483647 w 1300"/>
              <a:gd name="T45" fmla="*/ 2147483647 h 721"/>
              <a:gd name="T46" fmla="*/ 2147483647 w 1300"/>
              <a:gd name="T47" fmla="*/ 2147483647 h 721"/>
              <a:gd name="T48" fmla="*/ 2147483647 w 1300"/>
              <a:gd name="T49" fmla="*/ 2147483647 h 721"/>
              <a:gd name="T50" fmla="*/ 2147483647 w 1300"/>
              <a:gd name="T51" fmla="*/ 2147483647 h 721"/>
              <a:gd name="T52" fmla="*/ 2147483647 w 1300"/>
              <a:gd name="T53" fmla="*/ 2147483647 h 721"/>
              <a:gd name="T54" fmla="*/ 2147483647 w 1300"/>
              <a:gd name="T55" fmla="*/ 2147483647 h 721"/>
              <a:gd name="T56" fmla="*/ 2147483647 w 1300"/>
              <a:gd name="T57" fmla="*/ 2147483647 h 721"/>
              <a:gd name="T58" fmla="*/ 0 w 1300"/>
              <a:gd name="T59" fmla="*/ 2147483647 h 721"/>
              <a:gd name="T60" fmla="*/ 2147483647 w 1300"/>
              <a:gd name="T61" fmla="*/ 2147483647 h 721"/>
              <a:gd name="T62" fmla="*/ 2147483647 w 1300"/>
              <a:gd name="T63" fmla="*/ 2147483647 h 721"/>
              <a:gd name="T64" fmla="*/ 2147483647 w 1300"/>
              <a:gd name="T65" fmla="*/ 2147483647 h 721"/>
              <a:gd name="T66" fmla="*/ 2147483647 w 1300"/>
              <a:gd name="T67" fmla="*/ 2147483647 h 721"/>
              <a:gd name="T68" fmla="*/ 2147483647 w 1300"/>
              <a:gd name="T69" fmla="*/ 2147483647 h 721"/>
              <a:gd name="T70" fmla="*/ 2147483647 w 1300"/>
              <a:gd name="T71" fmla="*/ 2147483647 h 721"/>
              <a:gd name="T72" fmla="*/ 2147483647 w 1300"/>
              <a:gd name="T73" fmla="*/ 2147483647 h 721"/>
              <a:gd name="T74" fmla="*/ 2147483647 w 1300"/>
              <a:gd name="T75" fmla="*/ 2147483647 h 721"/>
              <a:gd name="T76" fmla="*/ 2147483647 w 1300"/>
              <a:gd name="T77" fmla="*/ 2147483647 h 721"/>
              <a:gd name="T78" fmla="*/ 2147483647 w 1300"/>
              <a:gd name="T79" fmla="*/ 2147483647 h 721"/>
              <a:gd name="T80" fmla="*/ 2147483647 w 1300"/>
              <a:gd name="T81" fmla="*/ 2147483647 h 721"/>
              <a:gd name="T82" fmla="*/ 2147483647 w 1300"/>
              <a:gd name="T83" fmla="*/ 2147483647 h 721"/>
              <a:gd name="T84" fmla="*/ 2147483647 w 1300"/>
              <a:gd name="T85" fmla="*/ 2147483647 h 721"/>
              <a:gd name="T86" fmla="*/ 2147483647 w 1300"/>
              <a:gd name="T87" fmla="*/ 2147483647 h 721"/>
              <a:gd name="T88" fmla="*/ 2147483647 w 1300"/>
              <a:gd name="T89" fmla="*/ 2147483647 h 721"/>
              <a:gd name="T90" fmla="*/ 2147483647 w 1300"/>
              <a:gd name="T91" fmla="*/ 2147483647 h 721"/>
              <a:gd name="T92" fmla="*/ 2147483647 w 1300"/>
              <a:gd name="T93" fmla="*/ 2147483647 h 721"/>
              <a:gd name="T94" fmla="*/ 2147483647 w 1300"/>
              <a:gd name="T95" fmla="*/ 2147483647 h 721"/>
              <a:gd name="T96" fmla="*/ 2147483647 w 1300"/>
              <a:gd name="T97" fmla="*/ 2147483647 h 721"/>
              <a:gd name="T98" fmla="*/ 2147483647 w 1300"/>
              <a:gd name="T99" fmla="*/ 2147483647 h 721"/>
              <a:gd name="T100" fmla="*/ 2147483647 w 1300"/>
              <a:gd name="T101" fmla="*/ 2147483647 h 721"/>
              <a:gd name="T102" fmla="*/ 2147483647 w 1300"/>
              <a:gd name="T103" fmla="*/ 2147483647 h 721"/>
              <a:gd name="T104" fmla="*/ 2147483647 w 1300"/>
              <a:gd name="T105" fmla="*/ 2147483647 h 721"/>
              <a:gd name="T106" fmla="*/ 2147483647 w 1300"/>
              <a:gd name="T107" fmla="*/ 2147483647 h 721"/>
              <a:gd name="T108" fmla="*/ 2147483647 w 1300"/>
              <a:gd name="T109" fmla="*/ 2147483647 h 721"/>
              <a:gd name="T110" fmla="*/ 2147483647 w 1300"/>
              <a:gd name="T111" fmla="*/ 2147483647 h 72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300" h="721">
                <a:moveTo>
                  <a:pt x="269" y="0"/>
                </a:moveTo>
                <a:lnTo>
                  <a:pt x="274" y="4"/>
                </a:lnTo>
                <a:lnTo>
                  <a:pt x="300" y="15"/>
                </a:lnTo>
                <a:lnTo>
                  <a:pt x="328" y="22"/>
                </a:lnTo>
                <a:lnTo>
                  <a:pt x="355" y="11"/>
                </a:lnTo>
                <a:lnTo>
                  <a:pt x="380" y="22"/>
                </a:lnTo>
                <a:lnTo>
                  <a:pt x="401" y="50"/>
                </a:lnTo>
                <a:lnTo>
                  <a:pt x="427" y="56"/>
                </a:lnTo>
                <a:lnTo>
                  <a:pt x="455" y="54"/>
                </a:lnTo>
                <a:lnTo>
                  <a:pt x="481" y="48"/>
                </a:lnTo>
                <a:lnTo>
                  <a:pt x="507" y="43"/>
                </a:lnTo>
                <a:lnTo>
                  <a:pt x="535" y="43"/>
                </a:lnTo>
                <a:lnTo>
                  <a:pt x="561" y="59"/>
                </a:lnTo>
                <a:lnTo>
                  <a:pt x="590" y="50"/>
                </a:lnTo>
                <a:lnTo>
                  <a:pt x="582" y="77"/>
                </a:lnTo>
                <a:lnTo>
                  <a:pt x="595" y="105"/>
                </a:lnTo>
                <a:lnTo>
                  <a:pt x="592" y="121"/>
                </a:lnTo>
                <a:lnTo>
                  <a:pt x="616" y="147"/>
                </a:lnTo>
                <a:lnTo>
                  <a:pt x="611" y="172"/>
                </a:lnTo>
                <a:lnTo>
                  <a:pt x="636" y="162"/>
                </a:lnTo>
                <a:lnTo>
                  <a:pt x="662" y="175"/>
                </a:lnTo>
                <a:lnTo>
                  <a:pt x="667" y="201"/>
                </a:lnTo>
                <a:lnTo>
                  <a:pt x="664" y="229"/>
                </a:lnTo>
                <a:lnTo>
                  <a:pt x="646" y="255"/>
                </a:lnTo>
                <a:lnTo>
                  <a:pt x="646" y="281"/>
                </a:lnTo>
                <a:lnTo>
                  <a:pt x="675" y="299"/>
                </a:lnTo>
                <a:lnTo>
                  <a:pt x="701" y="310"/>
                </a:lnTo>
                <a:lnTo>
                  <a:pt x="726" y="320"/>
                </a:lnTo>
                <a:lnTo>
                  <a:pt x="756" y="328"/>
                </a:lnTo>
                <a:lnTo>
                  <a:pt x="781" y="349"/>
                </a:lnTo>
                <a:lnTo>
                  <a:pt x="807" y="351"/>
                </a:lnTo>
                <a:lnTo>
                  <a:pt x="835" y="370"/>
                </a:lnTo>
                <a:lnTo>
                  <a:pt x="864" y="356"/>
                </a:lnTo>
                <a:lnTo>
                  <a:pt x="890" y="349"/>
                </a:lnTo>
                <a:lnTo>
                  <a:pt x="915" y="338"/>
                </a:lnTo>
                <a:lnTo>
                  <a:pt x="941" y="340"/>
                </a:lnTo>
                <a:lnTo>
                  <a:pt x="970" y="343"/>
                </a:lnTo>
                <a:lnTo>
                  <a:pt x="998" y="345"/>
                </a:lnTo>
                <a:lnTo>
                  <a:pt x="1024" y="333"/>
                </a:lnTo>
                <a:lnTo>
                  <a:pt x="1053" y="333"/>
                </a:lnTo>
                <a:lnTo>
                  <a:pt x="1081" y="312"/>
                </a:lnTo>
                <a:lnTo>
                  <a:pt x="1107" y="312"/>
                </a:lnTo>
                <a:lnTo>
                  <a:pt x="1136" y="338"/>
                </a:lnTo>
                <a:lnTo>
                  <a:pt x="1161" y="340"/>
                </a:lnTo>
                <a:lnTo>
                  <a:pt x="1187" y="351"/>
                </a:lnTo>
                <a:lnTo>
                  <a:pt x="1215" y="356"/>
                </a:lnTo>
                <a:lnTo>
                  <a:pt x="1242" y="372"/>
                </a:lnTo>
                <a:lnTo>
                  <a:pt x="1249" y="398"/>
                </a:lnTo>
                <a:lnTo>
                  <a:pt x="1238" y="423"/>
                </a:lnTo>
                <a:lnTo>
                  <a:pt x="1238" y="452"/>
                </a:lnTo>
                <a:lnTo>
                  <a:pt x="1233" y="478"/>
                </a:lnTo>
                <a:lnTo>
                  <a:pt x="1231" y="481"/>
                </a:lnTo>
                <a:lnTo>
                  <a:pt x="1226" y="506"/>
                </a:lnTo>
                <a:lnTo>
                  <a:pt x="1221" y="534"/>
                </a:lnTo>
                <a:lnTo>
                  <a:pt x="1213" y="561"/>
                </a:lnTo>
                <a:lnTo>
                  <a:pt x="1210" y="587"/>
                </a:lnTo>
                <a:lnTo>
                  <a:pt x="1231" y="615"/>
                </a:lnTo>
                <a:lnTo>
                  <a:pt x="1231" y="641"/>
                </a:lnTo>
                <a:lnTo>
                  <a:pt x="1247" y="667"/>
                </a:lnTo>
                <a:lnTo>
                  <a:pt x="1275" y="677"/>
                </a:lnTo>
                <a:lnTo>
                  <a:pt x="1300" y="695"/>
                </a:lnTo>
                <a:lnTo>
                  <a:pt x="1286" y="721"/>
                </a:lnTo>
                <a:lnTo>
                  <a:pt x="1270" y="721"/>
                </a:lnTo>
                <a:lnTo>
                  <a:pt x="1247" y="711"/>
                </a:lnTo>
                <a:lnTo>
                  <a:pt x="1213" y="711"/>
                </a:lnTo>
                <a:lnTo>
                  <a:pt x="1219" y="698"/>
                </a:lnTo>
                <a:lnTo>
                  <a:pt x="1210" y="672"/>
                </a:lnTo>
                <a:lnTo>
                  <a:pt x="1182" y="662"/>
                </a:lnTo>
                <a:lnTo>
                  <a:pt x="1156" y="674"/>
                </a:lnTo>
                <a:lnTo>
                  <a:pt x="1130" y="667"/>
                </a:lnTo>
                <a:lnTo>
                  <a:pt x="1102" y="670"/>
                </a:lnTo>
                <a:lnTo>
                  <a:pt x="1076" y="667"/>
                </a:lnTo>
                <a:lnTo>
                  <a:pt x="1047" y="649"/>
                </a:lnTo>
                <a:lnTo>
                  <a:pt x="1021" y="638"/>
                </a:lnTo>
                <a:lnTo>
                  <a:pt x="996" y="633"/>
                </a:lnTo>
                <a:lnTo>
                  <a:pt x="970" y="623"/>
                </a:lnTo>
                <a:lnTo>
                  <a:pt x="941" y="602"/>
                </a:lnTo>
                <a:lnTo>
                  <a:pt x="913" y="596"/>
                </a:lnTo>
                <a:lnTo>
                  <a:pt x="887" y="579"/>
                </a:lnTo>
                <a:lnTo>
                  <a:pt x="862" y="568"/>
                </a:lnTo>
                <a:lnTo>
                  <a:pt x="835" y="550"/>
                </a:lnTo>
                <a:lnTo>
                  <a:pt x="807" y="543"/>
                </a:lnTo>
                <a:lnTo>
                  <a:pt x="781" y="545"/>
                </a:lnTo>
                <a:lnTo>
                  <a:pt x="752" y="550"/>
                </a:lnTo>
                <a:lnTo>
                  <a:pt x="726" y="559"/>
                </a:lnTo>
                <a:lnTo>
                  <a:pt x="703" y="584"/>
                </a:lnTo>
                <a:lnTo>
                  <a:pt x="675" y="579"/>
                </a:lnTo>
                <a:lnTo>
                  <a:pt x="650" y="584"/>
                </a:lnTo>
                <a:lnTo>
                  <a:pt x="623" y="596"/>
                </a:lnTo>
                <a:lnTo>
                  <a:pt x="597" y="596"/>
                </a:lnTo>
                <a:lnTo>
                  <a:pt x="572" y="587"/>
                </a:lnTo>
                <a:lnTo>
                  <a:pt x="544" y="584"/>
                </a:lnTo>
                <a:lnTo>
                  <a:pt x="517" y="576"/>
                </a:lnTo>
                <a:lnTo>
                  <a:pt x="491" y="563"/>
                </a:lnTo>
                <a:lnTo>
                  <a:pt x="463" y="568"/>
                </a:lnTo>
                <a:lnTo>
                  <a:pt x="438" y="555"/>
                </a:lnTo>
                <a:lnTo>
                  <a:pt x="411" y="555"/>
                </a:lnTo>
                <a:lnTo>
                  <a:pt x="383" y="550"/>
                </a:lnTo>
                <a:lnTo>
                  <a:pt x="357" y="553"/>
                </a:lnTo>
                <a:lnTo>
                  <a:pt x="332" y="540"/>
                </a:lnTo>
                <a:lnTo>
                  <a:pt x="302" y="534"/>
                </a:lnTo>
                <a:lnTo>
                  <a:pt x="277" y="550"/>
                </a:lnTo>
                <a:lnTo>
                  <a:pt x="274" y="576"/>
                </a:lnTo>
                <a:lnTo>
                  <a:pt x="249" y="561"/>
                </a:lnTo>
                <a:lnTo>
                  <a:pt x="220" y="553"/>
                </a:lnTo>
                <a:lnTo>
                  <a:pt x="194" y="555"/>
                </a:lnTo>
                <a:lnTo>
                  <a:pt x="166" y="543"/>
                </a:lnTo>
                <a:lnTo>
                  <a:pt x="139" y="534"/>
                </a:lnTo>
                <a:lnTo>
                  <a:pt x="111" y="538"/>
                </a:lnTo>
                <a:lnTo>
                  <a:pt x="86" y="545"/>
                </a:lnTo>
                <a:lnTo>
                  <a:pt x="57" y="520"/>
                </a:lnTo>
                <a:lnTo>
                  <a:pt x="31" y="534"/>
                </a:lnTo>
                <a:lnTo>
                  <a:pt x="5" y="524"/>
                </a:lnTo>
                <a:lnTo>
                  <a:pt x="9" y="526"/>
                </a:lnTo>
                <a:lnTo>
                  <a:pt x="9" y="524"/>
                </a:lnTo>
                <a:lnTo>
                  <a:pt x="9" y="523"/>
                </a:lnTo>
                <a:lnTo>
                  <a:pt x="7" y="522"/>
                </a:lnTo>
                <a:lnTo>
                  <a:pt x="3" y="518"/>
                </a:lnTo>
                <a:lnTo>
                  <a:pt x="2" y="515"/>
                </a:lnTo>
                <a:lnTo>
                  <a:pt x="0" y="507"/>
                </a:lnTo>
                <a:lnTo>
                  <a:pt x="0" y="503"/>
                </a:lnTo>
                <a:lnTo>
                  <a:pt x="2" y="499"/>
                </a:lnTo>
                <a:lnTo>
                  <a:pt x="5" y="494"/>
                </a:lnTo>
                <a:lnTo>
                  <a:pt x="11" y="490"/>
                </a:lnTo>
                <a:lnTo>
                  <a:pt x="31" y="480"/>
                </a:lnTo>
                <a:lnTo>
                  <a:pt x="57" y="465"/>
                </a:lnTo>
                <a:lnTo>
                  <a:pt x="78" y="454"/>
                </a:lnTo>
                <a:lnTo>
                  <a:pt x="87" y="448"/>
                </a:lnTo>
                <a:lnTo>
                  <a:pt x="93" y="443"/>
                </a:lnTo>
                <a:lnTo>
                  <a:pt x="105" y="427"/>
                </a:lnTo>
                <a:lnTo>
                  <a:pt x="108" y="422"/>
                </a:lnTo>
                <a:lnTo>
                  <a:pt x="110" y="417"/>
                </a:lnTo>
                <a:lnTo>
                  <a:pt x="112" y="412"/>
                </a:lnTo>
                <a:lnTo>
                  <a:pt x="112" y="405"/>
                </a:lnTo>
                <a:lnTo>
                  <a:pt x="113" y="400"/>
                </a:lnTo>
                <a:lnTo>
                  <a:pt x="112" y="394"/>
                </a:lnTo>
                <a:lnTo>
                  <a:pt x="110" y="387"/>
                </a:lnTo>
                <a:lnTo>
                  <a:pt x="106" y="382"/>
                </a:lnTo>
                <a:lnTo>
                  <a:pt x="100" y="374"/>
                </a:lnTo>
                <a:lnTo>
                  <a:pt x="95" y="371"/>
                </a:lnTo>
                <a:lnTo>
                  <a:pt x="93" y="371"/>
                </a:lnTo>
                <a:lnTo>
                  <a:pt x="92" y="372"/>
                </a:lnTo>
                <a:lnTo>
                  <a:pt x="92" y="370"/>
                </a:lnTo>
                <a:lnTo>
                  <a:pt x="92" y="364"/>
                </a:lnTo>
                <a:lnTo>
                  <a:pt x="92" y="351"/>
                </a:lnTo>
                <a:lnTo>
                  <a:pt x="90" y="328"/>
                </a:lnTo>
                <a:lnTo>
                  <a:pt x="87" y="280"/>
                </a:lnTo>
                <a:lnTo>
                  <a:pt x="85" y="252"/>
                </a:lnTo>
                <a:lnTo>
                  <a:pt x="84" y="237"/>
                </a:lnTo>
                <a:lnTo>
                  <a:pt x="84" y="233"/>
                </a:lnTo>
                <a:lnTo>
                  <a:pt x="84" y="231"/>
                </a:lnTo>
                <a:lnTo>
                  <a:pt x="85" y="227"/>
                </a:lnTo>
                <a:lnTo>
                  <a:pt x="87" y="220"/>
                </a:lnTo>
                <a:lnTo>
                  <a:pt x="91" y="213"/>
                </a:lnTo>
                <a:lnTo>
                  <a:pt x="94" y="210"/>
                </a:lnTo>
                <a:lnTo>
                  <a:pt x="98" y="208"/>
                </a:lnTo>
                <a:lnTo>
                  <a:pt x="101" y="205"/>
                </a:lnTo>
                <a:lnTo>
                  <a:pt x="106" y="203"/>
                </a:lnTo>
                <a:lnTo>
                  <a:pt x="111" y="202"/>
                </a:lnTo>
                <a:lnTo>
                  <a:pt x="116" y="202"/>
                </a:lnTo>
                <a:lnTo>
                  <a:pt x="124" y="203"/>
                </a:lnTo>
                <a:lnTo>
                  <a:pt x="132" y="204"/>
                </a:lnTo>
                <a:lnTo>
                  <a:pt x="146" y="208"/>
                </a:lnTo>
                <a:lnTo>
                  <a:pt x="156" y="211"/>
                </a:lnTo>
                <a:lnTo>
                  <a:pt x="165" y="213"/>
                </a:lnTo>
                <a:lnTo>
                  <a:pt x="170" y="213"/>
                </a:lnTo>
                <a:lnTo>
                  <a:pt x="175" y="212"/>
                </a:lnTo>
                <a:lnTo>
                  <a:pt x="179" y="209"/>
                </a:lnTo>
                <a:lnTo>
                  <a:pt x="185" y="203"/>
                </a:lnTo>
                <a:lnTo>
                  <a:pt x="192" y="194"/>
                </a:lnTo>
                <a:lnTo>
                  <a:pt x="207" y="180"/>
                </a:lnTo>
                <a:lnTo>
                  <a:pt x="216" y="168"/>
                </a:lnTo>
                <a:lnTo>
                  <a:pt x="220" y="160"/>
                </a:lnTo>
                <a:lnTo>
                  <a:pt x="223" y="148"/>
                </a:lnTo>
                <a:lnTo>
                  <a:pt x="226" y="132"/>
                </a:lnTo>
                <a:lnTo>
                  <a:pt x="227" y="112"/>
                </a:lnTo>
                <a:lnTo>
                  <a:pt x="228" y="101"/>
                </a:lnTo>
                <a:lnTo>
                  <a:pt x="230" y="89"/>
                </a:lnTo>
                <a:lnTo>
                  <a:pt x="232" y="79"/>
                </a:lnTo>
                <a:lnTo>
                  <a:pt x="234" y="68"/>
                </a:lnTo>
                <a:lnTo>
                  <a:pt x="241" y="50"/>
                </a:lnTo>
                <a:lnTo>
                  <a:pt x="248" y="35"/>
                </a:lnTo>
                <a:lnTo>
                  <a:pt x="261" y="13"/>
                </a:lnTo>
                <a:lnTo>
                  <a:pt x="267" y="4"/>
                </a:lnTo>
                <a:lnTo>
                  <a:pt x="268" y="2"/>
                </a:lnTo>
                <a:lnTo>
                  <a:pt x="269" y="0"/>
                </a:lnTo>
                <a:close/>
                <a:moveTo>
                  <a:pt x="708" y="50"/>
                </a:moveTo>
                <a:lnTo>
                  <a:pt x="683" y="54"/>
                </a:lnTo>
                <a:lnTo>
                  <a:pt x="657" y="79"/>
                </a:lnTo>
                <a:lnTo>
                  <a:pt x="631" y="98"/>
                </a:lnTo>
                <a:lnTo>
                  <a:pt x="631" y="126"/>
                </a:lnTo>
                <a:lnTo>
                  <a:pt x="657" y="147"/>
                </a:lnTo>
                <a:lnTo>
                  <a:pt x="685" y="149"/>
                </a:lnTo>
                <a:lnTo>
                  <a:pt x="712" y="156"/>
                </a:lnTo>
                <a:lnTo>
                  <a:pt x="740" y="162"/>
                </a:lnTo>
                <a:lnTo>
                  <a:pt x="765" y="170"/>
                </a:lnTo>
                <a:lnTo>
                  <a:pt x="768" y="142"/>
                </a:lnTo>
                <a:lnTo>
                  <a:pt x="794" y="167"/>
                </a:lnTo>
                <a:lnTo>
                  <a:pt x="820" y="165"/>
                </a:lnTo>
                <a:lnTo>
                  <a:pt x="848" y="167"/>
                </a:lnTo>
                <a:lnTo>
                  <a:pt x="874" y="170"/>
                </a:lnTo>
                <a:lnTo>
                  <a:pt x="900" y="167"/>
                </a:lnTo>
                <a:lnTo>
                  <a:pt x="926" y="167"/>
                </a:lnTo>
                <a:lnTo>
                  <a:pt x="941" y="142"/>
                </a:lnTo>
                <a:lnTo>
                  <a:pt x="968" y="128"/>
                </a:lnTo>
                <a:lnTo>
                  <a:pt x="996" y="128"/>
                </a:lnTo>
                <a:lnTo>
                  <a:pt x="1021" y="131"/>
                </a:lnTo>
                <a:lnTo>
                  <a:pt x="1042" y="105"/>
                </a:lnTo>
                <a:lnTo>
                  <a:pt x="1071" y="100"/>
                </a:lnTo>
                <a:lnTo>
                  <a:pt x="1097" y="89"/>
                </a:lnTo>
                <a:lnTo>
                  <a:pt x="1125" y="79"/>
                </a:lnTo>
                <a:lnTo>
                  <a:pt x="1097" y="56"/>
                </a:lnTo>
                <a:lnTo>
                  <a:pt x="1068" y="41"/>
                </a:lnTo>
                <a:lnTo>
                  <a:pt x="1042" y="41"/>
                </a:lnTo>
                <a:lnTo>
                  <a:pt x="1014" y="48"/>
                </a:lnTo>
                <a:lnTo>
                  <a:pt x="988" y="45"/>
                </a:lnTo>
                <a:lnTo>
                  <a:pt x="959" y="48"/>
                </a:lnTo>
                <a:lnTo>
                  <a:pt x="931" y="50"/>
                </a:lnTo>
                <a:lnTo>
                  <a:pt x="905" y="50"/>
                </a:lnTo>
                <a:lnTo>
                  <a:pt x="879" y="48"/>
                </a:lnTo>
                <a:lnTo>
                  <a:pt x="825" y="48"/>
                </a:lnTo>
                <a:lnTo>
                  <a:pt x="799" y="50"/>
                </a:lnTo>
                <a:lnTo>
                  <a:pt x="770" y="48"/>
                </a:lnTo>
                <a:lnTo>
                  <a:pt x="745" y="45"/>
                </a:lnTo>
                <a:lnTo>
                  <a:pt x="717" y="48"/>
                </a:lnTo>
                <a:lnTo>
                  <a:pt x="708" y="5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2"/>
          <p:cNvSpPr>
            <a:spLocks/>
          </p:cNvSpPr>
          <p:nvPr/>
        </p:nvSpPr>
        <p:spPr bwMode="auto">
          <a:xfrm>
            <a:off x="4958529" y="3571403"/>
            <a:ext cx="20905" cy="26119"/>
          </a:xfrm>
          <a:custGeom>
            <a:avLst/>
            <a:gdLst>
              <a:gd name="T0" fmla="*/ 2147483647 w 39"/>
              <a:gd name="T1" fmla="*/ 0 h 50"/>
              <a:gd name="T2" fmla="*/ 2147483647 w 39"/>
              <a:gd name="T3" fmla="*/ 2147483647 h 50"/>
              <a:gd name="T4" fmla="*/ 2147483647 w 39"/>
              <a:gd name="T5" fmla="*/ 2147483647 h 50"/>
              <a:gd name="T6" fmla="*/ 0 w 39"/>
              <a:gd name="T7" fmla="*/ 2147483647 h 50"/>
              <a:gd name="T8" fmla="*/ 2147483647 w 39"/>
              <a:gd name="T9" fmla="*/ 0 h 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9" h="50">
                <a:moveTo>
                  <a:pt x="24" y="0"/>
                </a:moveTo>
                <a:lnTo>
                  <a:pt x="39" y="30"/>
                </a:lnTo>
                <a:lnTo>
                  <a:pt x="13" y="50"/>
                </a:lnTo>
                <a:lnTo>
                  <a:pt x="0" y="21"/>
                </a:lnTo>
                <a:lnTo>
                  <a:pt x="24" y="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>
            <a:off x="2975773" y="3257977"/>
            <a:ext cx="598203" cy="331861"/>
          </a:xfrm>
          <a:custGeom>
            <a:avLst/>
            <a:gdLst>
              <a:gd name="T0" fmla="*/ 2147483647 w 1118"/>
              <a:gd name="T1" fmla="*/ 2147483647 h 649"/>
              <a:gd name="T2" fmla="*/ 2147483647 w 1118"/>
              <a:gd name="T3" fmla="*/ 2147483647 h 649"/>
              <a:gd name="T4" fmla="*/ 2147483647 w 1118"/>
              <a:gd name="T5" fmla="*/ 2147483647 h 649"/>
              <a:gd name="T6" fmla="*/ 2147483647 w 1118"/>
              <a:gd name="T7" fmla="*/ 2147483647 h 649"/>
              <a:gd name="T8" fmla="*/ 2147483647 w 1118"/>
              <a:gd name="T9" fmla="*/ 2147483647 h 649"/>
              <a:gd name="T10" fmla="*/ 2147483647 w 1118"/>
              <a:gd name="T11" fmla="*/ 2147483647 h 649"/>
              <a:gd name="T12" fmla="*/ 2147483647 w 1118"/>
              <a:gd name="T13" fmla="*/ 2147483647 h 649"/>
              <a:gd name="T14" fmla="*/ 2147483647 w 1118"/>
              <a:gd name="T15" fmla="*/ 2147483647 h 649"/>
              <a:gd name="T16" fmla="*/ 2147483647 w 1118"/>
              <a:gd name="T17" fmla="*/ 2147483647 h 649"/>
              <a:gd name="T18" fmla="*/ 0 w 1118"/>
              <a:gd name="T19" fmla="*/ 2147483647 h 649"/>
              <a:gd name="T20" fmla="*/ 2147483647 w 1118"/>
              <a:gd name="T21" fmla="*/ 2147483647 h 649"/>
              <a:gd name="T22" fmla="*/ 2147483647 w 1118"/>
              <a:gd name="T23" fmla="*/ 2147483647 h 649"/>
              <a:gd name="T24" fmla="*/ 2147483647 w 1118"/>
              <a:gd name="T25" fmla="*/ 2147483647 h 649"/>
              <a:gd name="T26" fmla="*/ 2147483647 w 1118"/>
              <a:gd name="T27" fmla="*/ 2147483647 h 649"/>
              <a:gd name="T28" fmla="*/ 2147483647 w 1118"/>
              <a:gd name="T29" fmla="*/ 2147483647 h 649"/>
              <a:gd name="T30" fmla="*/ 2147483647 w 1118"/>
              <a:gd name="T31" fmla="*/ 2147483647 h 649"/>
              <a:gd name="T32" fmla="*/ 2147483647 w 1118"/>
              <a:gd name="T33" fmla="*/ 2147483647 h 649"/>
              <a:gd name="T34" fmla="*/ 2147483647 w 1118"/>
              <a:gd name="T35" fmla="*/ 2147483647 h 649"/>
              <a:gd name="T36" fmla="*/ 2147483647 w 1118"/>
              <a:gd name="T37" fmla="*/ 2147483647 h 649"/>
              <a:gd name="T38" fmla="*/ 2147483647 w 1118"/>
              <a:gd name="T39" fmla="*/ 2147483647 h 649"/>
              <a:gd name="T40" fmla="*/ 2147483647 w 1118"/>
              <a:gd name="T41" fmla="*/ 2147483647 h 649"/>
              <a:gd name="T42" fmla="*/ 2147483647 w 1118"/>
              <a:gd name="T43" fmla="*/ 2147483647 h 649"/>
              <a:gd name="T44" fmla="*/ 2147483647 w 1118"/>
              <a:gd name="T45" fmla="*/ 2147483647 h 649"/>
              <a:gd name="T46" fmla="*/ 2147483647 w 1118"/>
              <a:gd name="T47" fmla="*/ 0 h 649"/>
              <a:gd name="T48" fmla="*/ 2147483647 w 1118"/>
              <a:gd name="T49" fmla="*/ 2147483647 h 649"/>
              <a:gd name="T50" fmla="*/ 2147483647 w 1118"/>
              <a:gd name="T51" fmla="*/ 2147483647 h 649"/>
              <a:gd name="T52" fmla="*/ 2147483647 w 1118"/>
              <a:gd name="T53" fmla="*/ 2147483647 h 649"/>
              <a:gd name="T54" fmla="*/ 2147483647 w 1118"/>
              <a:gd name="T55" fmla="*/ 2147483647 h 649"/>
              <a:gd name="T56" fmla="*/ 2147483647 w 1118"/>
              <a:gd name="T57" fmla="*/ 2147483647 h 649"/>
              <a:gd name="T58" fmla="*/ 2147483647 w 1118"/>
              <a:gd name="T59" fmla="*/ 2147483647 h 649"/>
              <a:gd name="T60" fmla="*/ 2147483647 w 1118"/>
              <a:gd name="T61" fmla="*/ 2147483647 h 649"/>
              <a:gd name="T62" fmla="*/ 2147483647 w 1118"/>
              <a:gd name="T63" fmla="*/ 2147483647 h 649"/>
              <a:gd name="T64" fmla="*/ 2147483647 w 1118"/>
              <a:gd name="T65" fmla="*/ 2147483647 h 649"/>
              <a:gd name="T66" fmla="*/ 2147483647 w 1118"/>
              <a:gd name="T67" fmla="*/ 2147483647 h 649"/>
              <a:gd name="T68" fmla="*/ 2147483647 w 1118"/>
              <a:gd name="T69" fmla="*/ 2147483647 h 649"/>
              <a:gd name="T70" fmla="*/ 2147483647 w 1118"/>
              <a:gd name="T71" fmla="*/ 2147483647 h 649"/>
              <a:gd name="T72" fmla="*/ 2147483647 w 1118"/>
              <a:gd name="T73" fmla="*/ 2147483647 h 649"/>
              <a:gd name="T74" fmla="*/ 2147483647 w 1118"/>
              <a:gd name="T75" fmla="*/ 2147483647 h 649"/>
              <a:gd name="T76" fmla="*/ 2147483647 w 1118"/>
              <a:gd name="T77" fmla="*/ 2147483647 h 649"/>
              <a:gd name="T78" fmla="*/ 2147483647 w 1118"/>
              <a:gd name="T79" fmla="*/ 2147483647 h 649"/>
              <a:gd name="T80" fmla="*/ 2147483647 w 1118"/>
              <a:gd name="T81" fmla="*/ 2147483647 h 649"/>
              <a:gd name="T82" fmla="*/ 2147483647 w 1118"/>
              <a:gd name="T83" fmla="*/ 2147483647 h 649"/>
              <a:gd name="T84" fmla="*/ 2147483647 w 1118"/>
              <a:gd name="T85" fmla="*/ 2147483647 h 649"/>
              <a:gd name="T86" fmla="*/ 2147483647 w 1118"/>
              <a:gd name="T87" fmla="*/ 2147483647 h 649"/>
              <a:gd name="T88" fmla="*/ 2147483647 w 1118"/>
              <a:gd name="T89" fmla="*/ 2147483647 h 649"/>
              <a:gd name="T90" fmla="*/ 2147483647 w 1118"/>
              <a:gd name="T91" fmla="*/ 2147483647 h 649"/>
              <a:gd name="T92" fmla="*/ 2147483647 w 1118"/>
              <a:gd name="T93" fmla="*/ 2147483647 h 649"/>
              <a:gd name="T94" fmla="*/ 2147483647 w 1118"/>
              <a:gd name="T95" fmla="*/ 2147483647 h 649"/>
              <a:gd name="T96" fmla="*/ 2147483647 w 1118"/>
              <a:gd name="T97" fmla="*/ 2147483647 h 649"/>
              <a:gd name="T98" fmla="*/ 2147483647 w 1118"/>
              <a:gd name="T99" fmla="*/ 2147483647 h 649"/>
              <a:gd name="T100" fmla="*/ 2147483647 w 1118"/>
              <a:gd name="T101" fmla="*/ 2147483647 h 649"/>
              <a:gd name="T102" fmla="*/ 2147483647 w 1118"/>
              <a:gd name="T103" fmla="*/ 2147483647 h 649"/>
              <a:gd name="T104" fmla="*/ 2147483647 w 1118"/>
              <a:gd name="T105" fmla="*/ 2147483647 h 649"/>
              <a:gd name="T106" fmla="*/ 2147483647 w 1118"/>
              <a:gd name="T107" fmla="*/ 2147483647 h 649"/>
              <a:gd name="T108" fmla="*/ 2147483647 w 1118"/>
              <a:gd name="T109" fmla="*/ 2147483647 h 649"/>
              <a:gd name="T110" fmla="*/ 2147483647 w 1118"/>
              <a:gd name="T111" fmla="*/ 2147483647 h 649"/>
              <a:gd name="T112" fmla="*/ 2147483647 w 1118"/>
              <a:gd name="T113" fmla="*/ 2147483647 h 649"/>
              <a:gd name="T114" fmla="*/ 2147483647 w 1118"/>
              <a:gd name="T115" fmla="*/ 2147483647 h 64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18" h="649">
                <a:moveTo>
                  <a:pt x="536" y="528"/>
                </a:moveTo>
                <a:lnTo>
                  <a:pt x="520" y="523"/>
                </a:lnTo>
                <a:lnTo>
                  <a:pt x="506" y="518"/>
                </a:lnTo>
                <a:lnTo>
                  <a:pt x="479" y="513"/>
                </a:lnTo>
                <a:lnTo>
                  <a:pt x="451" y="505"/>
                </a:lnTo>
                <a:lnTo>
                  <a:pt x="423" y="495"/>
                </a:lnTo>
                <a:lnTo>
                  <a:pt x="397" y="487"/>
                </a:lnTo>
                <a:lnTo>
                  <a:pt x="371" y="487"/>
                </a:lnTo>
                <a:lnTo>
                  <a:pt x="345" y="482"/>
                </a:lnTo>
                <a:lnTo>
                  <a:pt x="317" y="487"/>
                </a:lnTo>
                <a:lnTo>
                  <a:pt x="290" y="463"/>
                </a:lnTo>
                <a:lnTo>
                  <a:pt x="262" y="459"/>
                </a:lnTo>
                <a:lnTo>
                  <a:pt x="236" y="456"/>
                </a:lnTo>
                <a:lnTo>
                  <a:pt x="211" y="459"/>
                </a:lnTo>
                <a:lnTo>
                  <a:pt x="182" y="466"/>
                </a:lnTo>
                <a:lnTo>
                  <a:pt x="156" y="461"/>
                </a:lnTo>
                <a:lnTo>
                  <a:pt x="130" y="454"/>
                </a:lnTo>
                <a:lnTo>
                  <a:pt x="125" y="427"/>
                </a:lnTo>
                <a:lnTo>
                  <a:pt x="99" y="448"/>
                </a:lnTo>
                <a:lnTo>
                  <a:pt x="76" y="454"/>
                </a:lnTo>
                <a:lnTo>
                  <a:pt x="66" y="456"/>
                </a:lnTo>
                <a:lnTo>
                  <a:pt x="66" y="454"/>
                </a:lnTo>
                <a:lnTo>
                  <a:pt x="66" y="448"/>
                </a:lnTo>
                <a:lnTo>
                  <a:pt x="66" y="440"/>
                </a:lnTo>
                <a:lnTo>
                  <a:pt x="65" y="420"/>
                </a:lnTo>
                <a:lnTo>
                  <a:pt x="63" y="408"/>
                </a:lnTo>
                <a:lnTo>
                  <a:pt x="57" y="396"/>
                </a:lnTo>
                <a:lnTo>
                  <a:pt x="55" y="391"/>
                </a:lnTo>
                <a:lnTo>
                  <a:pt x="51" y="385"/>
                </a:lnTo>
                <a:lnTo>
                  <a:pt x="47" y="381"/>
                </a:lnTo>
                <a:lnTo>
                  <a:pt x="43" y="378"/>
                </a:lnTo>
                <a:lnTo>
                  <a:pt x="32" y="371"/>
                </a:lnTo>
                <a:lnTo>
                  <a:pt x="24" y="364"/>
                </a:lnTo>
                <a:lnTo>
                  <a:pt x="17" y="358"/>
                </a:lnTo>
                <a:lnTo>
                  <a:pt x="11" y="353"/>
                </a:lnTo>
                <a:lnTo>
                  <a:pt x="7" y="347"/>
                </a:lnTo>
                <a:lnTo>
                  <a:pt x="3" y="341"/>
                </a:lnTo>
                <a:lnTo>
                  <a:pt x="1" y="336"/>
                </a:lnTo>
                <a:lnTo>
                  <a:pt x="0" y="331"/>
                </a:lnTo>
                <a:lnTo>
                  <a:pt x="0" y="326"/>
                </a:lnTo>
                <a:lnTo>
                  <a:pt x="0" y="321"/>
                </a:lnTo>
                <a:lnTo>
                  <a:pt x="2" y="316"/>
                </a:lnTo>
                <a:lnTo>
                  <a:pt x="4" y="312"/>
                </a:lnTo>
                <a:lnTo>
                  <a:pt x="10" y="304"/>
                </a:lnTo>
                <a:lnTo>
                  <a:pt x="19" y="296"/>
                </a:lnTo>
                <a:lnTo>
                  <a:pt x="28" y="289"/>
                </a:lnTo>
                <a:lnTo>
                  <a:pt x="39" y="283"/>
                </a:lnTo>
                <a:lnTo>
                  <a:pt x="49" y="276"/>
                </a:lnTo>
                <a:lnTo>
                  <a:pt x="61" y="271"/>
                </a:lnTo>
                <a:lnTo>
                  <a:pt x="70" y="266"/>
                </a:lnTo>
                <a:lnTo>
                  <a:pt x="78" y="262"/>
                </a:lnTo>
                <a:lnTo>
                  <a:pt x="85" y="257"/>
                </a:lnTo>
                <a:lnTo>
                  <a:pt x="89" y="253"/>
                </a:lnTo>
                <a:lnTo>
                  <a:pt x="91" y="249"/>
                </a:lnTo>
                <a:lnTo>
                  <a:pt x="93" y="243"/>
                </a:lnTo>
                <a:lnTo>
                  <a:pt x="95" y="236"/>
                </a:lnTo>
                <a:lnTo>
                  <a:pt x="96" y="228"/>
                </a:lnTo>
                <a:lnTo>
                  <a:pt x="99" y="211"/>
                </a:lnTo>
                <a:lnTo>
                  <a:pt x="101" y="194"/>
                </a:lnTo>
                <a:lnTo>
                  <a:pt x="103" y="164"/>
                </a:lnTo>
                <a:lnTo>
                  <a:pt x="103" y="150"/>
                </a:lnTo>
                <a:lnTo>
                  <a:pt x="105" y="145"/>
                </a:lnTo>
                <a:lnTo>
                  <a:pt x="107" y="141"/>
                </a:lnTo>
                <a:lnTo>
                  <a:pt x="133" y="145"/>
                </a:lnTo>
                <a:lnTo>
                  <a:pt x="144" y="155"/>
                </a:lnTo>
                <a:lnTo>
                  <a:pt x="172" y="138"/>
                </a:lnTo>
                <a:lnTo>
                  <a:pt x="200" y="148"/>
                </a:lnTo>
                <a:lnTo>
                  <a:pt x="226" y="159"/>
                </a:lnTo>
                <a:lnTo>
                  <a:pt x="252" y="164"/>
                </a:lnTo>
                <a:lnTo>
                  <a:pt x="280" y="168"/>
                </a:lnTo>
                <a:lnTo>
                  <a:pt x="308" y="164"/>
                </a:lnTo>
                <a:lnTo>
                  <a:pt x="335" y="153"/>
                </a:lnTo>
                <a:lnTo>
                  <a:pt x="363" y="153"/>
                </a:lnTo>
                <a:lnTo>
                  <a:pt x="389" y="159"/>
                </a:lnTo>
                <a:lnTo>
                  <a:pt x="414" y="164"/>
                </a:lnTo>
                <a:lnTo>
                  <a:pt x="441" y="171"/>
                </a:lnTo>
                <a:lnTo>
                  <a:pt x="467" y="179"/>
                </a:lnTo>
                <a:lnTo>
                  <a:pt x="495" y="184"/>
                </a:lnTo>
                <a:lnTo>
                  <a:pt x="520" y="187"/>
                </a:lnTo>
                <a:lnTo>
                  <a:pt x="536" y="182"/>
                </a:lnTo>
                <a:lnTo>
                  <a:pt x="562" y="177"/>
                </a:lnTo>
                <a:lnTo>
                  <a:pt x="588" y="166"/>
                </a:lnTo>
                <a:lnTo>
                  <a:pt x="617" y="187"/>
                </a:lnTo>
                <a:lnTo>
                  <a:pt x="645" y="202"/>
                </a:lnTo>
                <a:lnTo>
                  <a:pt x="670" y="198"/>
                </a:lnTo>
                <a:lnTo>
                  <a:pt x="697" y="184"/>
                </a:lnTo>
                <a:lnTo>
                  <a:pt x="720" y="159"/>
                </a:lnTo>
                <a:lnTo>
                  <a:pt x="732" y="132"/>
                </a:lnTo>
                <a:lnTo>
                  <a:pt x="732" y="125"/>
                </a:lnTo>
                <a:lnTo>
                  <a:pt x="743" y="115"/>
                </a:lnTo>
                <a:lnTo>
                  <a:pt x="751" y="88"/>
                </a:lnTo>
                <a:lnTo>
                  <a:pt x="757" y="60"/>
                </a:lnTo>
                <a:lnTo>
                  <a:pt x="761" y="34"/>
                </a:lnTo>
                <a:lnTo>
                  <a:pt x="790" y="14"/>
                </a:lnTo>
                <a:lnTo>
                  <a:pt x="815" y="8"/>
                </a:lnTo>
                <a:lnTo>
                  <a:pt x="842" y="0"/>
                </a:lnTo>
                <a:lnTo>
                  <a:pt x="870" y="11"/>
                </a:lnTo>
                <a:lnTo>
                  <a:pt x="896" y="21"/>
                </a:lnTo>
                <a:lnTo>
                  <a:pt x="903" y="49"/>
                </a:lnTo>
                <a:lnTo>
                  <a:pt x="911" y="76"/>
                </a:lnTo>
                <a:lnTo>
                  <a:pt x="937" y="101"/>
                </a:lnTo>
                <a:lnTo>
                  <a:pt x="950" y="106"/>
                </a:lnTo>
                <a:lnTo>
                  <a:pt x="978" y="106"/>
                </a:lnTo>
                <a:lnTo>
                  <a:pt x="1004" y="109"/>
                </a:lnTo>
                <a:lnTo>
                  <a:pt x="1030" y="99"/>
                </a:lnTo>
                <a:lnTo>
                  <a:pt x="1059" y="86"/>
                </a:lnTo>
                <a:lnTo>
                  <a:pt x="1084" y="90"/>
                </a:lnTo>
                <a:lnTo>
                  <a:pt x="1110" y="117"/>
                </a:lnTo>
                <a:lnTo>
                  <a:pt x="1118" y="123"/>
                </a:lnTo>
                <a:lnTo>
                  <a:pt x="1117" y="125"/>
                </a:lnTo>
                <a:lnTo>
                  <a:pt x="1116" y="127"/>
                </a:lnTo>
                <a:lnTo>
                  <a:pt x="1110" y="136"/>
                </a:lnTo>
                <a:lnTo>
                  <a:pt x="1097" y="158"/>
                </a:lnTo>
                <a:lnTo>
                  <a:pt x="1090" y="173"/>
                </a:lnTo>
                <a:lnTo>
                  <a:pt x="1083" y="191"/>
                </a:lnTo>
                <a:lnTo>
                  <a:pt x="1081" y="202"/>
                </a:lnTo>
                <a:lnTo>
                  <a:pt x="1079" y="212"/>
                </a:lnTo>
                <a:lnTo>
                  <a:pt x="1077" y="224"/>
                </a:lnTo>
                <a:lnTo>
                  <a:pt x="1076" y="235"/>
                </a:lnTo>
                <a:lnTo>
                  <a:pt x="1075" y="255"/>
                </a:lnTo>
                <a:lnTo>
                  <a:pt x="1072" y="271"/>
                </a:lnTo>
                <a:lnTo>
                  <a:pt x="1069" y="283"/>
                </a:lnTo>
                <a:lnTo>
                  <a:pt x="1065" y="291"/>
                </a:lnTo>
                <a:lnTo>
                  <a:pt x="1056" y="303"/>
                </a:lnTo>
                <a:lnTo>
                  <a:pt x="1041" y="317"/>
                </a:lnTo>
                <a:lnTo>
                  <a:pt x="1034" y="326"/>
                </a:lnTo>
                <a:lnTo>
                  <a:pt x="1028" y="332"/>
                </a:lnTo>
                <a:lnTo>
                  <a:pt x="1024" y="335"/>
                </a:lnTo>
                <a:lnTo>
                  <a:pt x="1019" y="336"/>
                </a:lnTo>
                <a:lnTo>
                  <a:pt x="1014" y="336"/>
                </a:lnTo>
                <a:lnTo>
                  <a:pt x="1005" y="334"/>
                </a:lnTo>
                <a:lnTo>
                  <a:pt x="995" y="331"/>
                </a:lnTo>
                <a:lnTo>
                  <a:pt x="981" y="327"/>
                </a:lnTo>
                <a:lnTo>
                  <a:pt x="973" y="326"/>
                </a:lnTo>
                <a:lnTo>
                  <a:pt x="965" y="325"/>
                </a:lnTo>
                <a:lnTo>
                  <a:pt x="960" y="325"/>
                </a:lnTo>
                <a:lnTo>
                  <a:pt x="955" y="326"/>
                </a:lnTo>
                <a:lnTo>
                  <a:pt x="950" y="328"/>
                </a:lnTo>
                <a:lnTo>
                  <a:pt x="947" y="331"/>
                </a:lnTo>
                <a:lnTo>
                  <a:pt x="943" y="333"/>
                </a:lnTo>
                <a:lnTo>
                  <a:pt x="940" y="336"/>
                </a:lnTo>
                <a:lnTo>
                  <a:pt x="936" y="343"/>
                </a:lnTo>
                <a:lnTo>
                  <a:pt x="934" y="350"/>
                </a:lnTo>
                <a:lnTo>
                  <a:pt x="933" y="354"/>
                </a:lnTo>
                <a:lnTo>
                  <a:pt x="933" y="356"/>
                </a:lnTo>
                <a:lnTo>
                  <a:pt x="933" y="360"/>
                </a:lnTo>
                <a:lnTo>
                  <a:pt x="934" y="375"/>
                </a:lnTo>
                <a:lnTo>
                  <a:pt x="936" y="403"/>
                </a:lnTo>
                <a:lnTo>
                  <a:pt x="939" y="451"/>
                </a:lnTo>
                <a:lnTo>
                  <a:pt x="941" y="474"/>
                </a:lnTo>
                <a:lnTo>
                  <a:pt x="941" y="487"/>
                </a:lnTo>
                <a:lnTo>
                  <a:pt x="941" y="493"/>
                </a:lnTo>
                <a:lnTo>
                  <a:pt x="941" y="495"/>
                </a:lnTo>
                <a:lnTo>
                  <a:pt x="942" y="494"/>
                </a:lnTo>
                <a:lnTo>
                  <a:pt x="944" y="494"/>
                </a:lnTo>
                <a:lnTo>
                  <a:pt x="949" y="497"/>
                </a:lnTo>
                <a:lnTo>
                  <a:pt x="955" y="505"/>
                </a:lnTo>
                <a:lnTo>
                  <a:pt x="959" y="510"/>
                </a:lnTo>
                <a:lnTo>
                  <a:pt x="961" y="517"/>
                </a:lnTo>
                <a:lnTo>
                  <a:pt x="962" y="523"/>
                </a:lnTo>
                <a:lnTo>
                  <a:pt x="961" y="528"/>
                </a:lnTo>
                <a:lnTo>
                  <a:pt x="961" y="535"/>
                </a:lnTo>
                <a:lnTo>
                  <a:pt x="959" y="540"/>
                </a:lnTo>
                <a:lnTo>
                  <a:pt x="957" y="545"/>
                </a:lnTo>
                <a:lnTo>
                  <a:pt x="954" y="550"/>
                </a:lnTo>
                <a:lnTo>
                  <a:pt x="942" y="566"/>
                </a:lnTo>
                <a:lnTo>
                  <a:pt x="936" y="571"/>
                </a:lnTo>
                <a:lnTo>
                  <a:pt x="927" y="577"/>
                </a:lnTo>
                <a:lnTo>
                  <a:pt x="906" y="588"/>
                </a:lnTo>
                <a:lnTo>
                  <a:pt x="880" y="603"/>
                </a:lnTo>
                <a:lnTo>
                  <a:pt x="860" y="613"/>
                </a:lnTo>
                <a:lnTo>
                  <a:pt x="854" y="617"/>
                </a:lnTo>
                <a:lnTo>
                  <a:pt x="851" y="622"/>
                </a:lnTo>
                <a:lnTo>
                  <a:pt x="849" y="626"/>
                </a:lnTo>
                <a:lnTo>
                  <a:pt x="849" y="630"/>
                </a:lnTo>
                <a:lnTo>
                  <a:pt x="851" y="638"/>
                </a:lnTo>
                <a:lnTo>
                  <a:pt x="852" y="641"/>
                </a:lnTo>
                <a:lnTo>
                  <a:pt x="856" y="645"/>
                </a:lnTo>
                <a:lnTo>
                  <a:pt x="858" y="646"/>
                </a:lnTo>
                <a:lnTo>
                  <a:pt x="858" y="647"/>
                </a:lnTo>
                <a:lnTo>
                  <a:pt x="858" y="649"/>
                </a:lnTo>
                <a:lnTo>
                  <a:pt x="854" y="647"/>
                </a:lnTo>
                <a:lnTo>
                  <a:pt x="847" y="645"/>
                </a:lnTo>
                <a:lnTo>
                  <a:pt x="818" y="640"/>
                </a:lnTo>
                <a:lnTo>
                  <a:pt x="803" y="638"/>
                </a:lnTo>
                <a:lnTo>
                  <a:pt x="793" y="638"/>
                </a:lnTo>
                <a:lnTo>
                  <a:pt x="795" y="631"/>
                </a:lnTo>
                <a:lnTo>
                  <a:pt x="796" y="629"/>
                </a:lnTo>
                <a:lnTo>
                  <a:pt x="796" y="621"/>
                </a:lnTo>
                <a:lnTo>
                  <a:pt x="797" y="600"/>
                </a:lnTo>
                <a:lnTo>
                  <a:pt x="796" y="585"/>
                </a:lnTo>
                <a:lnTo>
                  <a:pt x="795" y="570"/>
                </a:lnTo>
                <a:lnTo>
                  <a:pt x="793" y="554"/>
                </a:lnTo>
                <a:lnTo>
                  <a:pt x="790" y="537"/>
                </a:lnTo>
                <a:lnTo>
                  <a:pt x="788" y="529"/>
                </a:lnTo>
                <a:lnTo>
                  <a:pt x="786" y="523"/>
                </a:lnTo>
                <a:lnTo>
                  <a:pt x="784" y="519"/>
                </a:lnTo>
                <a:lnTo>
                  <a:pt x="781" y="515"/>
                </a:lnTo>
                <a:lnTo>
                  <a:pt x="778" y="513"/>
                </a:lnTo>
                <a:lnTo>
                  <a:pt x="774" y="510"/>
                </a:lnTo>
                <a:lnTo>
                  <a:pt x="770" y="509"/>
                </a:lnTo>
                <a:lnTo>
                  <a:pt x="766" y="508"/>
                </a:lnTo>
                <a:lnTo>
                  <a:pt x="755" y="506"/>
                </a:lnTo>
                <a:lnTo>
                  <a:pt x="743" y="503"/>
                </a:lnTo>
                <a:lnTo>
                  <a:pt x="737" y="501"/>
                </a:lnTo>
                <a:lnTo>
                  <a:pt x="728" y="498"/>
                </a:lnTo>
                <a:lnTo>
                  <a:pt x="720" y="495"/>
                </a:lnTo>
                <a:lnTo>
                  <a:pt x="710" y="489"/>
                </a:lnTo>
                <a:lnTo>
                  <a:pt x="695" y="478"/>
                </a:lnTo>
                <a:lnTo>
                  <a:pt x="683" y="467"/>
                </a:lnTo>
                <a:lnTo>
                  <a:pt x="676" y="459"/>
                </a:lnTo>
                <a:lnTo>
                  <a:pt x="670" y="451"/>
                </a:lnTo>
                <a:lnTo>
                  <a:pt x="666" y="444"/>
                </a:lnTo>
                <a:lnTo>
                  <a:pt x="661" y="439"/>
                </a:lnTo>
                <a:lnTo>
                  <a:pt x="658" y="437"/>
                </a:lnTo>
                <a:lnTo>
                  <a:pt x="654" y="435"/>
                </a:lnTo>
                <a:lnTo>
                  <a:pt x="649" y="433"/>
                </a:lnTo>
                <a:lnTo>
                  <a:pt x="644" y="432"/>
                </a:lnTo>
                <a:lnTo>
                  <a:pt x="638" y="431"/>
                </a:lnTo>
                <a:lnTo>
                  <a:pt x="633" y="432"/>
                </a:lnTo>
                <a:lnTo>
                  <a:pt x="626" y="433"/>
                </a:lnTo>
                <a:lnTo>
                  <a:pt x="620" y="435"/>
                </a:lnTo>
                <a:lnTo>
                  <a:pt x="614" y="437"/>
                </a:lnTo>
                <a:lnTo>
                  <a:pt x="607" y="441"/>
                </a:lnTo>
                <a:lnTo>
                  <a:pt x="601" y="445"/>
                </a:lnTo>
                <a:lnTo>
                  <a:pt x="595" y="451"/>
                </a:lnTo>
                <a:lnTo>
                  <a:pt x="581" y="463"/>
                </a:lnTo>
                <a:lnTo>
                  <a:pt x="568" y="479"/>
                </a:lnTo>
                <a:lnTo>
                  <a:pt x="553" y="497"/>
                </a:lnTo>
                <a:lnTo>
                  <a:pt x="538" y="517"/>
                </a:lnTo>
                <a:lnTo>
                  <a:pt x="538" y="528"/>
                </a:lnTo>
                <a:lnTo>
                  <a:pt x="538" y="529"/>
                </a:lnTo>
                <a:lnTo>
                  <a:pt x="536" y="528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" name="Freeform 24"/>
          <p:cNvSpPr>
            <a:spLocks/>
          </p:cNvSpPr>
          <p:nvPr/>
        </p:nvSpPr>
        <p:spPr bwMode="auto">
          <a:xfrm>
            <a:off x="4241327" y="3336334"/>
            <a:ext cx="56283" cy="24581"/>
          </a:xfrm>
          <a:custGeom>
            <a:avLst/>
            <a:gdLst>
              <a:gd name="T0" fmla="*/ 2147483647 w 106"/>
              <a:gd name="T1" fmla="*/ 0 h 47"/>
              <a:gd name="T2" fmla="*/ 2147483647 w 106"/>
              <a:gd name="T3" fmla="*/ 0 h 47"/>
              <a:gd name="T4" fmla="*/ 2147483647 w 106"/>
              <a:gd name="T5" fmla="*/ 2147483647 h 47"/>
              <a:gd name="T6" fmla="*/ 2147483647 w 106"/>
              <a:gd name="T7" fmla="*/ 2147483647 h 47"/>
              <a:gd name="T8" fmla="*/ 2147483647 w 106"/>
              <a:gd name="T9" fmla="*/ 2147483647 h 47"/>
              <a:gd name="T10" fmla="*/ 2147483647 w 106"/>
              <a:gd name="T11" fmla="*/ 2147483647 h 47"/>
              <a:gd name="T12" fmla="*/ 2147483647 w 106"/>
              <a:gd name="T13" fmla="*/ 2147483647 h 47"/>
              <a:gd name="T14" fmla="*/ 0 w 106"/>
              <a:gd name="T15" fmla="*/ 2147483647 h 47"/>
              <a:gd name="T16" fmla="*/ 2147483647 w 106"/>
              <a:gd name="T17" fmla="*/ 2147483647 h 47"/>
              <a:gd name="T18" fmla="*/ 2147483647 w 106"/>
              <a:gd name="T19" fmla="*/ 0 h 4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6" h="47">
                <a:moveTo>
                  <a:pt x="27" y="0"/>
                </a:moveTo>
                <a:lnTo>
                  <a:pt x="53" y="0"/>
                </a:lnTo>
                <a:lnTo>
                  <a:pt x="81" y="2"/>
                </a:lnTo>
                <a:lnTo>
                  <a:pt x="106" y="15"/>
                </a:lnTo>
                <a:lnTo>
                  <a:pt x="81" y="29"/>
                </a:lnTo>
                <a:lnTo>
                  <a:pt x="55" y="29"/>
                </a:lnTo>
                <a:lnTo>
                  <a:pt x="27" y="47"/>
                </a:lnTo>
                <a:lnTo>
                  <a:pt x="0" y="36"/>
                </a:lnTo>
                <a:lnTo>
                  <a:pt x="11" y="8"/>
                </a:lnTo>
                <a:lnTo>
                  <a:pt x="27" y="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Freeform 25"/>
          <p:cNvSpPr>
            <a:spLocks/>
          </p:cNvSpPr>
          <p:nvPr/>
        </p:nvSpPr>
        <p:spPr bwMode="auto">
          <a:xfrm>
            <a:off x="3744434" y="3135067"/>
            <a:ext cx="27338" cy="23046"/>
          </a:xfrm>
          <a:custGeom>
            <a:avLst/>
            <a:gdLst>
              <a:gd name="T0" fmla="*/ 2147483647 w 51"/>
              <a:gd name="T1" fmla="*/ 0 h 44"/>
              <a:gd name="T2" fmla="*/ 2147483647 w 51"/>
              <a:gd name="T3" fmla="*/ 2147483647 h 44"/>
              <a:gd name="T4" fmla="*/ 2147483647 w 51"/>
              <a:gd name="T5" fmla="*/ 2147483647 h 44"/>
              <a:gd name="T6" fmla="*/ 0 w 51"/>
              <a:gd name="T7" fmla="*/ 2147483647 h 44"/>
              <a:gd name="T8" fmla="*/ 2147483647 w 51"/>
              <a:gd name="T9" fmla="*/ 2147483647 h 44"/>
              <a:gd name="T10" fmla="*/ 2147483647 w 51"/>
              <a:gd name="T11" fmla="*/ 0 h 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1" h="44">
                <a:moveTo>
                  <a:pt x="38" y="0"/>
                </a:moveTo>
                <a:lnTo>
                  <a:pt x="51" y="28"/>
                </a:lnTo>
                <a:lnTo>
                  <a:pt x="26" y="44"/>
                </a:lnTo>
                <a:lnTo>
                  <a:pt x="0" y="26"/>
                </a:lnTo>
                <a:lnTo>
                  <a:pt x="26" y="3"/>
                </a:lnTo>
                <a:lnTo>
                  <a:pt x="38" y="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Freeform 26"/>
          <p:cNvSpPr>
            <a:spLocks noEditPoints="1"/>
          </p:cNvSpPr>
          <p:nvPr/>
        </p:nvSpPr>
        <p:spPr bwMode="auto">
          <a:xfrm>
            <a:off x="4061223" y="2328460"/>
            <a:ext cx="437397" cy="525447"/>
          </a:xfrm>
          <a:custGeom>
            <a:avLst/>
            <a:gdLst>
              <a:gd name="T0" fmla="*/ 2147483647 w 816"/>
              <a:gd name="T1" fmla="*/ 2147483647 h 1024"/>
              <a:gd name="T2" fmla="*/ 2147483647 w 816"/>
              <a:gd name="T3" fmla="*/ 2147483647 h 1024"/>
              <a:gd name="T4" fmla="*/ 0 w 816"/>
              <a:gd name="T5" fmla="*/ 2147483647 h 1024"/>
              <a:gd name="T6" fmla="*/ 2147483647 w 816"/>
              <a:gd name="T7" fmla="*/ 2147483647 h 1024"/>
              <a:gd name="T8" fmla="*/ 2147483647 w 816"/>
              <a:gd name="T9" fmla="*/ 2147483647 h 1024"/>
              <a:gd name="T10" fmla="*/ 2147483647 w 816"/>
              <a:gd name="T11" fmla="*/ 2147483647 h 1024"/>
              <a:gd name="T12" fmla="*/ 2147483647 w 816"/>
              <a:gd name="T13" fmla="*/ 2147483647 h 1024"/>
              <a:gd name="T14" fmla="*/ 2147483647 w 816"/>
              <a:gd name="T15" fmla="*/ 2147483647 h 1024"/>
              <a:gd name="T16" fmla="*/ 2147483647 w 816"/>
              <a:gd name="T17" fmla="*/ 2147483647 h 1024"/>
              <a:gd name="T18" fmla="*/ 2147483647 w 816"/>
              <a:gd name="T19" fmla="*/ 2147483647 h 1024"/>
              <a:gd name="T20" fmla="*/ 2147483647 w 816"/>
              <a:gd name="T21" fmla="*/ 2147483647 h 1024"/>
              <a:gd name="T22" fmla="*/ 2147483647 w 816"/>
              <a:gd name="T23" fmla="*/ 2147483647 h 1024"/>
              <a:gd name="T24" fmla="*/ 2147483647 w 816"/>
              <a:gd name="T25" fmla="*/ 2147483647 h 1024"/>
              <a:gd name="T26" fmla="*/ 2147483647 w 816"/>
              <a:gd name="T27" fmla="*/ 2147483647 h 1024"/>
              <a:gd name="T28" fmla="*/ 2147483647 w 816"/>
              <a:gd name="T29" fmla="*/ 2147483647 h 1024"/>
              <a:gd name="T30" fmla="*/ 2147483647 w 816"/>
              <a:gd name="T31" fmla="*/ 2147483647 h 1024"/>
              <a:gd name="T32" fmla="*/ 2147483647 w 816"/>
              <a:gd name="T33" fmla="*/ 2147483647 h 1024"/>
              <a:gd name="T34" fmla="*/ 2147483647 w 816"/>
              <a:gd name="T35" fmla="*/ 2147483647 h 1024"/>
              <a:gd name="T36" fmla="*/ 2147483647 w 816"/>
              <a:gd name="T37" fmla="*/ 2147483647 h 1024"/>
              <a:gd name="T38" fmla="*/ 2147483647 w 816"/>
              <a:gd name="T39" fmla="*/ 2147483647 h 1024"/>
              <a:gd name="T40" fmla="*/ 2147483647 w 816"/>
              <a:gd name="T41" fmla="*/ 2147483647 h 1024"/>
              <a:gd name="T42" fmla="*/ 2147483647 w 816"/>
              <a:gd name="T43" fmla="*/ 2147483647 h 1024"/>
              <a:gd name="T44" fmla="*/ 2147483647 w 816"/>
              <a:gd name="T45" fmla="*/ 2147483647 h 1024"/>
              <a:gd name="T46" fmla="*/ 2147483647 w 816"/>
              <a:gd name="T47" fmla="*/ 2147483647 h 1024"/>
              <a:gd name="T48" fmla="*/ 2147483647 w 816"/>
              <a:gd name="T49" fmla="*/ 2147483647 h 1024"/>
              <a:gd name="T50" fmla="*/ 2147483647 w 816"/>
              <a:gd name="T51" fmla="*/ 2147483647 h 1024"/>
              <a:gd name="T52" fmla="*/ 2147483647 w 816"/>
              <a:gd name="T53" fmla="*/ 2147483647 h 1024"/>
              <a:gd name="T54" fmla="*/ 2147483647 w 816"/>
              <a:gd name="T55" fmla="*/ 2147483647 h 1024"/>
              <a:gd name="T56" fmla="*/ 2147483647 w 816"/>
              <a:gd name="T57" fmla="*/ 2147483647 h 1024"/>
              <a:gd name="T58" fmla="*/ 2147483647 w 816"/>
              <a:gd name="T59" fmla="*/ 2147483647 h 1024"/>
              <a:gd name="T60" fmla="*/ 2147483647 w 816"/>
              <a:gd name="T61" fmla="*/ 2147483647 h 1024"/>
              <a:gd name="T62" fmla="*/ 2147483647 w 816"/>
              <a:gd name="T63" fmla="*/ 2147483647 h 1024"/>
              <a:gd name="T64" fmla="*/ 2147483647 w 816"/>
              <a:gd name="T65" fmla="*/ 2147483647 h 1024"/>
              <a:gd name="T66" fmla="*/ 2147483647 w 816"/>
              <a:gd name="T67" fmla="*/ 2147483647 h 1024"/>
              <a:gd name="T68" fmla="*/ 2147483647 w 816"/>
              <a:gd name="T69" fmla="*/ 2147483647 h 1024"/>
              <a:gd name="T70" fmla="*/ 2147483647 w 816"/>
              <a:gd name="T71" fmla="*/ 2147483647 h 1024"/>
              <a:gd name="T72" fmla="*/ 2147483647 w 816"/>
              <a:gd name="T73" fmla="*/ 2147483647 h 1024"/>
              <a:gd name="T74" fmla="*/ 2147483647 w 816"/>
              <a:gd name="T75" fmla="*/ 2147483647 h 1024"/>
              <a:gd name="T76" fmla="*/ 2147483647 w 816"/>
              <a:gd name="T77" fmla="*/ 2147483647 h 1024"/>
              <a:gd name="T78" fmla="*/ 2147483647 w 816"/>
              <a:gd name="T79" fmla="*/ 2147483647 h 1024"/>
              <a:gd name="T80" fmla="*/ 2147483647 w 816"/>
              <a:gd name="T81" fmla="*/ 2147483647 h 1024"/>
              <a:gd name="T82" fmla="*/ 2147483647 w 816"/>
              <a:gd name="T83" fmla="*/ 2147483647 h 1024"/>
              <a:gd name="T84" fmla="*/ 2147483647 w 816"/>
              <a:gd name="T85" fmla="*/ 2147483647 h 1024"/>
              <a:gd name="T86" fmla="*/ 2147483647 w 816"/>
              <a:gd name="T87" fmla="*/ 2147483647 h 1024"/>
              <a:gd name="T88" fmla="*/ 2147483647 w 816"/>
              <a:gd name="T89" fmla="*/ 2147483647 h 1024"/>
              <a:gd name="T90" fmla="*/ 2147483647 w 816"/>
              <a:gd name="T91" fmla="*/ 2147483647 h 1024"/>
              <a:gd name="T92" fmla="*/ 2147483647 w 816"/>
              <a:gd name="T93" fmla="*/ 2147483647 h 1024"/>
              <a:gd name="T94" fmla="*/ 2147483647 w 816"/>
              <a:gd name="T95" fmla="*/ 2147483647 h 1024"/>
              <a:gd name="T96" fmla="*/ 2147483647 w 816"/>
              <a:gd name="T97" fmla="*/ 2147483647 h 1024"/>
              <a:gd name="T98" fmla="*/ 2147483647 w 816"/>
              <a:gd name="T99" fmla="*/ 2147483647 h 1024"/>
              <a:gd name="T100" fmla="*/ 2147483647 w 816"/>
              <a:gd name="T101" fmla="*/ 2147483647 h 1024"/>
              <a:gd name="T102" fmla="*/ 2147483647 w 816"/>
              <a:gd name="T103" fmla="*/ 2147483647 h 1024"/>
              <a:gd name="T104" fmla="*/ 2147483647 w 816"/>
              <a:gd name="T105" fmla="*/ 2147483647 h 1024"/>
              <a:gd name="T106" fmla="*/ 2147483647 w 816"/>
              <a:gd name="T107" fmla="*/ 2147483647 h 1024"/>
              <a:gd name="T108" fmla="*/ 2147483647 w 816"/>
              <a:gd name="T109" fmla="*/ 2147483647 h 1024"/>
              <a:gd name="T110" fmla="*/ 2147483647 w 816"/>
              <a:gd name="T111" fmla="*/ 2147483647 h 1024"/>
              <a:gd name="T112" fmla="*/ 2147483647 w 816"/>
              <a:gd name="T113" fmla="*/ 2147483647 h 102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816" h="1024">
                <a:moveTo>
                  <a:pt x="763" y="750"/>
                </a:moveTo>
                <a:lnTo>
                  <a:pt x="759" y="777"/>
                </a:lnTo>
                <a:lnTo>
                  <a:pt x="754" y="805"/>
                </a:lnTo>
                <a:lnTo>
                  <a:pt x="747" y="831"/>
                </a:lnTo>
                <a:lnTo>
                  <a:pt x="726" y="805"/>
                </a:lnTo>
                <a:lnTo>
                  <a:pt x="731" y="779"/>
                </a:lnTo>
                <a:lnTo>
                  <a:pt x="750" y="750"/>
                </a:lnTo>
                <a:lnTo>
                  <a:pt x="763" y="750"/>
                </a:lnTo>
                <a:close/>
                <a:moveTo>
                  <a:pt x="15" y="703"/>
                </a:moveTo>
                <a:lnTo>
                  <a:pt x="31" y="685"/>
                </a:lnTo>
                <a:lnTo>
                  <a:pt x="15" y="714"/>
                </a:lnTo>
                <a:lnTo>
                  <a:pt x="0" y="740"/>
                </a:lnTo>
                <a:lnTo>
                  <a:pt x="15" y="763"/>
                </a:lnTo>
                <a:lnTo>
                  <a:pt x="40" y="770"/>
                </a:lnTo>
                <a:lnTo>
                  <a:pt x="67" y="786"/>
                </a:lnTo>
                <a:lnTo>
                  <a:pt x="79" y="758"/>
                </a:lnTo>
                <a:lnTo>
                  <a:pt x="95" y="731"/>
                </a:lnTo>
                <a:lnTo>
                  <a:pt x="98" y="731"/>
                </a:lnTo>
                <a:lnTo>
                  <a:pt x="90" y="758"/>
                </a:lnTo>
                <a:lnTo>
                  <a:pt x="90" y="786"/>
                </a:lnTo>
                <a:lnTo>
                  <a:pt x="98" y="812"/>
                </a:lnTo>
                <a:lnTo>
                  <a:pt x="118" y="837"/>
                </a:lnTo>
                <a:lnTo>
                  <a:pt x="118" y="920"/>
                </a:lnTo>
                <a:lnTo>
                  <a:pt x="123" y="949"/>
                </a:lnTo>
                <a:lnTo>
                  <a:pt x="127" y="975"/>
                </a:lnTo>
                <a:lnTo>
                  <a:pt x="121" y="1003"/>
                </a:lnTo>
                <a:lnTo>
                  <a:pt x="146" y="1024"/>
                </a:lnTo>
                <a:lnTo>
                  <a:pt x="173" y="1012"/>
                </a:lnTo>
                <a:lnTo>
                  <a:pt x="199" y="996"/>
                </a:lnTo>
                <a:lnTo>
                  <a:pt x="227" y="980"/>
                </a:lnTo>
                <a:lnTo>
                  <a:pt x="252" y="968"/>
                </a:lnTo>
                <a:lnTo>
                  <a:pt x="282" y="957"/>
                </a:lnTo>
                <a:lnTo>
                  <a:pt x="307" y="947"/>
                </a:lnTo>
                <a:lnTo>
                  <a:pt x="333" y="931"/>
                </a:lnTo>
                <a:lnTo>
                  <a:pt x="362" y="924"/>
                </a:lnTo>
                <a:lnTo>
                  <a:pt x="388" y="913"/>
                </a:lnTo>
                <a:lnTo>
                  <a:pt x="416" y="900"/>
                </a:lnTo>
                <a:lnTo>
                  <a:pt x="441" y="892"/>
                </a:lnTo>
                <a:lnTo>
                  <a:pt x="470" y="882"/>
                </a:lnTo>
                <a:lnTo>
                  <a:pt x="496" y="867"/>
                </a:lnTo>
                <a:lnTo>
                  <a:pt x="524" y="858"/>
                </a:lnTo>
                <a:lnTo>
                  <a:pt x="551" y="832"/>
                </a:lnTo>
                <a:lnTo>
                  <a:pt x="576" y="825"/>
                </a:lnTo>
                <a:lnTo>
                  <a:pt x="602" y="817"/>
                </a:lnTo>
                <a:lnTo>
                  <a:pt x="609" y="791"/>
                </a:lnTo>
                <a:lnTo>
                  <a:pt x="613" y="765"/>
                </a:lnTo>
                <a:lnTo>
                  <a:pt x="628" y="740"/>
                </a:lnTo>
                <a:lnTo>
                  <a:pt x="641" y="714"/>
                </a:lnTo>
                <a:lnTo>
                  <a:pt x="667" y="687"/>
                </a:lnTo>
                <a:lnTo>
                  <a:pt x="682" y="659"/>
                </a:lnTo>
                <a:lnTo>
                  <a:pt x="680" y="634"/>
                </a:lnTo>
                <a:lnTo>
                  <a:pt x="667" y="607"/>
                </a:lnTo>
                <a:lnTo>
                  <a:pt x="648" y="579"/>
                </a:lnTo>
                <a:lnTo>
                  <a:pt x="659" y="553"/>
                </a:lnTo>
                <a:lnTo>
                  <a:pt x="682" y="579"/>
                </a:lnTo>
                <a:lnTo>
                  <a:pt x="687" y="605"/>
                </a:lnTo>
                <a:lnTo>
                  <a:pt x="713" y="600"/>
                </a:lnTo>
                <a:lnTo>
                  <a:pt x="734" y="574"/>
                </a:lnTo>
                <a:lnTo>
                  <a:pt x="742" y="545"/>
                </a:lnTo>
                <a:lnTo>
                  <a:pt x="740" y="519"/>
                </a:lnTo>
                <a:lnTo>
                  <a:pt x="740" y="491"/>
                </a:lnTo>
                <a:lnTo>
                  <a:pt x="744" y="465"/>
                </a:lnTo>
                <a:lnTo>
                  <a:pt x="719" y="470"/>
                </a:lnTo>
                <a:lnTo>
                  <a:pt x="719" y="445"/>
                </a:lnTo>
                <a:lnTo>
                  <a:pt x="744" y="436"/>
                </a:lnTo>
                <a:lnTo>
                  <a:pt x="770" y="434"/>
                </a:lnTo>
                <a:lnTo>
                  <a:pt x="798" y="442"/>
                </a:lnTo>
                <a:lnTo>
                  <a:pt x="804" y="413"/>
                </a:lnTo>
                <a:lnTo>
                  <a:pt x="809" y="387"/>
                </a:lnTo>
                <a:lnTo>
                  <a:pt x="816" y="363"/>
                </a:lnTo>
                <a:lnTo>
                  <a:pt x="814" y="361"/>
                </a:lnTo>
                <a:lnTo>
                  <a:pt x="812" y="360"/>
                </a:lnTo>
                <a:lnTo>
                  <a:pt x="804" y="360"/>
                </a:lnTo>
                <a:lnTo>
                  <a:pt x="778" y="359"/>
                </a:lnTo>
                <a:lnTo>
                  <a:pt x="758" y="358"/>
                </a:lnTo>
                <a:lnTo>
                  <a:pt x="733" y="355"/>
                </a:lnTo>
                <a:lnTo>
                  <a:pt x="702" y="351"/>
                </a:lnTo>
                <a:lnTo>
                  <a:pt x="666" y="347"/>
                </a:lnTo>
                <a:lnTo>
                  <a:pt x="648" y="344"/>
                </a:lnTo>
                <a:lnTo>
                  <a:pt x="635" y="341"/>
                </a:lnTo>
                <a:lnTo>
                  <a:pt x="623" y="338"/>
                </a:lnTo>
                <a:lnTo>
                  <a:pt x="616" y="333"/>
                </a:lnTo>
                <a:lnTo>
                  <a:pt x="610" y="330"/>
                </a:lnTo>
                <a:lnTo>
                  <a:pt x="607" y="325"/>
                </a:lnTo>
                <a:lnTo>
                  <a:pt x="606" y="321"/>
                </a:lnTo>
                <a:lnTo>
                  <a:pt x="606" y="314"/>
                </a:lnTo>
                <a:lnTo>
                  <a:pt x="608" y="300"/>
                </a:lnTo>
                <a:lnTo>
                  <a:pt x="610" y="280"/>
                </a:lnTo>
                <a:lnTo>
                  <a:pt x="611" y="268"/>
                </a:lnTo>
                <a:lnTo>
                  <a:pt x="611" y="255"/>
                </a:lnTo>
                <a:lnTo>
                  <a:pt x="609" y="240"/>
                </a:lnTo>
                <a:lnTo>
                  <a:pt x="605" y="223"/>
                </a:lnTo>
                <a:lnTo>
                  <a:pt x="602" y="206"/>
                </a:lnTo>
                <a:lnTo>
                  <a:pt x="599" y="193"/>
                </a:lnTo>
                <a:lnTo>
                  <a:pt x="598" y="181"/>
                </a:lnTo>
                <a:lnTo>
                  <a:pt x="598" y="173"/>
                </a:lnTo>
                <a:lnTo>
                  <a:pt x="599" y="164"/>
                </a:lnTo>
                <a:lnTo>
                  <a:pt x="601" y="159"/>
                </a:lnTo>
                <a:lnTo>
                  <a:pt x="603" y="154"/>
                </a:lnTo>
                <a:lnTo>
                  <a:pt x="606" y="150"/>
                </a:lnTo>
                <a:lnTo>
                  <a:pt x="614" y="143"/>
                </a:lnTo>
                <a:lnTo>
                  <a:pt x="621" y="136"/>
                </a:lnTo>
                <a:lnTo>
                  <a:pt x="624" y="131"/>
                </a:lnTo>
                <a:lnTo>
                  <a:pt x="627" y="124"/>
                </a:lnTo>
                <a:lnTo>
                  <a:pt x="629" y="117"/>
                </a:lnTo>
                <a:lnTo>
                  <a:pt x="631" y="109"/>
                </a:lnTo>
                <a:lnTo>
                  <a:pt x="631" y="98"/>
                </a:lnTo>
                <a:lnTo>
                  <a:pt x="629" y="89"/>
                </a:lnTo>
                <a:lnTo>
                  <a:pt x="627" y="79"/>
                </a:lnTo>
                <a:lnTo>
                  <a:pt x="623" y="71"/>
                </a:lnTo>
                <a:lnTo>
                  <a:pt x="618" y="62"/>
                </a:lnTo>
                <a:lnTo>
                  <a:pt x="611" y="55"/>
                </a:lnTo>
                <a:lnTo>
                  <a:pt x="604" y="47"/>
                </a:lnTo>
                <a:lnTo>
                  <a:pt x="597" y="40"/>
                </a:lnTo>
                <a:lnTo>
                  <a:pt x="582" y="27"/>
                </a:lnTo>
                <a:lnTo>
                  <a:pt x="566" y="16"/>
                </a:lnTo>
                <a:lnTo>
                  <a:pt x="553" y="8"/>
                </a:lnTo>
                <a:lnTo>
                  <a:pt x="542" y="0"/>
                </a:lnTo>
                <a:lnTo>
                  <a:pt x="536" y="2"/>
                </a:lnTo>
                <a:lnTo>
                  <a:pt x="535" y="5"/>
                </a:lnTo>
                <a:lnTo>
                  <a:pt x="534" y="11"/>
                </a:lnTo>
                <a:lnTo>
                  <a:pt x="532" y="18"/>
                </a:lnTo>
                <a:lnTo>
                  <a:pt x="526" y="27"/>
                </a:lnTo>
                <a:lnTo>
                  <a:pt x="520" y="36"/>
                </a:lnTo>
                <a:lnTo>
                  <a:pt x="511" y="45"/>
                </a:lnTo>
                <a:lnTo>
                  <a:pt x="504" y="49"/>
                </a:lnTo>
                <a:lnTo>
                  <a:pt x="498" y="53"/>
                </a:lnTo>
                <a:lnTo>
                  <a:pt x="491" y="57"/>
                </a:lnTo>
                <a:lnTo>
                  <a:pt x="481" y="60"/>
                </a:lnTo>
                <a:lnTo>
                  <a:pt x="473" y="65"/>
                </a:lnTo>
                <a:lnTo>
                  <a:pt x="465" y="68"/>
                </a:lnTo>
                <a:lnTo>
                  <a:pt x="459" y="72"/>
                </a:lnTo>
                <a:lnTo>
                  <a:pt x="454" y="75"/>
                </a:lnTo>
                <a:lnTo>
                  <a:pt x="451" y="79"/>
                </a:lnTo>
                <a:lnTo>
                  <a:pt x="448" y="83"/>
                </a:lnTo>
                <a:lnTo>
                  <a:pt x="446" y="88"/>
                </a:lnTo>
                <a:lnTo>
                  <a:pt x="445" y="92"/>
                </a:lnTo>
                <a:lnTo>
                  <a:pt x="442" y="102"/>
                </a:lnTo>
                <a:lnTo>
                  <a:pt x="440" y="113"/>
                </a:lnTo>
                <a:lnTo>
                  <a:pt x="439" y="119"/>
                </a:lnTo>
                <a:lnTo>
                  <a:pt x="437" y="125"/>
                </a:lnTo>
                <a:lnTo>
                  <a:pt x="434" y="133"/>
                </a:lnTo>
                <a:lnTo>
                  <a:pt x="431" y="140"/>
                </a:lnTo>
                <a:lnTo>
                  <a:pt x="415" y="168"/>
                </a:lnTo>
                <a:lnTo>
                  <a:pt x="402" y="196"/>
                </a:lnTo>
                <a:lnTo>
                  <a:pt x="388" y="227"/>
                </a:lnTo>
                <a:lnTo>
                  <a:pt x="371" y="270"/>
                </a:lnTo>
                <a:lnTo>
                  <a:pt x="366" y="282"/>
                </a:lnTo>
                <a:lnTo>
                  <a:pt x="361" y="292"/>
                </a:lnTo>
                <a:lnTo>
                  <a:pt x="355" y="301"/>
                </a:lnTo>
                <a:lnTo>
                  <a:pt x="349" y="308"/>
                </a:lnTo>
                <a:lnTo>
                  <a:pt x="343" y="314"/>
                </a:lnTo>
                <a:lnTo>
                  <a:pt x="336" y="320"/>
                </a:lnTo>
                <a:lnTo>
                  <a:pt x="329" y="323"/>
                </a:lnTo>
                <a:lnTo>
                  <a:pt x="322" y="327"/>
                </a:lnTo>
                <a:lnTo>
                  <a:pt x="306" y="331"/>
                </a:lnTo>
                <a:lnTo>
                  <a:pt x="288" y="334"/>
                </a:lnTo>
                <a:lnTo>
                  <a:pt x="268" y="338"/>
                </a:lnTo>
                <a:lnTo>
                  <a:pt x="247" y="340"/>
                </a:lnTo>
                <a:lnTo>
                  <a:pt x="237" y="342"/>
                </a:lnTo>
                <a:lnTo>
                  <a:pt x="228" y="345"/>
                </a:lnTo>
                <a:lnTo>
                  <a:pt x="221" y="347"/>
                </a:lnTo>
                <a:lnTo>
                  <a:pt x="216" y="350"/>
                </a:lnTo>
                <a:lnTo>
                  <a:pt x="213" y="354"/>
                </a:lnTo>
                <a:lnTo>
                  <a:pt x="209" y="358"/>
                </a:lnTo>
                <a:lnTo>
                  <a:pt x="208" y="363"/>
                </a:lnTo>
                <a:lnTo>
                  <a:pt x="207" y="367"/>
                </a:lnTo>
                <a:lnTo>
                  <a:pt x="213" y="391"/>
                </a:lnTo>
                <a:lnTo>
                  <a:pt x="221" y="423"/>
                </a:lnTo>
                <a:lnTo>
                  <a:pt x="222" y="431"/>
                </a:lnTo>
                <a:lnTo>
                  <a:pt x="222" y="437"/>
                </a:lnTo>
                <a:lnTo>
                  <a:pt x="221" y="444"/>
                </a:lnTo>
                <a:lnTo>
                  <a:pt x="219" y="448"/>
                </a:lnTo>
                <a:lnTo>
                  <a:pt x="217" y="452"/>
                </a:lnTo>
                <a:lnTo>
                  <a:pt x="214" y="455"/>
                </a:lnTo>
                <a:lnTo>
                  <a:pt x="209" y="457"/>
                </a:lnTo>
                <a:lnTo>
                  <a:pt x="205" y="459"/>
                </a:lnTo>
                <a:lnTo>
                  <a:pt x="196" y="465"/>
                </a:lnTo>
                <a:lnTo>
                  <a:pt x="187" y="470"/>
                </a:lnTo>
                <a:lnTo>
                  <a:pt x="184" y="473"/>
                </a:lnTo>
                <a:lnTo>
                  <a:pt x="181" y="477"/>
                </a:lnTo>
                <a:lnTo>
                  <a:pt x="179" y="482"/>
                </a:lnTo>
                <a:lnTo>
                  <a:pt x="177" y="490"/>
                </a:lnTo>
                <a:lnTo>
                  <a:pt x="175" y="501"/>
                </a:lnTo>
                <a:lnTo>
                  <a:pt x="172" y="511"/>
                </a:lnTo>
                <a:lnTo>
                  <a:pt x="171" y="514"/>
                </a:lnTo>
                <a:lnTo>
                  <a:pt x="167" y="517"/>
                </a:lnTo>
                <a:lnTo>
                  <a:pt x="164" y="520"/>
                </a:lnTo>
                <a:lnTo>
                  <a:pt x="161" y="522"/>
                </a:lnTo>
                <a:lnTo>
                  <a:pt x="136" y="535"/>
                </a:lnTo>
                <a:lnTo>
                  <a:pt x="88" y="556"/>
                </a:lnTo>
                <a:lnTo>
                  <a:pt x="74" y="563"/>
                </a:lnTo>
                <a:lnTo>
                  <a:pt x="61" y="573"/>
                </a:lnTo>
                <a:lnTo>
                  <a:pt x="52" y="582"/>
                </a:lnTo>
                <a:lnTo>
                  <a:pt x="44" y="592"/>
                </a:lnTo>
                <a:lnTo>
                  <a:pt x="37" y="602"/>
                </a:lnTo>
                <a:lnTo>
                  <a:pt x="33" y="613"/>
                </a:lnTo>
                <a:lnTo>
                  <a:pt x="29" y="623"/>
                </a:lnTo>
                <a:lnTo>
                  <a:pt x="27" y="634"/>
                </a:lnTo>
                <a:lnTo>
                  <a:pt x="26" y="644"/>
                </a:lnTo>
                <a:lnTo>
                  <a:pt x="25" y="653"/>
                </a:lnTo>
                <a:lnTo>
                  <a:pt x="25" y="661"/>
                </a:lnTo>
                <a:lnTo>
                  <a:pt x="26" y="668"/>
                </a:lnTo>
                <a:lnTo>
                  <a:pt x="27" y="679"/>
                </a:lnTo>
                <a:lnTo>
                  <a:pt x="28" y="683"/>
                </a:lnTo>
                <a:lnTo>
                  <a:pt x="18" y="700"/>
                </a:lnTo>
                <a:lnTo>
                  <a:pt x="15" y="703"/>
                </a:lnTo>
                <a:close/>
                <a:moveTo>
                  <a:pt x="706" y="709"/>
                </a:moveTo>
                <a:lnTo>
                  <a:pt x="701" y="735"/>
                </a:lnTo>
                <a:lnTo>
                  <a:pt x="715" y="787"/>
                </a:lnTo>
                <a:lnTo>
                  <a:pt x="713" y="815"/>
                </a:lnTo>
                <a:lnTo>
                  <a:pt x="715" y="841"/>
                </a:lnTo>
                <a:lnTo>
                  <a:pt x="721" y="867"/>
                </a:lnTo>
                <a:lnTo>
                  <a:pt x="711" y="893"/>
                </a:lnTo>
                <a:lnTo>
                  <a:pt x="719" y="921"/>
                </a:lnTo>
                <a:lnTo>
                  <a:pt x="692" y="939"/>
                </a:lnTo>
                <a:lnTo>
                  <a:pt x="667" y="968"/>
                </a:lnTo>
                <a:lnTo>
                  <a:pt x="641" y="978"/>
                </a:lnTo>
                <a:lnTo>
                  <a:pt x="630" y="950"/>
                </a:lnTo>
                <a:lnTo>
                  <a:pt x="634" y="924"/>
                </a:lnTo>
                <a:lnTo>
                  <a:pt x="636" y="895"/>
                </a:lnTo>
                <a:lnTo>
                  <a:pt x="620" y="870"/>
                </a:lnTo>
                <a:lnTo>
                  <a:pt x="613" y="841"/>
                </a:lnTo>
                <a:lnTo>
                  <a:pt x="623" y="815"/>
                </a:lnTo>
                <a:lnTo>
                  <a:pt x="625" y="787"/>
                </a:lnTo>
                <a:lnTo>
                  <a:pt x="639" y="761"/>
                </a:lnTo>
                <a:lnTo>
                  <a:pt x="648" y="735"/>
                </a:lnTo>
                <a:lnTo>
                  <a:pt x="674" y="709"/>
                </a:lnTo>
                <a:lnTo>
                  <a:pt x="701" y="688"/>
                </a:lnTo>
                <a:lnTo>
                  <a:pt x="706" y="709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Freeform 27"/>
          <p:cNvSpPr>
            <a:spLocks/>
          </p:cNvSpPr>
          <p:nvPr/>
        </p:nvSpPr>
        <p:spPr bwMode="auto">
          <a:xfrm>
            <a:off x="3032054" y="3489974"/>
            <a:ext cx="28945" cy="12291"/>
          </a:xfrm>
          <a:custGeom>
            <a:avLst/>
            <a:gdLst>
              <a:gd name="T0" fmla="*/ 2147483647 w 54"/>
              <a:gd name="T1" fmla="*/ 0 h 23"/>
              <a:gd name="T2" fmla="*/ 2147483647 w 54"/>
              <a:gd name="T3" fmla="*/ 2147483647 h 23"/>
              <a:gd name="T4" fmla="*/ 2147483647 w 54"/>
              <a:gd name="T5" fmla="*/ 2147483647 h 23"/>
              <a:gd name="T6" fmla="*/ 2147483647 w 54"/>
              <a:gd name="T7" fmla="*/ 2147483647 h 23"/>
              <a:gd name="T8" fmla="*/ 0 w 54"/>
              <a:gd name="T9" fmla="*/ 2147483647 h 23"/>
              <a:gd name="T10" fmla="*/ 2147483647 w 54"/>
              <a:gd name="T11" fmla="*/ 0 h 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" h="23">
                <a:moveTo>
                  <a:pt x="3" y="0"/>
                </a:moveTo>
                <a:lnTo>
                  <a:pt x="28" y="9"/>
                </a:lnTo>
                <a:lnTo>
                  <a:pt x="54" y="18"/>
                </a:lnTo>
                <a:lnTo>
                  <a:pt x="28" y="23"/>
                </a:lnTo>
                <a:lnTo>
                  <a:pt x="0" y="20"/>
                </a:lnTo>
                <a:lnTo>
                  <a:pt x="3" y="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Freeform 28"/>
          <p:cNvSpPr>
            <a:spLocks/>
          </p:cNvSpPr>
          <p:nvPr/>
        </p:nvSpPr>
        <p:spPr bwMode="auto">
          <a:xfrm>
            <a:off x="3263618" y="3479219"/>
            <a:ext cx="138294" cy="106012"/>
          </a:xfrm>
          <a:custGeom>
            <a:avLst/>
            <a:gdLst>
              <a:gd name="T0" fmla="*/ 2147483647 w 259"/>
              <a:gd name="T1" fmla="*/ 2147483647 h 207"/>
              <a:gd name="T2" fmla="*/ 2147483647 w 259"/>
              <a:gd name="T3" fmla="*/ 2147483647 h 207"/>
              <a:gd name="T4" fmla="*/ 2147483647 w 259"/>
              <a:gd name="T5" fmla="*/ 2147483647 h 207"/>
              <a:gd name="T6" fmla="*/ 2147483647 w 259"/>
              <a:gd name="T7" fmla="*/ 2147483647 h 207"/>
              <a:gd name="T8" fmla="*/ 2147483647 w 259"/>
              <a:gd name="T9" fmla="*/ 2147483647 h 207"/>
              <a:gd name="T10" fmla="*/ 2147483647 w 259"/>
              <a:gd name="T11" fmla="*/ 2147483647 h 207"/>
              <a:gd name="T12" fmla="*/ 2147483647 w 259"/>
              <a:gd name="T13" fmla="*/ 2147483647 h 207"/>
              <a:gd name="T14" fmla="*/ 2147483647 w 259"/>
              <a:gd name="T15" fmla="*/ 2147483647 h 207"/>
              <a:gd name="T16" fmla="*/ 2147483647 w 259"/>
              <a:gd name="T17" fmla="*/ 2147483647 h 207"/>
              <a:gd name="T18" fmla="*/ 2147483647 w 259"/>
              <a:gd name="T19" fmla="*/ 2147483647 h 207"/>
              <a:gd name="T20" fmla="*/ 0 w 259"/>
              <a:gd name="T21" fmla="*/ 2147483647 h 207"/>
              <a:gd name="T22" fmla="*/ 0 w 259"/>
              <a:gd name="T23" fmla="*/ 2147483647 h 207"/>
              <a:gd name="T24" fmla="*/ 0 w 259"/>
              <a:gd name="T25" fmla="*/ 2147483647 h 207"/>
              <a:gd name="T26" fmla="*/ 2147483647 w 259"/>
              <a:gd name="T27" fmla="*/ 2147483647 h 207"/>
              <a:gd name="T28" fmla="*/ 2147483647 w 259"/>
              <a:gd name="T29" fmla="*/ 2147483647 h 207"/>
              <a:gd name="T30" fmla="*/ 2147483647 w 259"/>
              <a:gd name="T31" fmla="*/ 2147483647 h 207"/>
              <a:gd name="T32" fmla="*/ 2147483647 w 259"/>
              <a:gd name="T33" fmla="*/ 2147483647 h 207"/>
              <a:gd name="T34" fmla="*/ 2147483647 w 259"/>
              <a:gd name="T35" fmla="*/ 2147483647 h 207"/>
              <a:gd name="T36" fmla="*/ 2147483647 w 259"/>
              <a:gd name="T37" fmla="*/ 2147483647 h 207"/>
              <a:gd name="T38" fmla="*/ 2147483647 w 259"/>
              <a:gd name="T39" fmla="*/ 2147483647 h 207"/>
              <a:gd name="T40" fmla="*/ 2147483647 w 259"/>
              <a:gd name="T41" fmla="*/ 2147483647 h 207"/>
              <a:gd name="T42" fmla="*/ 2147483647 w 259"/>
              <a:gd name="T43" fmla="*/ 2147483647 h 207"/>
              <a:gd name="T44" fmla="*/ 2147483647 w 259"/>
              <a:gd name="T45" fmla="*/ 2147483647 h 207"/>
              <a:gd name="T46" fmla="*/ 2147483647 w 259"/>
              <a:gd name="T47" fmla="*/ 0 h 207"/>
              <a:gd name="T48" fmla="*/ 2147483647 w 259"/>
              <a:gd name="T49" fmla="*/ 2147483647 h 207"/>
              <a:gd name="T50" fmla="*/ 2147483647 w 259"/>
              <a:gd name="T51" fmla="*/ 2147483647 h 207"/>
              <a:gd name="T52" fmla="*/ 2147483647 w 259"/>
              <a:gd name="T53" fmla="*/ 2147483647 h 207"/>
              <a:gd name="T54" fmla="*/ 2147483647 w 259"/>
              <a:gd name="T55" fmla="*/ 2147483647 h 207"/>
              <a:gd name="T56" fmla="*/ 2147483647 w 259"/>
              <a:gd name="T57" fmla="*/ 2147483647 h 207"/>
              <a:gd name="T58" fmla="*/ 2147483647 w 259"/>
              <a:gd name="T59" fmla="*/ 2147483647 h 207"/>
              <a:gd name="T60" fmla="*/ 2147483647 w 259"/>
              <a:gd name="T61" fmla="*/ 2147483647 h 207"/>
              <a:gd name="T62" fmla="*/ 2147483647 w 259"/>
              <a:gd name="T63" fmla="*/ 2147483647 h 207"/>
              <a:gd name="T64" fmla="*/ 2147483647 w 259"/>
              <a:gd name="T65" fmla="*/ 2147483647 h 207"/>
              <a:gd name="T66" fmla="*/ 2147483647 w 259"/>
              <a:gd name="T67" fmla="*/ 2147483647 h 207"/>
              <a:gd name="T68" fmla="*/ 2147483647 w 259"/>
              <a:gd name="T69" fmla="*/ 2147483647 h 207"/>
              <a:gd name="T70" fmla="*/ 2147483647 w 259"/>
              <a:gd name="T71" fmla="*/ 2147483647 h 207"/>
              <a:gd name="T72" fmla="*/ 2147483647 w 259"/>
              <a:gd name="T73" fmla="*/ 2147483647 h 207"/>
              <a:gd name="T74" fmla="*/ 2147483647 w 259"/>
              <a:gd name="T75" fmla="*/ 2147483647 h 207"/>
              <a:gd name="T76" fmla="*/ 2147483647 w 259"/>
              <a:gd name="T77" fmla="*/ 2147483647 h 207"/>
              <a:gd name="T78" fmla="*/ 2147483647 w 259"/>
              <a:gd name="T79" fmla="*/ 2147483647 h 207"/>
              <a:gd name="T80" fmla="*/ 2147483647 w 259"/>
              <a:gd name="T81" fmla="*/ 2147483647 h 207"/>
              <a:gd name="T82" fmla="*/ 2147483647 w 259"/>
              <a:gd name="T83" fmla="*/ 2147483647 h 207"/>
              <a:gd name="T84" fmla="*/ 2147483647 w 259"/>
              <a:gd name="T85" fmla="*/ 2147483647 h 207"/>
              <a:gd name="T86" fmla="*/ 2147483647 w 259"/>
              <a:gd name="T87" fmla="*/ 2147483647 h 207"/>
              <a:gd name="T88" fmla="*/ 2147483647 w 259"/>
              <a:gd name="T89" fmla="*/ 2147483647 h 207"/>
              <a:gd name="T90" fmla="*/ 2147483647 w 259"/>
              <a:gd name="T91" fmla="*/ 2147483647 h 207"/>
              <a:gd name="T92" fmla="*/ 2147483647 w 259"/>
              <a:gd name="T93" fmla="*/ 2147483647 h 207"/>
              <a:gd name="T94" fmla="*/ 2147483647 w 259"/>
              <a:gd name="T95" fmla="*/ 2147483647 h 207"/>
              <a:gd name="T96" fmla="*/ 2147483647 w 259"/>
              <a:gd name="T97" fmla="*/ 2147483647 h 207"/>
              <a:gd name="T98" fmla="*/ 2147483647 w 259"/>
              <a:gd name="T99" fmla="*/ 2147483647 h 207"/>
              <a:gd name="T100" fmla="*/ 2147483647 w 259"/>
              <a:gd name="T101" fmla="*/ 2147483647 h 207"/>
              <a:gd name="T102" fmla="*/ 2147483647 w 259"/>
              <a:gd name="T103" fmla="*/ 2147483647 h 207"/>
              <a:gd name="T104" fmla="*/ 2147483647 w 259"/>
              <a:gd name="T105" fmla="*/ 2147483647 h 207"/>
              <a:gd name="T106" fmla="*/ 2147483647 w 259"/>
              <a:gd name="T107" fmla="*/ 2147483647 h 207"/>
              <a:gd name="T108" fmla="*/ 2147483647 w 259"/>
              <a:gd name="T109" fmla="*/ 2147483647 h 207"/>
              <a:gd name="T110" fmla="*/ 2147483647 w 259"/>
              <a:gd name="T111" fmla="*/ 2147483647 h 207"/>
              <a:gd name="T112" fmla="*/ 2147483647 w 259"/>
              <a:gd name="T113" fmla="*/ 2147483647 h 20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59" h="207">
                <a:moveTo>
                  <a:pt x="255" y="207"/>
                </a:moveTo>
                <a:lnTo>
                  <a:pt x="238" y="207"/>
                </a:lnTo>
                <a:lnTo>
                  <a:pt x="210" y="193"/>
                </a:lnTo>
                <a:lnTo>
                  <a:pt x="185" y="186"/>
                </a:lnTo>
                <a:lnTo>
                  <a:pt x="159" y="178"/>
                </a:lnTo>
                <a:lnTo>
                  <a:pt x="130" y="165"/>
                </a:lnTo>
                <a:lnTo>
                  <a:pt x="104" y="149"/>
                </a:lnTo>
                <a:lnTo>
                  <a:pt x="79" y="139"/>
                </a:lnTo>
                <a:lnTo>
                  <a:pt x="53" y="124"/>
                </a:lnTo>
                <a:lnTo>
                  <a:pt x="26" y="113"/>
                </a:lnTo>
                <a:lnTo>
                  <a:pt x="0" y="98"/>
                </a:lnTo>
                <a:lnTo>
                  <a:pt x="0" y="97"/>
                </a:lnTo>
                <a:lnTo>
                  <a:pt x="0" y="86"/>
                </a:lnTo>
                <a:lnTo>
                  <a:pt x="15" y="66"/>
                </a:lnTo>
                <a:lnTo>
                  <a:pt x="30" y="48"/>
                </a:lnTo>
                <a:lnTo>
                  <a:pt x="43" y="32"/>
                </a:lnTo>
                <a:lnTo>
                  <a:pt x="57" y="20"/>
                </a:lnTo>
                <a:lnTo>
                  <a:pt x="63" y="14"/>
                </a:lnTo>
                <a:lnTo>
                  <a:pt x="69" y="10"/>
                </a:lnTo>
                <a:lnTo>
                  <a:pt x="76" y="6"/>
                </a:lnTo>
                <a:lnTo>
                  <a:pt x="82" y="4"/>
                </a:lnTo>
                <a:lnTo>
                  <a:pt x="88" y="2"/>
                </a:lnTo>
                <a:lnTo>
                  <a:pt x="95" y="1"/>
                </a:lnTo>
                <a:lnTo>
                  <a:pt x="100" y="0"/>
                </a:lnTo>
                <a:lnTo>
                  <a:pt x="106" y="1"/>
                </a:lnTo>
                <a:lnTo>
                  <a:pt x="111" y="2"/>
                </a:lnTo>
                <a:lnTo>
                  <a:pt x="116" y="4"/>
                </a:lnTo>
                <a:lnTo>
                  <a:pt x="120" y="6"/>
                </a:lnTo>
                <a:lnTo>
                  <a:pt x="123" y="8"/>
                </a:lnTo>
                <a:lnTo>
                  <a:pt x="128" y="13"/>
                </a:lnTo>
                <a:lnTo>
                  <a:pt x="132" y="20"/>
                </a:lnTo>
                <a:lnTo>
                  <a:pt x="138" y="28"/>
                </a:lnTo>
                <a:lnTo>
                  <a:pt x="145" y="36"/>
                </a:lnTo>
                <a:lnTo>
                  <a:pt x="157" y="47"/>
                </a:lnTo>
                <a:lnTo>
                  <a:pt x="172" y="58"/>
                </a:lnTo>
                <a:lnTo>
                  <a:pt x="182" y="64"/>
                </a:lnTo>
                <a:lnTo>
                  <a:pt x="190" y="67"/>
                </a:lnTo>
                <a:lnTo>
                  <a:pt x="199" y="70"/>
                </a:lnTo>
                <a:lnTo>
                  <a:pt x="205" y="72"/>
                </a:lnTo>
                <a:lnTo>
                  <a:pt x="217" y="75"/>
                </a:lnTo>
                <a:lnTo>
                  <a:pt x="228" y="77"/>
                </a:lnTo>
                <a:lnTo>
                  <a:pt x="232" y="78"/>
                </a:lnTo>
                <a:lnTo>
                  <a:pt x="236" y="79"/>
                </a:lnTo>
                <a:lnTo>
                  <a:pt x="240" y="82"/>
                </a:lnTo>
                <a:lnTo>
                  <a:pt x="243" y="84"/>
                </a:lnTo>
                <a:lnTo>
                  <a:pt x="246" y="88"/>
                </a:lnTo>
                <a:lnTo>
                  <a:pt x="248" y="92"/>
                </a:lnTo>
                <a:lnTo>
                  <a:pt x="250" y="98"/>
                </a:lnTo>
                <a:lnTo>
                  <a:pt x="252" y="106"/>
                </a:lnTo>
                <a:lnTo>
                  <a:pt x="255" y="123"/>
                </a:lnTo>
                <a:lnTo>
                  <a:pt x="257" y="139"/>
                </a:lnTo>
                <a:lnTo>
                  <a:pt x="258" y="154"/>
                </a:lnTo>
                <a:lnTo>
                  <a:pt x="259" y="169"/>
                </a:lnTo>
                <a:lnTo>
                  <a:pt x="258" y="190"/>
                </a:lnTo>
                <a:lnTo>
                  <a:pt x="258" y="198"/>
                </a:lnTo>
                <a:lnTo>
                  <a:pt x="257" y="200"/>
                </a:lnTo>
                <a:lnTo>
                  <a:pt x="255" y="207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>
            <a:off x="2558986" y="3168571"/>
            <a:ext cx="473075" cy="344487"/>
          </a:xfrm>
          <a:custGeom>
            <a:avLst/>
            <a:gdLst>
              <a:gd name="T0" fmla="*/ 799 w 884"/>
              <a:gd name="T1" fmla="*/ 629 h 670"/>
              <a:gd name="T2" fmla="*/ 721 w 884"/>
              <a:gd name="T3" fmla="*/ 668 h 670"/>
              <a:gd name="T4" fmla="*/ 638 w 884"/>
              <a:gd name="T5" fmla="*/ 657 h 670"/>
              <a:gd name="T6" fmla="*/ 558 w 884"/>
              <a:gd name="T7" fmla="*/ 641 h 670"/>
              <a:gd name="T8" fmla="*/ 491 w 884"/>
              <a:gd name="T9" fmla="*/ 618 h 670"/>
              <a:gd name="T10" fmla="*/ 410 w 884"/>
              <a:gd name="T11" fmla="*/ 564 h 670"/>
              <a:gd name="T12" fmla="*/ 331 w 884"/>
              <a:gd name="T13" fmla="*/ 556 h 670"/>
              <a:gd name="T14" fmla="*/ 248 w 884"/>
              <a:gd name="T15" fmla="*/ 544 h 670"/>
              <a:gd name="T16" fmla="*/ 168 w 884"/>
              <a:gd name="T17" fmla="*/ 535 h 670"/>
              <a:gd name="T18" fmla="*/ 87 w 884"/>
              <a:gd name="T19" fmla="*/ 530 h 670"/>
              <a:gd name="T20" fmla="*/ 25 w 884"/>
              <a:gd name="T21" fmla="*/ 484 h 670"/>
              <a:gd name="T22" fmla="*/ 80 w 884"/>
              <a:gd name="T23" fmla="*/ 411 h 670"/>
              <a:gd name="T24" fmla="*/ 25 w 884"/>
              <a:gd name="T25" fmla="*/ 383 h 670"/>
              <a:gd name="T26" fmla="*/ 18 w 884"/>
              <a:gd name="T27" fmla="*/ 380 h 670"/>
              <a:gd name="T28" fmla="*/ 20 w 884"/>
              <a:gd name="T29" fmla="*/ 375 h 670"/>
              <a:gd name="T30" fmla="*/ 28 w 884"/>
              <a:gd name="T31" fmla="*/ 339 h 670"/>
              <a:gd name="T32" fmla="*/ 37 w 884"/>
              <a:gd name="T33" fmla="*/ 297 h 670"/>
              <a:gd name="T34" fmla="*/ 26 w 884"/>
              <a:gd name="T35" fmla="*/ 254 h 670"/>
              <a:gd name="T36" fmla="*/ 17 w 884"/>
              <a:gd name="T37" fmla="*/ 205 h 670"/>
              <a:gd name="T38" fmla="*/ 21 w 884"/>
              <a:gd name="T39" fmla="*/ 188 h 670"/>
              <a:gd name="T40" fmla="*/ 33 w 884"/>
              <a:gd name="T41" fmla="*/ 179 h 670"/>
              <a:gd name="T42" fmla="*/ 47 w 884"/>
              <a:gd name="T43" fmla="*/ 177 h 670"/>
              <a:gd name="T44" fmla="*/ 79 w 884"/>
              <a:gd name="T45" fmla="*/ 183 h 670"/>
              <a:gd name="T46" fmla="*/ 113 w 884"/>
              <a:gd name="T47" fmla="*/ 184 h 670"/>
              <a:gd name="T48" fmla="*/ 146 w 884"/>
              <a:gd name="T49" fmla="*/ 175 h 670"/>
              <a:gd name="T50" fmla="*/ 184 w 884"/>
              <a:gd name="T51" fmla="*/ 191 h 670"/>
              <a:gd name="T52" fmla="*/ 203 w 884"/>
              <a:gd name="T53" fmla="*/ 180 h 670"/>
              <a:gd name="T54" fmla="*/ 214 w 884"/>
              <a:gd name="T55" fmla="*/ 160 h 670"/>
              <a:gd name="T56" fmla="*/ 227 w 884"/>
              <a:gd name="T57" fmla="*/ 114 h 670"/>
              <a:gd name="T58" fmla="*/ 232 w 884"/>
              <a:gd name="T59" fmla="*/ 62 h 670"/>
              <a:gd name="T60" fmla="*/ 242 w 884"/>
              <a:gd name="T61" fmla="*/ 51 h 670"/>
              <a:gd name="T62" fmla="*/ 269 w 884"/>
              <a:gd name="T63" fmla="*/ 5 h 670"/>
              <a:gd name="T64" fmla="*/ 349 w 884"/>
              <a:gd name="T65" fmla="*/ 12 h 670"/>
              <a:gd name="T66" fmla="*/ 414 w 884"/>
              <a:gd name="T67" fmla="*/ 83 h 670"/>
              <a:gd name="T68" fmla="*/ 493 w 884"/>
              <a:gd name="T69" fmla="*/ 116 h 670"/>
              <a:gd name="T70" fmla="*/ 553 w 884"/>
              <a:gd name="T71" fmla="*/ 111 h 670"/>
              <a:gd name="T72" fmla="*/ 633 w 884"/>
              <a:gd name="T73" fmla="*/ 150 h 670"/>
              <a:gd name="T74" fmla="*/ 688 w 884"/>
              <a:gd name="T75" fmla="*/ 122 h 670"/>
              <a:gd name="T76" fmla="*/ 760 w 884"/>
              <a:gd name="T77" fmla="*/ 189 h 670"/>
              <a:gd name="T78" fmla="*/ 794 w 884"/>
              <a:gd name="T79" fmla="*/ 261 h 670"/>
              <a:gd name="T80" fmla="*/ 855 w 884"/>
              <a:gd name="T81" fmla="*/ 318 h 670"/>
              <a:gd name="T82" fmla="*/ 882 w 884"/>
              <a:gd name="T83" fmla="*/ 318 h 670"/>
              <a:gd name="T84" fmla="*/ 878 w 884"/>
              <a:gd name="T85" fmla="*/ 367 h 670"/>
              <a:gd name="T86" fmla="*/ 872 w 884"/>
              <a:gd name="T87" fmla="*/ 409 h 670"/>
              <a:gd name="T88" fmla="*/ 866 w 884"/>
              <a:gd name="T89" fmla="*/ 426 h 670"/>
              <a:gd name="T90" fmla="*/ 847 w 884"/>
              <a:gd name="T91" fmla="*/ 439 h 670"/>
              <a:gd name="T92" fmla="*/ 816 w 884"/>
              <a:gd name="T93" fmla="*/ 456 h 670"/>
              <a:gd name="T94" fmla="*/ 787 w 884"/>
              <a:gd name="T95" fmla="*/ 477 h 670"/>
              <a:gd name="T96" fmla="*/ 777 w 884"/>
              <a:gd name="T97" fmla="*/ 494 h 670"/>
              <a:gd name="T98" fmla="*/ 778 w 884"/>
              <a:gd name="T99" fmla="*/ 509 h 670"/>
              <a:gd name="T100" fmla="*/ 788 w 884"/>
              <a:gd name="T101" fmla="*/ 526 h 670"/>
              <a:gd name="T102" fmla="*/ 809 w 884"/>
              <a:gd name="T103" fmla="*/ 544 h 670"/>
              <a:gd name="T104" fmla="*/ 828 w 884"/>
              <a:gd name="T105" fmla="*/ 558 h 670"/>
              <a:gd name="T106" fmla="*/ 840 w 884"/>
              <a:gd name="T107" fmla="*/ 581 h 670"/>
              <a:gd name="T108" fmla="*/ 843 w 884"/>
              <a:gd name="T109" fmla="*/ 621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84" h="670">
                <a:moveTo>
                  <a:pt x="843" y="629"/>
                </a:moveTo>
                <a:lnTo>
                  <a:pt x="825" y="634"/>
                </a:lnTo>
                <a:lnTo>
                  <a:pt x="799" y="629"/>
                </a:lnTo>
                <a:lnTo>
                  <a:pt x="773" y="645"/>
                </a:lnTo>
                <a:lnTo>
                  <a:pt x="747" y="670"/>
                </a:lnTo>
                <a:lnTo>
                  <a:pt x="721" y="668"/>
                </a:lnTo>
                <a:lnTo>
                  <a:pt x="693" y="666"/>
                </a:lnTo>
                <a:lnTo>
                  <a:pt x="664" y="662"/>
                </a:lnTo>
                <a:lnTo>
                  <a:pt x="638" y="657"/>
                </a:lnTo>
                <a:lnTo>
                  <a:pt x="613" y="652"/>
                </a:lnTo>
                <a:lnTo>
                  <a:pt x="584" y="641"/>
                </a:lnTo>
                <a:lnTo>
                  <a:pt x="558" y="641"/>
                </a:lnTo>
                <a:lnTo>
                  <a:pt x="537" y="636"/>
                </a:lnTo>
                <a:lnTo>
                  <a:pt x="516" y="621"/>
                </a:lnTo>
                <a:lnTo>
                  <a:pt x="491" y="618"/>
                </a:lnTo>
                <a:lnTo>
                  <a:pt x="463" y="590"/>
                </a:lnTo>
                <a:lnTo>
                  <a:pt x="437" y="577"/>
                </a:lnTo>
                <a:lnTo>
                  <a:pt x="410" y="564"/>
                </a:lnTo>
                <a:lnTo>
                  <a:pt x="385" y="560"/>
                </a:lnTo>
                <a:lnTo>
                  <a:pt x="359" y="556"/>
                </a:lnTo>
                <a:lnTo>
                  <a:pt x="331" y="556"/>
                </a:lnTo>
                <a:lnTo>
                  <a:pt x="302" y="549"/>
                </a:lnTo>
                <a:lnTo>
                  <a:pt x="276" y="544"/>
                </a:lnTo>
                <a:lnTo>
                  <a:pt x="248" y="544"/>
                </a:lnTo>
                <a:lnTo>
                  <a:pt x="223" y="539"/>
                </a:lnTo>
                <a:lnTo>
                  <a:pt x="193" y="539"/>
                </a:lnTo>
                <a:lnTo>
                  <a:pt x="168" y="535"/>
                </a:lnTo>
                <a:lnTo>
                  <a:pt x="142" y="533"/>
                </a:lnTo>
                <a:lnTo>
                  <a:pt x="117" y="530"/>
                </a:lnTo>
                <a:lnTo>
                  <a:pt x="87" y="530"/>
                </a:lnTo>
                <a:lnTo>
                  <a:pt x="59" y="515"/>
                </a:lnTo>
                <a:lnTo>
                  <a:pt x="34" y="512"/>
                </a:lnTo>
                <a:lnTo>
                  <a:pt x="25" y="484"/>
                </a:lnTo>
                <a:lnTo>
                  <a:pt x="30" y="458"/>
                </a:lnTo>
                <a:lnTo>
                  <a:pt x="54" y="429"/>
                </a:lnTo>
                <a:lnTo>
                  <a:pt x="80" y="411"/>
                </a:lnTo>
                <a:lnTo>
                  <a:pt x="80" y="383"/>
                </a:lnTo>
                <a:lnTo>
                  <a:pt x="54" y="373"/>
                </a:lnTo>
                <a:lnTo>
                  <a:pt x="25" y="383"/>
                </a:lnTo>
                <a:lnTo>
                  <a:pt x="0" y="380"/>
                </a:lnTo>
                <a:lnTo>
                  <a:pt x="18" y="382"/>
                </a:lnTo>
                <a:lnTo>
                  <a:pt x="18" y="380"/>
                </a:lnTo>
                <a:lnTo>
                  <a:pt x="18" y="378"/>
                </a:lnTo>
                <a:lnTo>
                  <a:pt x="19" y="376"/>
                </a:lnTo>
                <a:lnTo>
                  <a:pt x="20" y="375"/>
                </a:lnTo>
                <a:lnTo>
                  <a:pt x="21" y="369"/>
                </a:lnTo>
                <a:lnTo>
                  <a:pt x="24" y="358"/>
                </a:lnTo>
                <a:lnTo>
                  <a:pt x="28" y="339"/>
                </a:lnTo>
                <a:lnTo>
                  <a:pt x="35" y="317"/>
                </a:lnTo>
                <a:lnTo>
                  <a:pt x="37" y="306"/>
                </a:lnTo>
                <a:lnTo>
                  <a:pt x="37" y="297"/>
                </a:lnTo>
                <a:lnTo>
                  <a:pt x="36" y="288"/>
                </a:lnTo>
                <a:lnTo>
                  <a:pt x="34" y="277"/>
                </a:lnTo>
                <a:lnTo>
                  <a:pt x="26" y="254"/>
                </a:lnTo>
                <a:lnTo>
                  <a:pt x="19" y="221"/>
                </a:lnTo>
                <a:lnTo>
                  <a:pt x="18" y="213"/>
                </a:lnTo>
                <a:lnTo>
                  <a:pt x="17" y="205"/>
                </a:lnTo>
                <a:lnTo>
                  <a:pt x="18" y="198"/>
                </a:lnTo>
                <a:lnTo>
                  <a:pt x="19" y="192"/>
                </a:lnTo>
                <a:lnTo>
                  <a:pt x="21" y="188"/>
                </a:lnTo>
                <a:lnTo>
                  <a:pt x="24" y="185"/>
                </a:lnTo>
                <a:lnTo>
                  <a:pt x="28" y="181"/>
                </a:lnTo>
                <a:lnTo>
                  <a:pt x="33" y="179"/>
                </a:lnTo>
                <a:lnTo>
                  <a:pt x="37" y="178"/>
                </a:lnTo>
                <a:lnTo>
                  <a:pt x="42" y="178"/>
                </a:lnTo>
                <a:lnTo>
                  <a:pt x="47" y="177"/>
                </a:lnTo>
                <a:lnTo>
                  <a:pt x="54" y="178"/>
                </a:lnTo>
                <a:lnTo>
                  <a:pt x="66" y="180"/>
                </a:lnTo>
                <a:lnTo>
                  <a:pt x="79" y="183"/>
                </a:lnTo>
                <a:lnTo>
                  <a:pt x="90" y="185"/>
                </a:lnTo>
                <a:lnTo>
                  <a:pt x="102" y="185"/>
                </a:lnTo>
                <a:lnTo>
                  <a:pt x="113" y="184"/>
                </a:lnTo>
                <a:lnTo>
                  <a:pt x="123" y="181"/>
                </a:lnTo>
                <a:lnTo>
                  <a:pt x="139" y="177"/>
                </a:lnTo>
                <a:lnTo>
                  <a:pt x="146" y="175"/>
                </a:lnTo>
                <a:lnTo>
                  <a:pt x="165" y="185"/>
                </a:lnTo>
                <a:lnTo>
                  <a:pt x="178" y="191"/>
                </a:lnTo>
                <a:lnTo>
                  <a:pt x="184" y="191"/>
                </a:lnTo>
                <a:lnTo>
                  <a:pt x="190" y="190"/>
                </a:lnTo>
                <a:lnTo>
                  <a:pt x="196" y="186"/>
                </a:lnTo>
                <a:lnTo>
                  <a:pt x="203" y="180"/>
                </a:lnTo>
                <a:lnTo>
                  <a:pt x="207" y="175"/>
                </a:lnTo>
                <a:lnTo>
                  <a:pt x="211" y="169"/>
                </a:lnTo>
                <a:lnTo>
                  <a:pt x="214" y="160"/>
                </a:lnTo>
                <a:lnTo>
                  <a:pt x="217" y="152"/>
                </a:lnTo>
                <a:lnTo>
                  <a:pt x="223" y="133"/>
                </a:lnTo>
                <a:lnTo>
                  <a:pt x="227" y="114"/>
                </a:lnTo>
                <a:lnTo>
                  <a:pt x="232" y="81"/>
                </a:lnTo>
                <a:lnTo>
                  <a:pt x="234" y="66"/>
                </a:lnTo>
                <a:lnTo>
                  <a:pt x="232" y="62"/>
                </a:lnTo>
                <a:lnTo>
                  <a:pt x="231" y="58"/>
                </a:lnTo>
                <a:lnTo>
                  <a:pt x="237" y="57"/>
                </a:lnTo>
                <a:lnTo>
                  <a:pt x="242" y="51"/>
                </a:lnTo>
                <a:lnTo>
                  <a:pt x="242" y="26"/>
                </a:lnTo>
                <a:lnTo>
                  <a:pt x="248" y="0"/>
                </a:lnTo>
                <a:lnTo>
                  <a:pt x="269" y="5"/>
                </a:lnTo>
                <a:lnTo>
                  <a:pt x="295" y="21"/>
                </a:lnTo>
                <a:lnTo>
                  <a:pt x="323" y="18"/>
                </a:lnTo>
                <a:lnTo>
                  <a:pt x="349" y="12"/>
                </a:lnTo>
                <a:lnTo>
                  <a:pt x="375" y="28"/>
                </a:lnTo>
                <a:lnTo>
                  <a:pt x="396" y="57"/>
                </a:lnTo>
                <a:lnTo>
                  <a:pt x="414" y="83"/>
                </a:lnTo>
                <a:lnTo>
                  <a:pt x="440" y="90"/>
                </a:lnTo>
                <a:lnTo>
                  <a:pt x="468" y="114"/>
                </a:lnTo>
                <a:lnTo>
                  <a:pt x="493" y="116"/>
                </a:lnTo>
                <a:lnTo>
                  <a:pt x="520" y="104"/>
                </a:lnTo>
                <a:lnTo>
                  <a:pt x="548" y="106"/>
                </a:lnTo>
                <a:lnTo>
                  <a:pt x="553" y="111"/>
                </a:lnTo>
                <a:lnTo>
                  <a:pt x="579" y="124"/>
                </a:lnTo>
                <a:lnTo>
                  <a:pt x="608" y="139"/>
                </a:lnTo>
                <a:lnTo>
                  <a:pt x="633" y="150"/>
                </a:lnTo>
                <a:lnTo>
                  <a:pt x="661" y="148"/>
                </a:lnTo>
                <a:lnTo>
                  <a:pt x="677" y="118"/>
                </a:lnTo>
                <a:lnTo>
                  <a:pt x="688" y="122"/>
                </a:lnTo>
                <a:lnTo>
                  <a:pt x="714" y="134"/>
                </a:lnTo>
                <a:lnTo>
                  <a:pt x="734" y="163"/>
                </a:lnTo>
                <a:lnTo>
                  <a:pt x="760" y="189"/>
                </a:lnTo>
                <a:lnTo>
                  <a:pt x="786" y="207"/>
                </a:lnTo>
                <a:lnTo>
                  <a:pt x="791" y="235"/>
                </a:lnTo>
                <a:lnTo>
                  <a:pt x="794" y="261"/>
                </a:lnTo>
                <a:lnTo>
                  <a:pt x="801" y="290"/>
                </a:lnTo>
                <a:lnTo>
                  <a:pt x="830" y="303"/>
                </a:lnTo>
                <a:lnTo>
                  <a:pt x="855" y="318"/>
                </a:lnTo>
                <a:lnTo>
                  <a:pt x="882" y="313"/>
                </a:lnTo>
                <a:lnTo>
                  <a:pt x="884" y="314"/>
                </a:lnTo>
                <a:lnTo>
                  <a:pt x="882" y="318"/>
                </a:lnTo>
                <a:lnTo>
                  <a:pt x="880" y="323"/>
                </a:lnTo>
                <a:lnTo>
                  <a:pt x="880" y="337"/>
                </a:lnTo>
                <a:lnTo>
                  <a:pt x="878" y="367"/>
                </a:lnTo>
                <a:lnTo>
                  <a:pt x="876" y="384"/>
                </a:lnTo>
                <a:lnTo>
                  <a:pt x="873" y="401"/>
                </a:lnTo>
                <a:lnTo>
                  <a:pt x="872" y="409"/>
                </a:lnTo>
                <a:lnTo>
                  <a:pt x="870" y="416"/>
                </a:lnTo>
                <a:lnTo>
                  <a:pt x="868" y="422"/>
                </a:lnTo>
                <a:lnTo>
                  <a:pt x="866" y="426"/>
                </a:lnTo>
                <a:lnTo>
                  <a:pt x="862" y="430"/>
                </a:lnTo>
                <a:lnTo>
                  <a:pt x="855" y="435"/>
                </a:lnTo>
                <a:lnTo>
                  <a:pt x="847" y="439"/>
                </a:lnTo>
                <a:lnTo>
                  <a:pt x="838" y="444"/>
                </a:lnTo>
                <a:lnTo>
                  <a:pt x="826" y="449"/>
                </a:lnTo>
                <a:lnTo>
                  <a:pt x="816" y="456"/>
                </a:lnTo>
                <a:lnTo>
                  <a:pt x="805" y="462"/>
                </a:lnTo>
                <a:lnTo>
                  <a:pt x="796" y="469"/>
                </a:lnTo>
                <a:lnTo>
                  <a:pt x="787" y="477"/>
                </a:lnTo>
                <a:lnTo>
                  <a:pt x="781" y="485"/>
                </a:lnTo>
                <a:lnTo>
                  <a:pt x="779" y="489"/>
                </a:lnTo>
                <a:lnTo>
                  <a:pt x="777" y="494"/>
                </a:lnTo>
                <a:lnTo>
                  <a:pt x="777" y="499"/>
                </a:lnTo>
                <a:lnTo>
                  <a:pt x="777" y="504"/>
                </a:lnTo>
                <a:lnTo>
                  <a:pt x="778" y="509"/>
                </a:lnTo>
                <a:lnTo>
                  <a:pt x="780" y="514"/>
                </a:lnTo>
                <a:lnTo>
                  <a:pt x="784" y="520"/>
                </a:lnTo>
                <a:lnTo>
                  <a:pt x="788" y="526"/>
                </a:lnTo>
                <a:lnTo>
                  <a:pt x="794" y="531"/>
                </a:lnTo>
                <a:lnTo>
                  <a:pt x="801" y="537"/>
                </a:lnTo>
                <a:lnTo>
                  <a:pt x="809" y="544"/>
                </a:lnTo>
                <a:lnTo>
                  <a:pt x="820" y="551"/>
                </a:lnTo>
                <a:lnTo>
                  <a:pt x="824" y="554"/>
                </a:lnTo>
                <a:lnTo>
                  <a:pt x="828" y="558"/>
                </a:lnTo>
                <a:lnTo>
                  <a:pt x="832" y="564"/>
                </a:lnTo>
                <a:lnTo>
                  <a:pt x="834" y="569"/>
                </a:lnTo>
                <a:lnTo>
                  <a:pt x="840" y="581"/>
                </a:lnTo>
                <a:lnTo>
                  <a:pt x="842" y="593"/>
                </a:lnTo>
                <a:lnTo>
                  <a:pt x="843" y="613"/>
                </a:lnTo>
                <a:lnTo>
                  <a:pt x="843" y="621"/>
                </a:lnTo>
                <a:lnTo>
                  <a:pt x="843" y="627"/>
                </a:lnTo>
                <a:lnTo>
                  <a:pt x="843" y="62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defTabSz="53631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>
              <a:solidFill>
                <a:srgbClr val="262626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Freeform 30"/>
          <p:cNvSpPr>
            <a:spLocks noEditPoints="1"/>
          </p:cNvSpPr>
          <p:nvPr/>
        </p:nvSpPr>
        <p:spPr bwMode="auto">
          <a:xfrm>
            <a:off x="2345407" y="3164259"/>
            <a:ext cx="291062" cy="201268"/>
          </a:xfrm>
          <a:custGeom>
            <a:avLst/>
            <a:gdLst>
              <a:gd name="T0" fmla="*/ 2147483647 w 545"/>
              <a:gd name="T1" fmla="*/ 2147483647 h 393"/>
              <a:gd name="T2" fmla="*/ 2147483647 w 545"/>
              <a:gd name="T3" fmla="*/ 2147483647 h 393"/>
              <a:gd name="T4" fmla="*/ 2147483647 w 545"/>
              <a:gd name="T5" fmla="*/ 2147483647 h 393"/>
              <a:gd name="T6" fmla="*/ 2147483647 w 545"/>
              <a:gd name="T7" fmla="*/ 2147483647 h 393"/>
              <a:gd name="T8" fmla="*/ 2147483647 w 545"/>
              <a:gd name="T9" fmla="*/ 2147483647 h 393"/>
              <a:gd name="T10" fmla="*/ 2147483647 w 545"/>
              <a:gd name="T11" fmla="*/ 2147483647 h 393"/>
              <a:gd name="T12" fmla="*/ 2147483647 w 545"/>
              <a:gd name="T13" fmla="*/ 2147483647 h 393"/>
              <a:gd name="T14" fmla="*/ 2147483647 w 545"/>
              <a:gd name="T15" fmla="*/ 2147483647 h 393"/>
              <a:gd name="T16" fmla="*/ 2147483647 w 545"/>
              <a:gd name="T17" fmla="*/ 2147483647 h 393"/>
              <a:gd name="T18" fmla="*/ 2147483647 w 545"/>
              <a:gd name="T19" fmla="*/ 2147483647 h 393"/>
              <a:gd name="T20" fmla="*/ 2147483647 w 545"/>
              <a:gd name="T21" fmla="*/ 2147483647 h 393"/>
              <a:gd name="T22" fmla="*/ 2147483647 w 545"/>
              <a:gd name="T23" fmla="*/ 2147483647 h 393"/>
              <a:gd name="T24" fmla="*/ 2147483647 w 545"/>
              <a:gd name="T25" fmla="*/ 2147483647 h 393"/>
              <a:gd name="T26" fmla="*/ 2147483647 w 545"/>
              <a:gd name="T27" fmla="*/ 2147483647 h 393"/>
              <a:gd name="T28" fmla="*/ 2147483647 w 545"/>
              <a:gd name="T29" fmla="*/ 2147483647 h 393"/>
              <a:gd name="T30" fmla="*/ 2147483647 w 545"/>
              <a:gd name="T31" fmla="*/ 2147483647 h 393"/>
              <a:gd name="T32" fmla="*/ 2147483647 w 545"/>
              <a:gd name="T33" fmla="*/ 0 h 393"/>
              <a:gd name="T34" fmla="*/ 2147483647 w 545"/>
              <a:gd name="T35" fmla="*/ 2147483647 h 393"/>
              <a:gd name="T36" fmla="*/ 2147483647 w 545"/>
              <a:gd name="T37" fmla="*/ 2147483647 h 393"/>
              <a:gd name="T38" fmla="*/ 2147483647 w 545"/>
              <a:gd name="T39" fmla="*/ 2147483647 h 393"/>
              <a:gd name="T40" fmla="*/ 2147483647 w 545"/>
              <a:gd name="T41" fmla="*/ 2147483647 h 393"/>
              <a:gd name="T42" fmla="*/ 2147483647 w 545"/>
              <a:gd name="T43" fmla="*/ 2147483647 h 393"/>
              <a:gd name="T44" fmla="*/ 2147483647 w 545"/>
              <a:gd name="T45" fmla="*/ 2147483647 h 393"/>
              <a:gd name="T46" fmla="*/ 2147483647 w 545"/>
              <a:gd name="T47" fmla="*/ 2147483647 h 393"/>
              <a:gd name="T48" fmla="*/ 2147483647 w 545"/>
              <a:gd name="T49" fmla="*/ 2147483647 h 393"/>
              <a:gd name="T50" fmla="*/ 2147483647 w 545"/>
              <a:gd name="T51" fmla="*/ 2147483647 h 393"/>
              <a:gd name="T52" fmla="*/ 2147483647 w 545"/>
              <a:gd name="T53" fmla="*/ 2147483647 h 393"/>
              <a:gd name="T54" fmla="*/ 2147483647 w 545"/>
              <a:gd name="T55" fmla="*/ 2147483647 h 393"/>
              <a:gd name="T56" fmla="*/ 2147483647 w 545"/>
              <a:gd name="T57" fmla="*/ 2147483647 h 393"/>
              <a:gd name="T58" fmla="*/ 2147483647 w 545"/>
              <a:gd name="T59" fmla="*/ 2147483647 h 393"/>
              <a:gd name="T60" fmla="*/ 2147483647 w 545"/>
              <a:gd name="T61" fmla="*/ 2147483647 h 393"/>
              <a:gd name="T62" fmla="*/ 2147483647 w 545"/>
              <a:gd name="T63" fmla="*/ 2147483647 h 393"/>
              <a:gd name="T64" fmla="*/ 2147483647 w 545"/>
              <a:gd name="T65" fmla="*/ 2147483647 h 393"/>
              <a:gd name="T66" fmla="*/ 2147483647 w 545"/>
              <a:gd name="T67" fmla="*/ 2147483647 h 393"/>
              <a:gd name="T68" fmla="*/ 2147483647 w 545"/>
              <a:gd name="T69" fmla="*/ 2147483647 h 393"/>
              <a:gd name="T70" fmla="*/ 2147483647 w 545"/>
              <a:gd name="T71" fmla="*/ 2147483647 h 393"/>
              <a:gd name="T72" fmla="*/ 2147483647 w 545"/>
              <a:gd name="T73" fmla="*/ 2147483647 h 393"/>
              <a:gd name="T74" fmla="*/ 2147483647 w 545"/>
              <a:gd name="T75" fmla="*/ 2147483647 h 393"/>
              <a:gd name="T76" fmla="*/ 2147483647 w 545"/>
              <a:gd name="T77" fmla="*/ 2147483647 h 393"/>
              <a:gd name="T78" fmla="*/ 2147483647 w 545"/>
              <a:gd name="T79" fmla="*/ 2147483647 h 393"/>
              <a:gd name="T80" fmla="*/ 2147483647 w 545"/>
              <a:gd name="T81" fmla="*/ 2147483647 h 393"/>
              <a:gd name="T82" fmla="*/ 2147483647 w 545"/>
              <a:gd name="T83" fmla="*/ 2147483647 h 393"/>
              <a:gd name="T84" fmla="*/ 2147483647 w 545"/>
              <a:gd name="T85" fmla="*/ 2147483647 h 393"/>
              <a:gd name="T86" fmla="*/ 2147483647 w 545"/>
              <a:gd name="T87" fmla="*/ 2147483647 h 393"/>
              <a:gd name="T88" fmla="*/ 2147483647 w 545"/>
              <a:gd name="T89" fmla="*/ 2147483647 h 393"/>
              <a:gd name="T90" fmla="*/ 2147483647 w 545"/>
              <a:gd name="T91" fmla="*/ 2147483647 h 393"/>
              <a:gd name="T92" fmla="*/ 2147483647 w 545"/>
              <a:gd name="T93" fmla="*/ 2147483647 h 393"/>
              <a:gd name="T94" fmla="*/ 2147483647 w 545"/>
              <a:gd name="T95" fmla="*/ 2147483647 h 393"/>
              <a:gd name="T96" fmla="*/ 2147483647 w 545"/>
              <a:gd name="T97" fmla="*/ 2147483647 h 393"/>
              <a:gd name="T98" fmla="*/ 2147483647 w 545"/>
              <a:gd name="T99" fmla="*/ 2147483647 h 39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545" h="393">
                <a:moveTo>
                  <a:pt x="417" y="393"/>
                </a:moveTo>
                <a:lnTo>
                  <a:pt x="399" y="391"/>
                </a:lnTo>
                <a:lnTo>
                  <a:pt x="373" y="373"/>
                </a:lnTo>
                <a:lnTo>
                  <a:pt x="347" y="363"/>
                </a:lnTo>
                <a:lnTo>
                  <a:pt x="321" y="345"/>
                </a:lnTo>
                <a:lnTo>
                  <a:pt x="293" y="334"/>
                </a:lnTo>
                <a:lnTo>
                  <a:pt x="267" y="332"/>
                </a:lnTo>
                <a:lnTo>
                  <a:pt x="238" y="339"/>
                </a:lnTo>
                <a:lnTo>
                  <a:pt x="212" y="345"/>
                </a:lnTo>
                <a:lnTo>
                  <a:pt x="184" y="337"/>
                </a:lnTo>
                <a:lnTo>
                  <a:pt x="159" y="343"/>
                </a:lnTo>
                <a:lnTo>
                  <a:pt x="130" y="350"/>
                </a:lnTo>
                <a:lnTo>
                  <a:pt x="104" y="348"/>
                </a:lnTo>
                <a:lnTo>
                  <a:pt x="54" y="362"/>
                </a:lnTo>
                <a:lnTo>
                  <a:pt x="50" y="329"/>
                </a:lnTo>
                <a:lnTo>
                  <a:pt x="24" y="337"/>
                </a:lnTo>
                <a:lnTo>
                  <a:pt x="16" y="311"/>
                </a:lnTo>
                <a:lnTo>
                  <a:pt x="44" y="299"/>
                </a:lnTo>
                <a:lnTo>
                  <a:pt x="70" y="283"/>
                </a:lnTo>
                <a:lnTo>
                  <a:pt x="83" y="309"/>
                </a:lnTo>
                <a:lnTo>
                  <a:pt x="109" y="324"/>
                </a:lnTo>
                <a:lnTo>
                  <a:pt x="120" y="299"/>
                </a:lnTo>
                <a:lnTo>
                  <a:pt x="145" y="274"/>
                </a:lnTo>
                <a:lnTo>
                  <a:pt x="156" y="246"/>
                </a:lnTo>
                <a:lnTo>
                  <a:pt x="182" y="223"/>
                </a:lnTo>
                <a:lnTo>
                  <a:pt x="207" y="216"/>
                </a:lnTo>
                <a:lnTo>
                  <a:pt x="226" y="187"/>
                </a:lnTo>
                <a:lnTo>
                  <a:pt x="226" y="161"/>
                </a:lnTo>
                <a:lnTo>
                  <a:pt x="228" y="133"/>
                </a:lnTo>
                <a:lnTo>
                  <a:pt x="233" y="106"/>
                </a:lnTo>
                <a:lnTo>
                  <a:pt x="241" y="81"/>
                </a:lnTo>
                <a:lnTo>
                  <a:pt x="262" y="53"/>
                </a:lnTo>
                <a:lnTo>
                  <a:pt x="283" y="27"/>
                </a:lnTo>
                <a:lnTo>
                  <a:pt x="300" y="0"/>
                </a:lnTo>
                <a:lnTo>
                  <a:pt x="327" y="14"/>
                </a:lnTo>
                <a:lnTo>
                  <a:pt x="332" y="39"/>
                </a:lnTo>
                <a:lnTo>
                  <a:pt x="357" y="44"/>
                </a:lnTo>
                <a:lnTo>
                  <a:pt x="383" y="18"/>
                </a:lnTo>
                <a:lnTo>
                  <a:pt x="410" y="34"/>
                </a:lnTo>
                <a:lnTo>
                  <a:pt x="438" y="44"/>
                </a:lnTo>
                <a:lnTo>
                  <a:pt x="463" y="55"/>
                </a:lnTo>
                <a:lnTo>
                  <a:pt x="489" y="44"/>
                </a:lnTo>
                <a:lnTo>
                  <a:pt x="511" y="44"/>
                </a:lnTo>
                <a:lnTo>
                  <a:pt x="512" y="48"/>
                </a:lnTo>
                <a:lnTo>
                  <a:pt x="513" y="51"/>
                </a:lnTo>
                <a:lnTo>
                  <a:pt x="512" y="56"/>
                </a:lnTo>
                <a:lnTo>
                  <a:pt x="509" y="69"/>
                </a:lnTo>
                <a:lnTo>
                  <a:pt x="505" y="86"/>
                </a:lnTo>
                <a:lnTo>
                  <a:pt x="503" y="107"/>
                </a:lnTo>
                <a:lnTo>
                  <a:pt x="502" y="119"/>
                </a:lnTo>
                <a:lnTo>
                  <a:pt x="502" y="129"/>
                </a:lnTo>
                <a:lnTo>
                  <a:pt x="503" y="141"/>
                </a:lnTo>
                <a:lnTo>
                  <a:pt x="505" y="150"/>
                </a:lnTo>
                <a:lnTo>
                  <a:pt x="508" y="160"/>
                </a:lnTo>
                <a:lnTo>
                  <a:pt x="512" y="167"/>
                </a:lnTo>
                <a:lnTo>
                  <a:pt x="516" y="170"/>
                </a:lnTo>
                <a:lnTo>
                  <a:pt x="519" y="174"/>
                </a:lnTo>
                <a:lnTo>
                  <a:pt x="523" y="176"/>
                </a:lnTo>
                <a:lnTo>
                  <a:pt x="527" y="178"/>
                </a:lnTo>
                <a:lnTo>
                  <a:pt x="537" y="182"/>
                </a:lnTo>
                <a:lnTo>
                  <a:pt x="545" y="186"/>
                </a:lnTo>
                <a:lnTo>
                  <a:pt x="538" y="188"/>
                </a:lnTo>
                <a:lnTo>
                  <a:pt x="522" y="192"/>
                </a:lnTo>
                <a:lnTo>
                  <a:pt x="512" y="195"/>
                </a:lnTo>
                <a:lnTo>
                  <a:pt x="501" y="196"/>
                </a:lnTo>
                <a:lnTo>
                  <a:pt x="489" y="196"/>
                </a:lnTo>
                <a:lnTo>
                  <a:pt x="478" y="194"/>
                </a:lnTo>
                <a:lnTo>
                  <a:pt x="465" y="191"/>
                </a:lnTo>
                <a:lnTo>
                  <a:pt x="453" y="189"/>
                </a:lnTo>
                <a:lnTo>
                  <a:pt x="446" y="188"/>
                </a:lnTo>
                <a:lnTo>
                  <a:pt x="441" y="189"/>
                </a:lnTo>
                <a:lnTo>
                  <a:pt x="436" y="189"/>
                </a:lnTo>
                <a:lnTo>
                  <a:pt x="432" y="190"/>
                </a:lnTo>
                <a:lnTo>
                  <a:pt x="427" y="192"/>
                </a:lnTo>
                <a:lnTo>
                  <a:pt x="423" y="196"/>
                </a:lnTo>
                <a:lnTo>
                  <a:pt x="420" y="199"/>
                </a:lnTo>
                <a:lnTo>
                  <a:pt x="418" y="203"/>
                </a:lnTo>
                <a:lnTo>
                  <a:pt x="417" y="209"/>
                </a:lnTo>
                <a:lnTo>
                  <a:pt x="416" y="216"/>
                </a:lnTo>
                <a:lnTo>
                  <a:pt x="417" y="224"/>
                </a:lnTo>
                <a:lnTo>
                  <a:pt x="418" y="232"/>
                </a:lnTo>
                <a:lnTo>
                  <a:pt x="425" y="265"/>
                </a:lnTo>
                <a:lnTo>
                  <a:pt x="433" y="288"/>
                </a:lnTo>
                <a:lnTo>
                  <a:pt x="435" y="299"/>
                </a:lnTo>
                <a:lnTo>
                  <a:pt x="436" y="308"/>
                </a:lnTo>
                <a:lnTo>
                  <a:pt x="436" y="317"/>
                </a:lnTo>
                <a:lnTo>
                  <a:pt x="434" y="328"/>
                </a:lnTo>
                <a:lnTo>
                  <a:pt x="427" y="350"/>
                </a:lnTo>
                <a:lnTo>
                  <a:pt x="423" y="369"/>
                </a:lnTo>
                <a:lnTo>
                  <a:pt x="420" y="380"/>
                </a:lnTo>
                <a:lnTo>
                  <a:pt x="419" y="386"/>
                </a:lnTo>
                <a:lnTo>
                  <a:pt x="418" y="387"/>
                </a:lnTo>
                <a:lnTo>
                  <a:pt x="417" y="389"/>
                </a:lnTo>
                <a:lnTo>
                  <a:pt x="417" y="391"/>
                </a:lnTo>
                <a:lnTo>
                  <a:pt x="417" y="393"/>
                </a:lnTo>
                <a:close/>
                <a:moveTo>
                  <a:pt x="29" y="228"/>
                </a:moveTo>
                <a:lnTo>
                  <a:pt x="29" y="257"/>
                </a:lnTo>
                <a:lnTo>
                  <a:pt x="5" y="283"/>
                </a:lnTo>
                <a:lnTo>
                  <a:pt x="0" y="254"/>
                </a:lnTo>
                <a:lnTo>
                  <a:pt x="21" y="228"/>
                </a:lnTo>
                <a:lnTo>
                  <a:pt x="29" y="228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1"/>
          <p:cNvSpPr>
            <a:spLocks/>
          </p:cNvSpPr>
          <p:nvPr/>
        </p:nvSpPr>
        <p:spPr bwMode="auto">
          <a:xfrm>
            <a:off x="2613956" y="3185769"/>
            <a:ext cx="70755" cy="81429"/>
          </a:xfrm>
          <a:custGeom>
            <a:avLst/>
            <a:gdLst>
              <a:gd name="T0" fmla="*/ 2147483647 w 131"/>
              <a:gd name="T1" fmla="*/ 0 h 158"/>
              <a:gd name="T2" fmla="*/ 2147483647 w 131"/>
              <a:gd name="T3" fmla="*/ 0 h 158"/>
              <a:gd name="T4" fmla="*/ 2147483647 w 131"/>
              <a:gd name="T5" fmla="*/ 2147483647 h 158"/>
              <a:gd name="T6" fmla="*/ 2147483647 w 131"/>
              <a:gd name="T7" fmla="*/ 2147483647 h 158"/>
              <a:gd name="T8" fmla="*/ 2147483647 w 131"/>
              <a:gd name="T9" fmla="*/ 2147483647 h 158"/>
              <a:gd name="T10" fmla="*/ 2147483647 w 131"/>
              <a:gd name="T11" fmla="*/ 2147483647 h 158"/>
              <a:gd name="T12" fmla="*/ 2147483647 w 131"/>
              <a:gd name="T13" fmla="*/ 2147483647 h 158"/>
              <a:gd name="T14" fmla="*/ 2147483647 w 131"/>
              <a:gd name="T15" fmla="*/ 2147483647 h 158"/>
              <a:gd name="T16" fmla="*/ 2147483647 w 131"/>
              <a:gd name="T17" fmla="*/ 2147483647 h 158"/>
              <a:gd name="T18" fmla="*/ 2147483647 w 131"/>
              <a:gd name="T19" fmla="*/ 2147483647 h 158"/>
              <a:gd name="T20" fmla="*/ 2147483647 w 131"/>
              <a:gd name="T21" fmla="*/ 2147483647 h 158"/>
              <a:gd name="T22" fmla="*/ 2147483647 w 131"/>
              <a:gd name="T23" fmla="*/ 2147483647 h 158"/>
              <a:gd name="T24" fmla="*/ 2147483647 w 131"/>
              <a:gd name="T25" fmla="*/ 2147483647 h 158"/>
              <a:gd name="T26" fmla="*/ 2147483647 w 131"/>
              <a:gd name="T27" fmla="*/ 2147483647 h 158"/>
              <a:gd name="T28" fmla="*/ 2147483647 w 131"/>
              <a:gd name="T29" fmla="*/ 2147483647 h 158"/>
              <a:gd name="T30" fmla="*/ 2147483647 w 131"/>
              <a:gd name="T31" fmla="*/ 2147483647 h 158"/>
              <a:gd name="T32" fmla="*/ 2147483647 w 131"/>
              <a:gd name="T33" fmla="*/ 2147483647 h 158"/>
              <a:gd name="T34" fmla="*/ 2147483647 w 131"/>
              <a:gd name="T35" fmla="*/ 2147483647 h 158"/>
              <a:gd name="T36" fmla="*/ 2147483647 w 131"/>
              <a:gd name="T37" fmla="*/ 2147483647 h 158"/>
              <a:gd name="T38" fmla="*/ 2147483647 w 131"/>
              <a:gd name="T39" fmla="*/ 2147483647 h 158"/>
              <a:gd name="T40" fmla="*/ 2147483647 w 131"/>
              <a:gd name="T41" fmla="*/ 2147483647 h 158"/>
              <a:gd name="T42" fmla="*/ 2147483647 w 131"/>
              <a:gd name="T43" fmla="*/ 2147483647 h 158"/>
              <a:gd name="T44" fmla="*/ 2147483647 w 131"/>
              <a:gd name="T45" fmla="*/ 2147483647 h 158"/>
              <a:gd name="T46" fmla="*/ 2147483647 w 131"/>
              <a:gd name="T47" fmla="*/ 2147483647 h 158"/>
              <a:gd name="T48" fmla="*/ 2147483647 w 131"/>
              <a:gd name="T49" fmla="*/ 2147483647 h 158"/>
              <a:gd name="T50" fmla="*/ 2147483647 w 131"/>
              <a:gd name="T51" fmla="*/ 2147483647 h 158"/>
              <a:gd name="T52" fmla="*/ 2147483647 w 131"/>
              <a:gd name="T53" fmla="*/ 2147483647 h 158"/>
              <a:gd name="T54" fmla="*/ 2147483647 w 131"/>
              <a:gd name="T55" fmla="*/ 2147483647 h 158"/>
              <a:gd name="T56" fmla="*/ 2147483647 w 131"/>
              <a:gd name="T57" fmla="*/ 2147483647 h 158"/>
              <a:gd name="T58" fmla="*/ 2147483647 w 131"/>
              <a:gd name="T59" fmla="*/ 2147483647 h 158"/>
              <a:gd name="T60" fmla="*/ 2147483647 w 131"/>
              <a:gd name="T61" fmla="*/ 2147483647 h 158"/>
              <a:gd name="T62" fmla="*/ 2147483647 w 131"/>
              <a:gd name="T63" fmla="*/ 2147483647 h 158"/>
              <a:gd name="T64" fmla="*/ 2147483647 w 131"/>
              <a:gd name="T65" fmla="*/ 2147483647 h 158"/>
              <a:gd name="T66" fmla="*/ 2147483647 w 131"/>
              <a:gd name="T67" fmla="*/ 2147483647 h 158"/>
              <a:gd name="T68" fmla="*/ 0 w 131"/>
              <a:gd name="T69" fmla="*/ 2147483647 h 158"/>
              <a:gd name="T70" fmla="*/ 0 w 131"/>
              <a:gd name="T71" fmla="*/ 2147483647 h 158"/>
              <a:gd name="T72" fmla="*/ 2147483647 w 131"/>
              <a:gd name="T73" fmla="*/ 2147483647 h 158"/>
              <a:gd name="T74" fmla="*/ 2147483647 w 131"/>
              <a:gd name="T75" fmla="*/ 2147483647 h 158"/>
              <a:gd name="T76" fmla="*/ 2147483647 w 131"/>
              <a:gd name="T77" fmla="*/ 2147483647 h 158"/>
              <a:gd name="T78" fmla="*/ 2147483647 w 131"/>
              <a:gd name="T79" fmla="*/ 2147483647 h 158"/>
              <a:gd name="T80" fmla="*/ 2147483647 w 131"/>
              <a:gd name="T81" fmla="*/ 2147483647 h 158"/>
              <a:gd name="T82" fmla="*/ 2147483647 w 131"/>
              <a:gd name="T83" fmla="*/ 2147483647 h 158"/>
              <a:gd name="T84" fmla="*/ 2147483647 w 131"/>
              <a:gd name="T85" fmla="*/ 0 h 158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31" h="158">
                <a:moveTo>
                  <a:pt x="9" y="0"/>
                </a:moveTo>
                <a:lnTo>
                  <a:pt x="16" y="0"/>
                </a:lnTo>
                <a:lnTo>
                  <a:pt x="42" y="16"/>
                </a:lnTo>
                <a:lnTo>
                  <a:pt x="54" y="32"/>
                </a:lnTo>
                <a:lnTo>
                  <a:pt x="81" y="34"/>
                </a:lnTo>
                <a:lnTo>
                  <a:pt x="109" y="27"/>
                </a:lnTo>
                <a:lnTo>
                  <a:pt x="128" y="25"/>
                </a:lnTo>
                <a:lnTo>
                  <a:pt x="129" y="29"/>
                </a:lnTo>
                <a:lnTo>
                  <a:pt x="131" y="33"/>
                </a:lnTo>
                <a:lnTo>
                  <a:pt x="129" y="48"/>
                </a:lnTo>
                <a:lnTo>
                  <a:pt x="124" y="81"/>
                </a:lnTo>
                <a:lnTo>
                  <a:pt x="120" y="100"/>
                </a:lnTo>
                <a:lnTo>
                  <a:pt x="114" y="119"/>
                </a:lnTo>
                <a:lnTo>
                  <a:pt x="111" y="127"/>
                </a:lnTo>
                <a:lnTo>
                  <a:pt x="108" y="136"/>
                </a:lnTo>
                <a:lnTo>
                  <a:pt x="104" y="142"/>
                </a:lnTo>
                <a:lnTo>
                  <a:pt x="100" y="147"/>
                </a:lnTo>
                <a:lnTo>
                  <a:pt x="95" y="151"/>
                </a:lnTo>
                <a:lnTo>
                  <a:pt x="92" y="154"/>
                </a:lnTo>
                <a:lnTo>
                  <a:pt x="88" y="156"/>
                </a:lnTo>
                <a:lnTo>
                  <a:pt x="85" y="158"/>
                </a:lnTo>
                <a:lnTo>
                  <a:pt x="82" y="158"/>
                </a:lnTo>
                <a:lnTo>
                  <a:pt x="78" y="158"/>
                </a:lnTo>
                <a:lnTo>
                  <a:pt x="74" y="157"/>
                </a:lnTo>
                <a:lnTo>
                  <a:pt x="71" y="156"/>
                </a:lnTo>
                <a:lnTo>
                  <a:pt x="52" y="147"/>
                </a:lnTo>
                <a:lnTo>
                  <a:pt x="25" y="134"/>
                </a:lnTo>
                <a:lnTo>
                  <a:pt x="21" y="132"/>
                </a:lnTo>
                <a:lnTo>
                  <a:pt x="17" y="130"/>
                </a:lnTo>
                <a:lnTo>
                  <a:pt x="14" y="126"/>
                </a:lnTo>
                <a:lnTo>
                  <a:pt x="10" y="123"/>
                </a:lnTo>
                <a:lnTo>
                  <a:pt x="6" y="116"/>
                </a:lnTo>
                <a:lnTo>
                  <a:pt x="3" y="106"/>
                </a:lnTo>
                <a:lnTo>
                  <a:pt x="1" y="97"/>
                </a:lnTo>
                <a:lnTo>
                  <a:pt x="0" y="85"/>
                </a:lnTo>
                <a:lnTo>
                  <a:pt x="0" y="75"/>
                </a:lnTo>
                <a:lnTo>
                  <a:pt x="1" y="63"/>
                </a:lnTo>
                <a:lnTo>
                  <a:pt x="3" y="42"/>
                </a:lnTo>
                <a:lnTo>
                  <a:pt x="7" y="25"/>
                </a:lnTo>
                <a:lnTo>
                  <a:pt x="10" y="12"/>
                </a:lnTo>
                <a:lnTo>
                  <a:pt x="11" y="7"/>
                </a:lnTo>
                <a:lnTo>
                  <a:pt x="10" y="4"/>
                </a:lnTo>
                <a:lnTo>
                  <a:pt x="9" y="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 32"/>
          <p:cNvSpPr>
            <a:spLocks noEditPoints="1"/>
          </p:cNvSpPr>
          <p:nvPr/>
        </p:nvSpPr>
        <p:spPr bwMode="auto">
          <a:xfrm>
            <a:off x="4096600" y="3560648"/>
            <a:ext cx="236387" cy="142886"/>
          </a:xfrm>
          <a:custGeom>
            <a:avLst/>
            <a:gdLst>
              <a:gd name="T0" fmla="*/ 2147483647 w 439"/>
              <a:gd name="T1" fmla="*/ 2147483647 h 281"/>
              <a:gd name="T2" fmla="*/ 2147483647 w 439"/>
              <a:gd name="T3" fmla="*/ 2147483647 h 281"/>
              <a:gd name="T4" fmla="*/ 2147483647 w 439"/>
              <a:gd name="T5" fmla="*/ 2147483647 h 281"/>
              <a:gd name="T6" fmla="*/ 2147483647 w 439"/>
              <a:gd name="T7" fmla="*/ 2147483647 h 281"/>
              <a:gd name="T8" fmla="*/ 2147483647 w 439"/>
              <a:gd name="T9" fmla="*/ 2147483647 h 281"/>
              <a:gd name="T10" fmla="*/ 2147483647 w 439"/>
              <a:gd name="T11" fmla="*/ 2147483647 h 281"/>
              <a:gd name="T12" fmla="*/ 2147483647 w 439"/>
              <a:gd name="T13" fmla="*/ 2147483647 h 281"/>
              <a:gd name="T14" fmla="*/ 2147483647 w 439"/>
              <a:gd name="T15" fmla="*/ 2147483647 h 281"/>
              <a:gd name="T16" fmla="*/ 2147483647 w 439"/>
              <a:gd name="T17" fmla="*/ 2147483647 h 281"/>
              <a:gd name="T18" fmla="*/ 2147483647 w 439"/>
              <a:gd name="T19" fmla="*/ 0 h 281"/>
              <a:gd name="T20" fmla="*/ 2147483647 w 439"/>
              <a:gd name="T21" fmla="*/ 0 h 281"/>
              <a:gd name="T22" fmla="*/ 2147483647 w 439"/>
              <a:gd name="T23" fmla="*/ 2147483647 h 281"/>
              <a:gd name="T24" fmla="*/ 2147483647 w 439"/>
              <a:gd name="T25" fmla="*/ 2147483647 h 281"/>
              <a:gd name="T26" fmla="*/ 2147483647 w 439"/>
              <a:gd name="T27" fmla="*/ 2147483647 h 281"/>
              <a:gd name="T28" fmla="*/ 2147483647 w 439"/>
              <a:gd name="T29" fmla="*/ 2147483647 h 281"/>
              <a:gd name="T30" fmla="*/ 2147483647 w 439"/>
              <a:gd name="T31" fmla="*/ 2147483647 h 281"/>
              <a:gd name="T32" fmla="*/ 2147483647 w 439"/>
              <a:gd name="T33" fmla="*/ 2147483647 h 281"/>
              <a:gd name="T34" fmla="*/ 2147483647 w 439"/>
              <a:gd name="T35" fmla="*/ 2147483647 h 281"/>
              <a:gd name="T36" fmla="*/ 2147483647 w 439"/>
              <a:gd name="T37" fmla="*/ 2147483647 h 281"/>
              <a:gd name="T38" fmla="*/ 2147483647 w 439"/>
              <a:gd name="T39" fmla="*/ 2147483647 h 281"/>
              <a:gd name="T40" fmla="*/ 2147483647 w 439"/>
              <a:gd name="T41" fmla="*/ 2147483647 h 281"/>
              <a:gd name="T42" fmla="*/ 2147483647 w 439"/>
              <a:gd name="T43" fmla="*/ 2147483647 h 281"/>
              <a:gd name="T44" fmla="*/ 2147483647 w 439"/>
              <a:gd name="T45" fmla="*/ 2147483647 h 281"/>
              <a:gd name="T46" fmla="*/ 2147483647 w 439"/>
              <a:gd name="T47" fmla="*/ 2147483647 h 281"/>
              <a:gd name="T48" fmla="*/ 2147483647 w 439"/>
              <a:gd name="T49" fmla="*/ 2147483647 h 281"/>
              <a:gd name="T50" fmla="*/ 2147483647 w 439"/>
              <a:gd name="T51" fmla="*/ 2147483647 h 281"/>
              <a:gd name="T52" fmla="*/ 2147483647 w 439"/>
              <a:gd name="T53" fmla="*/ 2147483647 h 281"/>
              <a:gd name="T54" fmla="*/ 2147483647 w 439"/>
              <a:gd name="T55" fmla="*/ 2147483647 h 281"/>
              <a:gd name="T56" fmla="*/ 2147483647 w 439"/>
              <a:gd name="T57" fmla="*/ 2147483647 h 281"/>
              <a:gd name="T58" fmla="*/ 2147483647 w 439"/>
              <a:gd name="T59" fmla="*/ 2147483647 h 281"/>
              <a:gd name="T60" fmla="*/ 2147483647 w 439"/>
              <a:gd name="T61" fmla="*/ 2147483647 h 281"/>
              <a:gd name="T62" fmla="*/ 2147483647 w 439"/>
              <a:gd name="T63" fmla="*/ 2147483647 h 281"/>
              <a:gd name="T64" fmla="*/ 2147483647 w 439"/>
              <a:gd name="T65" fmla="*/ 2147483647 h 281"/>
              <a:gd name="T66" fmla="*/ 2147483647 w 439"/>
              <a:gd name="T67" fmla="*/ 2147483647 h 281"/>
              <a:gd name="T68" fmla="*/ 2147483647 w 439"/>
              <a:gd name="T69" fmla="*/ 2147483647 h 281"/>
              <a:gd name="T70" fmla="*/ 2147483647 w 439"/>
              <a:gd name="T71" fmla="*/ 2147483647 h 281"/>
              <a:gd name="T72" fmla="*/ 2147483647 w 439"/>
              <a:gd name="T73" fmla="*/ 2147483647 h 281"/>
              <a:gd name="T74" fmla="*/ 2147483647 w 439"/>
              <a:gd name="T75" fmla="*/ 2147483647 h 281"/>
              <a:gd name="T76" fmla="*/ 2147483647 w 439"/>
              <a:gd name="T77" fmla="*/ 2147483647 h 281"/>
              <a:gd name="T78" fmla="*/ 2147483647 w 439"/>
              <a:gd name="T79" fmla="*/ 2147483647 h 281"/>
              <a:gd name="T80" fmla="*/ 0 w 439"/>
              <a:gd name="T81" fmla="*/ 2147483647 h 281"/>
              <a:gd name="T82" fmla="*/ 2147483647 w 439"/>
              <a:gd name="T83" fmla="*/ 2147483647 h 281"/>
              <a:gd name="T84" fmla="*/ 2147483647 w 439"/>
              <a:gd name="T85" fmla="*/ 2147483647 h 281"/>
              <a:gd name="T86" fmla="*/ 2147483647 w 439"/>
              <a:gd name="T87" fmla="*/ 2147483647 h 281"/>
              <a:gd name="T88" fmla="*/ 2147483647 w 439"/>
              <a:gd name="T89" fmla="*/ 2147483647 h 281"/>
              <a:gd name="T90" fmla="*/ 2147483647 w 439"/>
              <a:gd name="T91" fmla="*/ 2147483647 h 281"/>
              <a:gd name="T92" fmla="*/ 2147483647 w 439"/>
              <a:gd name="T93" fmla="*/ 2147483647 h 281"/>
              <a:gd name="T94" fmla="*/ 2147483647 w 439"/>
              <a:gd name="T95" fmla="*/ 2147483647 h 28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439" h="281">
                <a:moveTo>
                  <a:pt x="8" y="9"/>
                </a:moveTo>
                <a:lnTo>
                  <a:pt x="28" y="23"/>
                </a:lnTo>
                <a:lnTo>
                  <a:pt x="54" y="21"/>
                </a:lnTo>
                <a:lnTo>
                  <a:pt x="83" y="27"/>
                </a:lnTo>
                <a:lnTo>
                  <a:pt x="109" y="37"/>
                </a:lnTo>
                <a:lnTo>
                  <a:pt x="134" y="44"/>
                </a:lnTo>
                <a:lnTo>
                  <a:pt x="162" y="42"/>
                </a:lnTo>
                <a:lnTo>
                  <a:pt x="191" y="42"/>
                </a:lnTo>
                <a:lnTo>
                  <a:pt x="217" y="23"/>
                </a:lnTo>
                <a:lnTo>
                  <a:pt x="243" y="0"/>
                </a:lnTo>
                <a:lnTo>
                  <a:pt x="272" y="0"/>
                </a:lnTo>
                <a:lnTo>
                  <a:pt x="297" y="11"/>
                </a:lnTo>
                <a:lnTo>
                  <a:pt x="326" y="21"/>
                </a:lnTo>
                <a:lnTo>
                  <a:pt x="351" y="32"/>
                </a:lnTo>
                <a:lnTo>
                  <a:pt x="380" y="48"/>
                </a:lnTo>
                <a:lnTo>
                  <a:pt x="403" y="73"/>
                </a:lnTo>
                <a:lnTo>
                  <a:pt x="429" y="97"/>
                </a:lnTo>
                <a:lnTo>
                  <a:pt x="439" y="122"/>
                </a:lnTo>
                <a:lnTo>
                  <a:pt x="413" y="148"/>
                </a:lnTo>
                <a:lnTo>
                  <a:pt x="388" y="159"/>
                </a:lnTo>
                <a:lnTo>
                  <a:pt x="362" y="177"/>
                </a:lnTo>
                <a:lnTo>
                  <a:pt x="333" y="184"/>
                </a:lnTo>
                <a:lnTo>
                  <a:pt x="307" y="198"/>
                </a:lnTo>
                <a:lnTo>
                  <a:pt x="287" y="226"/>
                </a:lnTo>
                <a:lnTo>
                  <a:pt x="277" y="251"/>
                </a:lnTo>
                <a:lnTo>
                  <a:pt x="261" y="278"/>
                </a:lnTo>
                <a:lnTo>
                  <a:pt x="254" y="281"/>
                </a:lnTo>
                <a:lnTo>
                  <a:pt x="227" y="278"/>
                </a:lnTo>
                <a:lnTo>
                  <a:pt x="233" y="262"/>
                </a:lnTo>
                <a:lnTo>
                  <a:pt x="254" y="237"/>
                </a:lnTo>
                <a:lnTo>
                  <a:pt x="238" y="210"/>
                </a:lnTo>
                <a:lnTo>
                  <a:pt x="212" y="182"/>
                </a:lnTo>
                <a:lnTo>
                  <a:pt x="187" y="159"/>
                </a:lnTo>
                <a:lnTo>
                  <a:pt x="157" y="140"/>
                </a:lnTo>
                <a:lnTo>
                  <a:pt x="132" y="130"/>
                </a:lnTo>
                <a:lnTo>
                  <a:pt x="104" y="120"/>
                </a:lnTo>
                <a:lnTo>
                  <a:pt x="77" y="117"/>
                </a:lnTo>
                <a:lnTo>
                  <a:pt x="49" y="115"/>
                </a:lnTo>
                <a:lnTo>
                  <a:pt x="26" y="86"/>
                </a:lnTo>
                <a:lnTo>
                  <a:pt x="8" y="60"/>
                </a:lnTo>
                <a:lnTo>
                  <a:pt x="0" y="34"/>
                </a:lnTo>
                <a:lnTo>
                  <a:pt x="8" y="9"/>
                </a:lnTo>
                <a:close/>
                <a:moveTo>
                  <a:pt x="399" y="265"/>
                </a:moveTo>
                <a:lnTo>
                  <a:pt x="372" y="251"/>
                </a:lnTo>
                <a:lnTo>
                  <a:pt x="365" y="226"/>
                </a:lnTo>
                <a:lnTo>
                  <a:pt x="390" y="216"/>
                </a:lnTo>
                <a:lnTo>
                  <a:pt x="408" y="244"/>
                </a:lnTo>
                <a:lnTo>
                  <a:pt x="399" y="265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3"/>
          <p:cNvSpPr>
            <a:spLocks/>
          </p:cNvSpPr>
          <p:nvPr/>
        </p:nvSpPr>
        <p:spPr bwMode="auto">
          <a:xfrm>
            <a:off x="3877903" y="3631322"/>
            <a:ext cx="14474" cy="9218"/>
          </a:xfrm>
          <a:custGeom>
            <a:avLst/>
            <a:gdLst>
              <a:gd name="T0" fmla="*/ 2147483647 w 27"/>
              <a:gd name="T1" fmla="*/ 2147483647 h 18"/>
              <a:gd name="T2" fmla="*/ 2147483647 w 27"/>
              <a:gd name="T3" fmla="*/ 2147483647 h 18"/>
              <a:gd name="T4" fmla="*/ 2147483647 w 27"/>
              <a:gd name="T5" fmla="*/ 0 h 18"/>
              <a:gd name="T6" fmla="*/ 0 w 27"/>
              <a:gd name="T7" fmla="*/ 2147483647 h 18"/>
              <a:gd name="T8" fmla="*/ 2147483647 w 27"/>
              <a:gd name="T9" fmla="*/ 2147483647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" h="18">
                <a:moveTo>
                  <a:pt x="2" y="18"/>
                </a:moveTo>
                <a:lnTo>
                  <a:pt x="6" y="18"/>
                </a:lnTo>
                <a:lnTo>
                  <a:pt x="27" y="0"/>
                </a:lnTo>
                <a:lnTo>
                  <a:pt x="0" y="18"/>
                </a:lnTo>
                <a:lnTo>
                  <a:pt x="2" y="18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" name="Freeform 34"/>
          <p:cNvSpPr>
            <a:spLocks noEditPoints="1"/>
          </p:cNvSpPr>
          <p:nvPr/>
        </p:nvSpPr>
        <p:spPr bwMode="auto">
          <a:xfrm>
            <a:off x="1102365" y="1942826"/>
            <a:ext cx="594988" cy="757442"/>
          </a:xfrm>
          <a:custGeom>
            <a:avLst/>
            <a:gdLst>
              <a:gd name="T0" fmla="*/ 2147483647 w 1111"/>
              <a:gd name="T1" fmla="*/ 2147483647 h 1478"/>
              <a:gd name="T2" fmla="*/ 2147483647 w 1111"/>
              <a:gd name="T3" fmla="*/ 2147483647 h 1478"/>
              <a:gd name="T4" fmla="*/ 2147483647 w 1111"/>
              <a:gd name="T5" fmla="*/ 2147483647 h 1478"/>
              <a:gd name="T6" fmla="*/ 2147483647 w 1111"/>
              <a:gd name="T7" fmla="*/ 2147483647 h 1478"/>
              <a:gd name="T8" fmla="*/ 2147483647 w 1111"/>
              <a:gd name="T9" fmla="*/ 2147483647 h 1478"/>
              <a:gd name="T10" fmla="*/ 2147483647 w 1111"/>
              <a:gd name="T11" fmla="*/ 2147483647 h 1478"/>
              <a:gd name="T12" fmla="*/ 2147483647 w 1111"/>
              <a:gd name="T13" fmla="*/ 2147483647 h 1478"/>
              <a:gd name="T14" fmla="*/ 2147483647 w 1111"/>
              <a:gd name="T15" fmla="*/ 2147483647 h 1478"/>
              <a:gd name="T16" fmla="*/ 2147483647 w 1111"/>
              <a:gd name="T17" fmla="*/ 2147483647 h 1478"/>
              <a:gd name="T18" fmla="*/ 2147483647 w 1111"/>
              <a:gd name="T19" fmla="*/ 2147483647 h 1478"/>
              <a:gd name="T20" fmla="*/ 2147483647 w 1111"/>
              <a:gd name="T21" fmla="*/ 2147483647 h 1478"/>
              <a:gd name="T22" fmla="*/ 2147483647 w 1111"/>
              <a:gd name="T23" fmla="*/ 2147483647 h 1478"/>
              <a:gd name="T24" fmla="*/ 2147483647 w 1111"/>
              <a:gd name="T25" fmla="*/ 2147483647 h 1478"/>
              <a:gd name="T26" fmla="*/ 2147483647 w 1111"/>
              <a:gd name="T27" fmla="*/ 2147483647 h 1478"/>
              <a:gd name="T28" fmla="*/ 2147483647 w 1111"/>
              <a:gd name="T29" fmla="*/ 2147483647 h 1478"/>
              <a:gd name="T30" fmla="*/ 2147483647 w 1111"/>
              <a:gd name="T31" fmla="*/ 2147483647 h 1478"/>
              <a:gd name="T32" fmla="*/ 2147483647 w 1111"/>
              <a:gd name="T33" fmla="*/ 2147483647 h 1478"/>
              <a:gd name="T34" fmla="*/ 2147483647 w 1111"/>
              <a:gd name="T35" fmla="*/ 2147483647 h 1478"/>
              <a:gd name="T36" fmla="*/ 2147483647 w 1111"/>
              <a:gd name="T37" fmla="*/ 2147483647 h 1478"/>
              <a:gd name="T38" fmla="*/ 2147483647 w 1111"/>
              <a:gd name="T39" fmla="*/ 2147483647 h 1478"/>
              <a:gd name="T40" fmla="*/ 2147483647 w 1111"/>
              <a:gd name="T41" fmla="*/ 2147483647 h 1478"/>
              <a:gd name="T42" fmla="*/ 2147483647 w 1111"/>
              <a:gd name="T43" fmla="*/ 2147483647 h 1478"/>
              <a:gd name="T44" fmla="*/ 2147483647 w 1111"/>
              <a:gd name="T45" fmla="*/ 2147483647 h 1478"/>
              <a:gd name="T46" fmla="*/ 2147483647 w 1111"/>
              <a:gd name="T47" fmla="*/ 2147483647 h 1478"/>
              <a:gd name="T48" fmla="*/ 2147483647 w 1111"/>
              <a:gd name="T49" fmla="*/ 2147483647 h 1478"/>
              <a:gd name="T50" fmla="*/ 2147483647 w 1111"/>
              <a:gd name="T51" fmla="*/ 2147483647 h 1478"/>
              <a:gd name="T52" fmla="*/ 2147483647 w 1111"/>
              <a:gd name="T53" fmla="*/ 2147483647 h 1478"/>
              <a:gd name="T54" fmla="*/ 2147483647 w 1111"/>
              <a:gd name="T55" fmla="*/ 2147483647 h 1478"/>
              <a:gd name="T56" fmla="*/ 2147483647 w 1111"/>
              <a:gd name="T57" fmla="*/ 2147483647 h 1478"/>
              <a:gd name="T58" fmla="*/ 2147483647 w 1111"/>
              <a:gd name="T59" fmla="*/ 2147483647 h 1478"/>
              <a:gd name="T60" fmla="*/ 2147483647 w 1111"/>
              <a:gd name="T61" fmla="*/ 2147483647 h 1478"/>
              <a:gd name="T62" fmla="*/ 2147483647 w 1111"/>
              <a:gd name="T63" fmla="*/ 2147483647 h 1478"/>
              <a:gd name="T64" fmla="*/ 2147483647 w 1111"/>
              <a:gd name="T65" fmla="*/ 2147483647 h 1478"/>
              <a:gd name="T66" fmla="*/ 2147483647 w 1111"/>
              <a:gd name="T67" fmla="*/ 2147483647 h 1478"/>
              <a:gd name="T68" fmla="*/ 2147483647 w 1111"/>
              <a:gd name="T69" fmla="*/ 2147483647 h 1478"/>
              <a:gd name="T70" fmla="*/ 2147483647 w 1111"/>
              <a:gd name="T71" fmla="*/ 2147483647 h 1478"/>
              <a:gd name="T72" fmla="*/ 2147483647 w 1111"/>
              <a:gd name="T73" fmla="*/ 2147483647 h 1478"/>
              <a:gd name="T74" fmla="*/ 2147483647 w 1111"/>
              <a:gd name="T75" fmla="*/ 2147483647 h 1478"/>
              <a:gd name="T76" fmla="*/ 2147483647 w 1111"/>
              <a:gd name="T77" fmla="*/ 2147483647 h 1478"/>
              <a:gd name="T78" fmla="*/ 2147483647 w 1111"/>
              <a:gd name="T79" fmla="*/ 2147483647 h 1478"/>
              <a:gd name="T80" fmla="*/ 2147483647 w 1111"/>
              <a:gd name="T81" fmla="*/ 2147483647 h 1478"/>
              <a:gd name="T82" fmla="*/ 2147483647 w 1111"/>
              <a:gd name="T83" fmla="*/ 2147483647 h 1478"/>
              <a:gd name="T84" fmla="*/ 2147483647 w 1111"/>
              <a:gd name="T85" fmla="*/ 2147483647 h 1478"/>
              <a:gd name="T86" fmla="*/ 2147483647 w 1111"/>
              <a:gd name="T87" fmla="*/ 2147483647 h 1478"/>
              <a:gd name="T88" fmla="*/ 2147483647 w 1111"/>
              <a:gd name="T89" fmla="*/ 2147483647 h 1478"/>
              <a:gd name="T90" fmla="*/ 2147483647 w 1111"/>
              <a:gd name="T91" fmla="*/ 2147483647 h 1478"/>
              <a:gd name="T92" fmla="*/ 2147483647 w 1111"/>
              <a:gd name="T93" fmla="*/ 2147483647 h 1478"/>
              <a:gd name="T94" fmla="*/ 2147483647 w 1111"/>
              <a:gd name="T95" fmla="*/ 2147483647 h 1478"/>
              <a:gd name="T96" fmla="*/ 2147483647 w 1111"/>
              <a:gd name="T97" fmla="*/ 2147483647 h 1478"/>
              <a:gd name="T98" fmla="*/ 2147483647 w 1111"/>
              <a:gd name="T99" fmla="*/ 2147483647 h 1478"/>
              <a:gd name="T100" fmla="*/ 2147483647 w 1111"/>
              <a:gd name="T101" fmla="*/ 2147483647 h 1478"/>
              <a:gd name="T102" fmla="*/ 2147483647 w 1111"/>
              <a:gd name="T103" fmla="*/ 2147483647 h 1478"/>
              <a:gd name="T104" fmla="*/ 2147483647 w 1111"/>
              <a:gd name="T105" fmla="*/ 2147483647 h 1478"/>
              <a:gd name="T106" fmla="*/ 2147483647 w 1111"/>
              <a:gd name="T107" fmla="*/ 2147483647 h 1478"/>
              <a:gd name="T108" fmla="*/ 2147483647 w 1111"/>
              <a:gd name="T109" fmla="*/ 2147483647 h 1478"/>
              <a:gd name="T110" fmla="*/ 2147483647 w 1111"/>
              <a:gd name="T111" fmla="*/ 2147483647 h 1478"/>
              <a:gd name="T112" fmla="*/ 2147483647 w 1111"/>
              <a:gd name="T113" fmla="*/ 2147483647 h 1478"/>
              <a:gd name="T114" fmla="*/ 2147483647 w 1111"/>
              <a:gd name="T115" fmla="*/ 2147483647 h 147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11" h="1478">
                <a:moveTo>
                  <a:pt x="873" y="1206"/>
                </a:moveTo>
                <a:lnTo>
                  <a:pt x="853" y="1180"/>
                </a:lnTo>
                <a:lnTo>
                  <a:pt x="848" y="1172"/>
                </a:lnTo>
                <a:lnTo>
                  <a:pt x="832" y="1146"/>
                </a:lnTo>
                <a:lnTo>
                  <a:pt x="811" y="1121"/>
                </a:lnTo>
                <a:lnTo>
                  <a:pt x="800" y="1095"/>
                </a:lnTo>
                <a:lnTo>
                  <a:pt x="786" y="1069"/>
                </a:lnTo>
                <a:lnTo>
                  <a:pt x="798" y="1040"/>
                </a:lnTo>
                <a:lnTo>
                  <a:pt x="804" y="1014"/>
                </a:lnTo>
                <a:lnTo>
                  <a:pt x="798" y="989"/>
                </a:lnTo>
                <a:lnTo>
                  <a:pt x="786" y="960"/>
                </a:lnTo>
                <a:lnTo>
                  <a:pt x="762" y="934"/>
                </a:lnTo>
                <a:lnTo>
                  <a:pt x="747" y="906"/>
                </a:lnTo>
                <a:lnTo>
                  <a:pt x="726" y="879"/>
                </a:lnTo>
                <a:lnTo>
                  <a:pt x="719" y="854"/>
                </a:lnTo>
                <a:lnTo>
                  <a:pt x="703" y="825"/>
                </a:lnTo>
                <a:lnTo>
                  <a:pt x="692" y="800"/>
                </a:lnTo>
                <a:lnTo>
                  <a:pt x="692" y="771"/>
                </a:lnTo>
                <a:lnTo>
                  <a:pt x="664" y="758"/>
                </a:lnTo>
                <a:lnTo>
                  <a:pt x="646" y="732"/>
                </a:lnTo>
                <a:lnTo>
                  <a:pt x="620" y="706"/>
                </a:lnTo>
                <a:lnTo>
                  <a:pt x="638" y="678"/>
                </a:lnTo>
                <a:lnTo>
                  <a:pt x="617" y="652"/>
                </a:lnTo>
                <a:lnTo>
                  <a:pt x="613" y="623"/>
                </a:lnTo>
                <a:lnTo>
                  <a:pt x="602" y="597"/>
                </a:lnTo>
                <a:lnTo>
                  <a:pt x="579" y="569"/>
                </a:lnTo>
                <a:lnTo>
                  <a:pt x="553" y="546"/>
                </a:lnTo>
                <a:lnTo>
                  <a:pt x="532" y="517"/>
                </a:lnTo>
                <a:lnTo>
                  <a:pt x="516" y="491"/>
                </a:lnTo>
                <a:lnTo>
                  <a:pt x="493" y="463"/>
                </a:lnTo>
                <a:lnTo>
                  <a:pt x="477" y="452"/>
                </a:lnTo>
                <a:lnTo>
                  <a:pt x="452" y="429"/>
                </a:lnTo>
                <a:lnTo>
                  <a:pt x="426" y="409"/>
                </a:lnTo>
                <a:lnTo>
                  <a:pt x="424" y="383"/>
                </a:lnTo>
                <a:lnTo>
                  <a:pt x="403" y="354"/>
                </a:lnTo>
                <a:lnTo>
                  <a:pt x="410" y="328"/>
                </a:lnTo>
                <a:lnTo>
                  <a:pt x="390" y="303"/>
                </a:lnTo>
                <a:lnTo>
                  <a:pt x="364" y="277"/>
                </a:lnTo>
                <a:lnTo>
                  <a:pt x="338" y="261"/>
                </a:lnTo>
                <a:lnTo>
                  <a:pt x="309" y="248"/>
                </a:lnTo>
                <a:lnTo>
                  <a:pt x="281" y="245"/>
                </a:lnTo>
                <a:lnTo>
                  <a:pt x="260" y="220"/>
                </a:lnTo>
                <a:lnTo>
                  <a:pt x="235" y="225"/>
                </a:lnTo>
                <a:lnTo>
                  <a:pt x="206" y="215"/>
                </a:lnTo>
                <a:lnTo>
                  <a:pt x="197" y="215"/>
                </a:lnTo>
                <a:lnTo>
                  <a:pt x="193" y="215"/>
                </a:lnTo>
                <a:lnTo>
                  <a:pt x="193" y="213"/>
                </a:lnTo>
                <a:lnTo>
                  <a:pt x="197" y="212"/>
                </a:lnTo>
                <a:lnTo>
                  <a:pt x="204" y="202"/>
                </a:lnTo>
                <a:lnTo>
                  <a:pt x="224" y="177"/>
                </a:lnTo>
                <a:lnTo>
                  <a:pt x="236" y="162"/>
                </a:lnTo>
                <a:lnTo>
                  <a:pt x="249" y="146"/>
                </a:lnTo>
                <a:lnTo>
                  <a:pt x="264" y="132"/>
                </a:lnTo>
                <a:lnTo>
                  <a:pt x="278" y="119"/>
                </a:lnTo>
                <a:lnTo>
                  <a:pt x="284" y="114"/>
                </a:lnTo>
                <a:lnTo>
                  <a:pt x="290" y="110"/>
                </a:lnTo>
                <a:lnTo>
                  <a:pt x="297" y="108"/>
                </a:lnTo>
                <a:lnTo>
                  <a:pt x="303" y="106"/>
                </a:lnTo>
                <a:lnTo>
                  <a:pt x="309" y="106"/>
                </a:lnTo>
                <a:lnTo>
                  <a:pt x="314" y="106"/>
                </a:lnTo>
                <a:lnTo>
                  <a:pt x="321" y="107"/>
                </a:lnTo>
                <a:lnTo>
                  <a:pt x="327" y="109"/>
                </a:lnTo>
                <a:lnTo>
                  <a:pt x="341" y="113"/>
                </a:lnTo>
                <a:lnTo>
                  <a:pt x="354" y="119"/>
                </a:lnTo>
                <a:lnTo>
                  <a:pt x="371" y="124"/>
                </a:lnTo>
                <a:lnTo>
                  <a:pt x="389" y="129"/>
                </a:lnTo>
                <a:lnTo>
                  <a:pt x="398" y="131"/>
                </a:lnTo>
                <a:lnTo>
                  <a:pt x="407" y="131"/>
                </a:lnTo>
                <a:lnTo>
                  <a:pt x="414" y="131"/>
                </a:lnTo>
                <a:lnTo>
                  <a:pt x="420" y="129"/>
                </a:lnTo>
                <a:lnTo>
                  <a:pt x="426" y="125"/>
                </a:lnTo>
                <a:lnTo>
                  <a:pt x="430" y="122"/>
                </a:lnTo>
                <a:lnTo>
                  <a:pt x="433" y="118"/>
                </a:lnTo>
                <a:lnTo>
                  <a:pt x="435" y="113"/>
                </a:lnTo>
                <a:lnTo>
                  <a:pt x="436" y="107"/>
                </a:lnTo>
                <a:lnTo>
                  <a:pt x="436" y="100"/>
                </a:lnTo>
                <a:lnTo>
                  <a:pt x="434" y="93"/>
                </a:lnTo>
                <a:lnTo>
                  <a:pt x="431" y="85"/>
                </a:lnTo>
                <a:lnTo>
                  <a:pt x="427" y="76"/>
                </a:lnTo>
                <a:lnTo>
                  <a:pt x="420" y="67"/>
                </a:lnTo>
                <a:lnTo>
                  <a:pt x="413" y="56"/>
                </a:lnTo>
                <a:lnTo>
                  <a:pt x="405" y="47"/>
                </a:lnTo>
                <a:lnTo>
                  <a:pt x="396" y="36"/>
                </a:lnTo>
                <a:lnTo>
                  <a:pt x="391" y="28"/>
                </a:lnTo>
                <a:lnTo>
                  <a:pt x="388" y="20"/>
                </a:lnTo>
                <a:lnTo>
                  <a:pt x="388" y="15"/>
                </a:lnTo>
                <a:lnTo>
                  <a:pt x="389" y="11"/>
                </a:lnTo>
                <a:lnTo>
                  <a:pt x="392" y="7"/>
                </a:lnTo>
                <a:lnTo>
                  <a:pt x="396" y="5"/>
                </a:lnTo>
                <a:lnTo>
                  <a:pt x="402" y="3"/>
                </a:lnTo>
                <a:lnTo>
                  <a:pt x="414" y="2"/>
                </a:lnTo>
                <a:lnTo>
                  <a:pt x="426" y="0"/>
                </a:lnTo>
                <a:lnTo>
                  <a:pt x="434" y="2"/>
                </a:lnTo>
                <a:lnTo>
                  <a:pt x="438" y="3"/>
                </a:lnTo>
                <a:lnTo>
                  <a:pt x="532" y="38"/>
                </a:lnTo>
                <a:lnTo>
                  <a:pt x="535" y="39"/>
                </a:lnTo>
                <a:lnTo>
                  <a:pt x="540" y="39"/>
                </a:lnTo>
                <a:lnTo>
                  <a:pt x="539" y="58"/>
                </a:lnTo>
                <a:lnTo>
                  <a:pt x="537" y="73"/>
                </a:lnTo>
                <a:lnTo>
                  <a:pt x="537" y="82"/>
                </a:lnTo>
                <a:lnTo>
                  <a:pt x="537" y="86"/>
                </a:lnTo>
                <a:lnTo>
                  <a:pt x="537" y="88"/>
                </a:lnTo>
                <a:lnTo>
                  <a:pt x="538" y="94"/>
                </a:lnTo>
                <a:lnTo>
                  <a:pt x="541" y="102"/>
                </a:lnTo>
                <a:lnTo>
                  <a:pt x="545" y="112"/>
                </a:lnTo>
                <a:lnTo>
                  <a:pt x="550" y="117"/>
                </a:lnTo>
                <a:lnTo>
                  <a:pt x="554" y="122"/>
                </a:lnTo>
                <a:lnTo>
                  <a:pt x="558" y="128"/>
                </a:lnTo>
                <a:lnTo>
                  <a:pt x="564" y="133"/>
                </a:lnTo>
                <a:lnTo>
                  <a:pt x="571" y="138"/>
                </a:lnTo>
                <a:lnTo>
                  <a:pt x="578" y="142"/>
                </a:lnTo>
                <a:lnTo>
                  <a:pt x="586" y="145"/>
                </a:lnTo>
                <a:lnTo>
                  <a:pt x="596" y="149"/>
                </a:lnTo>
                <a:lnTo>
                  <a:pt x="605" y="150"/>
                </a:lnTo>
                <a:lnTo>
                  <a:pt x="614" y="151"/>
                </a:lnTo>
                <a:lnTo>
                  <a:pt x="620" y="152"/>
                </a:lnTo>
                <a:lnTo>
                  <a:pt x="625" y="151"/>
                </a:lnTo>
                <a:lnTo>
                  <a:pt x="632" y="149"/>
                </a:lnTo>
                <a:lnTo>
                  <a:pt x="639" y="146"/>
                </a:lnTo>
                <a:lnTo>
                  <a:pt x="641" y="145"/>
                </a:lnTo>
                <a:lnTo>
                  <a:pt x="644" y="144"/>
                </a:lnTo>
                <a:lnTo>
                  <a:pt x="646" y="144"/>
                </a:lnTo>
                <a:lnTo>
                  <a:pt x="649" y="144"/>
                </a:lnTo>
                <a:lnTo>
                  <a:pt x="659" y="148"/>
                </a:lnTo>
                <a:lnTo>
                  <a:pt x="671" y="156"/>
                </a:lnTo>
                <a:lnTo>
                  <a:pt x="702" y="178"/>
                </a:lnTo>
                <a:lnTo>
                  <a:pt x="728" y="200"/>
                </a:lnTo>
                <a:lnTo>
                  <a:pt x="747" y="217"/>
                </a:lnTo>
                <a:lnTo>
                  <a:pt x="754" y="223"/>
                </a:lnTo>
                <a:lnTo>
                  <a:pt x="758" y="228"/>
                </a:lnTo>
                <a:lnTo>
                  <a:pt x="768" y="241"/>
                </a:lnTo>
                <a:lnTo>
                  <a:pt x="771" y="251"/>
                </a:lnTo>
                <a:lnTo>
                  <a:pt x="774" y="263"/>
                </a:lnTo>
                <a:lnTo>
                  <a:pt x="774" y="269"/>
                </a:lnTo>
                <a:lnTo>
                  <a:pt x="773" y="276"/>
                </a:lnTo>
                <a:lnTo>
                  <a:pt x="772" y="283"/>
                </a:lnTo>
                <a:lnTo>
                  <a:pt x="770" y="290"/>
                </a:lnTo>
                <a:lnTo>
                  <a:pt x="765" y="305"/>
                </a:lnTo>
                <a:lnTo>
                  <a:pt x="759" y="317"/>
                </a:lnTo>
                <a:lnTo>
                  <a:pt x="756" y="327"/>
                </a:lnTo>
                <a:lnTo>
                  <a:pt x="755" y="337"/>
                </a:lnTo>
                <a:lnTo>
                  <a:pt x="756" y="346"/>
                </a:lnTo>
                <a:lnTo>
                  <a:pt x="758" y="356"/>
                </a:lnTo>
                <a:lnTo>
                  <a:pt x="764" y="369"/>
                </a:lnTo>
                <a:lnTo>
                  <a:pt x="772" y="384"/>
                </a:lnTo>
                <a:lnTo>
                  <a:pt x="785" y="403"/>
                </a:lnTo>
                <a:lnTo>
                  <a:pt x="800" y="425"/>
                </a:lnTo>
                <a:lnTo>
                  <a:pt x="820" y="448"/>
                </a:lnTo>
                <a:lnTo>
                  <a:pt x="840" y="471"/>
                </a:lnTo>
                <a:lnTo>
                  <a:pt x="861" y="494"/>
                </a:lnTo>
                <a:lnTo>
                  <a:pt x="880" y="514"/>
                </a:lnTo>
                <a:lnTo>
                  <a:pt x="896" y="530"/>
                </a:lnTo>
                <a:lnTo>
                  <a:pt x="906" y="539"/>
                </a:lnTo>
                <a:lnTo>
                  <a:pt x="915" y="548"/>
                </a:lnTo>
                <a:lnTo>
                  <a:pt x="923" y="557"/>
                </a:lnTo>
                <a:lnTo>
                  <a:pt x="931" y="568"/>
                </a:lnTo>
                <a:lnTo>
                  <a:pt x="939" y="578"/>
                </a:lnTo>
                <a:lnTo>
                  <a:pt x="948" y="589"/>
                </a:lnTo>
                <a:lnTo>
                  <a:pt x="958" y="599"/>
                </a:lnTo>
                <a:lnTo>
                  <a:pt x="964" y="603"/>
                </a:lnTo>
                <a:lnTo>
                  <a:pt x="970" y="607"/>
                </a:lnTo>
                <a:lnTo>
                  <a:pt x="977" y="612"/>
                </a:lnTo>
                <a:lnTo>
                  <a:pt x="985" y="615"/>
                </a:lnTo>
                <a:lnTo>
                  <a:pt x="1015" y="624"/>
                </a:lnTo>
                <a:lnTo>
                  <a:pt x="1040" y="632"/>
                </a:lnTo>
                <a:lnTo>
                  <a:pt x="1051" y="635"/>
                </a:lnTo>
                <a:lnTo>
                  <a:pt x="1062" y="639"/>
                </a:lnTo>
                <a:lnTo>
                  <a:pt x="1070" y="643"/>
                </a:lnTo>
                <a:lnTo>
                  <a:pt x="1078" y="648"/>
                </a:lnTo>
                <a:lnTo>
                  <a:pt x="1090" y="659"/>
                </a:lnTo>
                <a:lnTo>
                  <a:pt x="1100" y="668"/>
                </a:lnTo>
                <a:lnTo>
                  <a:pt x="1107" y="675"/>
                </a:lnTo>
                <a:lnTo>
                  <a:pt x="1111" y="679"/>
                </a:lnTo>
                <a:lnTo>
                  <a:pt x="1109" y="681"/>
                </a:lnTo>
                <a:lnTo>
                  <a:pt x="1109" y="682"/>
                </a:lnTo>
                <a:lnTo>
                  <a:pt x="1104" y="690"/>
                </a:lnTo>
                <a:lnTo>
                  <a:pt x="1091" y="712"/>
                </a:lnTo>
                <a:lnTo>
                  <a:pt x="1083" y="725"/>
                </a:lnTo>
                <a:lnTo>
                  <a:pt x="1074" y="738"/>
                </a:lnTo>
                <a:lnTo>
                  <a:pt x="1064" y="749"/>
                </a:lnTo>
                <a:lnTo>
                  <a:pt x="1054" y="760"/>
                </a:lnTo>
                <a:lnTo>
                  <a:pt x="1049" y="766"/>
                </a:lnTo>
                <a:lnTo>
                  <a:pt x="1043" y="773"/>
                </a:lnTo>
                <a:lnTo>
                  <a:pt x="1037" y="784"/>
                </a:lnTo>
                <a:lnTo>
                  <a:pt x="1030" y="797"/>
                </a:lnTo>
                <a:lnTo>
                  <a:pt x="1015" y="825"/>
                </a:lnTo>
                <a:lnTo>
                  <a:pt x="1000" y="857"/>
                </a:lnTo>
                <a:lnTo>
                  <a:pt x="985" y="890"/>
                </a:lnTo>
                <a:lnTo>
                  <a:pt x="974" y="920"/>
                </a:lnTo>
                <a:lnTo>
                  <a:pt x="964" y="947"/>
                </a:lnTo>
                <a:lnTo>
                  <a:pt x="959" y="965"/>
                </a:lnTo>
                <a:lnTo>
                  <a:pt x="955" y="979"/>
                </a:lnTo>
                <a:lnTo>
                  <a:pt x="951" y="997"/>
                </a:lnTo>
                <a:lnTo>
                  <a:pt x="946" y="1017"/>
                </a:lnTo>
                <a:lnTo>
                  <a:pt x="943" y="1036"/>
                </a:lnTo>
                <a:lnTo>
                  <a:pt x="943" y="1046"/>
                </a:lnTo>
                <a:lnTo>
                  <a:pt x="944" y="1056"/>
                </a:lnTo>
                <a:lnTo>
                  <a:pt x="945" y="1065"/>
                </a:lnTo>
                <a:lnTo>
                  <a:pt x="948" y="1074"/>
                </a:lnTo>
                <a:lnTo>
                  <a:pt x="953" y="1082"/>
                </a:lnTo>
                <a:lnTo>
                  <a:pt x="959" y="1090"/>
                </a:lnTo>
                <a:lnTo>
                  <a:pt x="966" y="1096"/>
                </a:lnTo>
                <a:lnTo>
                  <a:pt x="976" y="1101"/>
                </a:lnTo>
                <a:lnTo>
                  <a:pt x="975" y="1101"/>
                </a:lnTo>
                <a:lnTo>
                  <a:pt x="974" y="1102"/>
                </a:lnTo>
                <a:lnTo>
                  <a:pt x="964" y="1104"/>
                </a:lnTo>
                <a:lnTo>
                  <a:pt x="942" y="1111"/>
                </a:lnTo>
                <a:lnTo>
                  <a:pt x="930" y="1116"/>
                </a:lnTo>
                <a:lnTo>
                  <a:pt x="916" y="1122"/>
                </a:lnTo>
                <a:lnTo>
                  <a:pt x="904" y="1128"/>
                </a:lnTo>
                <a:lnTo>
                  <a:pt x="894" y="1136"/>
                </a:lnTo>
                <a:lnTo>
                  <a:pt x="878" y="1151"/>
                </a:lnTo>
                <a:lnTo>
                  <a:pt x="868" y="1165"/>
                </a:lnTo>
                <a:lnTo>
                  <a:pt x="860" y="1176"/>
                </a:lnTo>
                <a:lnTo>
                  <a:pt x="858" y="1180"/>
                </a:lnTo>
                <a:lnTo>
                  <a:pt x="857" y="1182"/>
                </a:lnTo>
                <a:lnTo>
                  <a:pt x="856" y="1184"/>
                </a:lnTo>
                <a:lnTo>
                  <a:pt x="873" y="1206"/>
                </a:lnTo>
                <a:close/>
                <a:moveTo>
                  <a:pt x="493" y="1240"/>
                </a:moveTo>
                <a:lnTo>
                  <a:pt x="493" y="1281"/>
                </a:lnTo>
                <a:lnTo>
                  <a:pt x="503" y="1304"/>
                </a:lnTo>
                <a:lnTo>
                  <a:pt x="530" y="1298"/>
                </a:lnTo>
                <a:lnTo>
                  <a:pt x="555" y="1279"/>
                </a:lnTo>
                <a:lnTo>
                  <a:pt x="565" y="1252"/>
                </a:lnTo>
                <a:lnTo>
                  <a:pt x="540" y="1224"/>
                </a:lnTo>
                <a:lnTo>
                  <a:pt x="514" y="1208"/>
                </a:lnTo>
                <a:lnTo>
                  <a:pt x="493" y="1182"/>
                </a:lnTo>
                <a:lnTo>
                  <a:pt x="480" y="1187"/>
                </a:lnTo>
                <a:lnTo>
                  <a:pt x="482" y="1213"/>
                </a:lnTo>
                <a:lnTo>
                  <a:pt x="493" y="1240"/>
                </a:lnTo>
                <a:close/>
                <a:moveTo>
                  <a:pt x="441" y="1141"/>
                </a:moveTo>
                <a:lnTo>
                  <a:pt x="415" y="1128"/>
                </a:lnTo>
                <a:lnTo>
                  <a:pt x="390" y="1118"/>
                </a:lnTo>
                <a:lnTo>
                  <a:pt x="362" y="1102"/>
                </a:lnTo>
                <a:lnTo>
                  <a:pt x="335" y="1076"/>
                </a:lnTo>
                <a:lnTo>
                  <a:pt x="338" y="1047"/>
                </a:lnTo>
                <a:lnTo>
                  <a:pt x="335" y="1022"/>
                </a:lnTo>
                <a:lnTo>
                  <a:pt x="362" y="1014"/>
                </a:lnTo>
                <a:lnTo>
                  <a:pt x="387" y="1040"/>
                </a:lnTo>
                <a:lnTo>
                  <a:pt x="397" y="1069"/>
                </a:lnTo>
                <a:lnTo>
                  <a:pt x="413" y="1095"/>
                </a:lnTo>
                <a:lnTo>
                  <a:pt x="436" y="1123"/>
                </a:lnTo>
                <a:lnTo>
                  <a:pt x="441" y="1141"/>
                </a:lnTo>
                <a:close/>
                <a:moveTo>
                  <a:pt x="180" y="939"/>
                </a:moveTo>
                <a:lnTo>
                  <a:pt x="208" y="926"/>
                </a:lnTo>
                <a:lnTo>
                  <a:pt x="224" y="900"/>
                </a:lnTo>
                <a:lnTo>
                  <a:pt x="219" y="874"/>
                </a:lnTo>
                <a:lnTo>
                  <a:pt x="232" y="900"/>
                </a:lnTo>
                <a:lnTo>
                  <a:pt x="237" y="874"/>
                </a:lnTo>
                <a:lnTo>
                  <a:pt x="212" y="851"/>
                </a:lnTo>
                <a:lnTo>
                  <a:pt x="196" y="825"/>
                </a:lnTo>
                <a:lnTo>
                  <a:pt x="196" y="797"/>
                </a:lnTo>
                <a:lnTo>
                  <a:pt x="173" y="768"/>
                </a:lnTo>
                <a:lnTo>
                  <a:pt x="164" y="742"/>
                </a:lnTo>
                <a:lnTo>
                  <a:pt x="146" y="717"/>
                </a:lnTo>
                <a:lnTo>
                  <a:pt x="134" y="690"/>
                </a:lnTo>
                <a:lnTo>
                  <a:pt x="113" y="662"/>
                </a:lnTo>
                <a:lnTo>
                  <a:pt x="116" y="636"/>
                </a:lnTo>
                <a:lnTo>
                  <a:pt x="87" y="628"/>
                </a:lnTo>
                <a:lnTo>
                  <a:pt x="58" y="641"/>
                </a:lnTo>
                <a:lnTo>
                  <a:pt x="33" y="636"/>
                </a:lnTo>
                <a:lnTo>
                  <a:pt x="17" y="662"/>
                </a:lnTo>
                <a:lnTo>
                  <a:pt x="12" y="688"/>
                </a:lnTo>
                <a:lnTo>
                  <a:pt x="0" y="717"/>
                </a:lnTo>
                <a:lnTo>
                  <a:pt x="5" y="742"/>
                </a:lnTo>
                <a:lnTo>
                  <a:pt x="19" y="768"/>
                </a:lnTo>
                <a:lnTo>
                  <a:pt x="38" y="794"/>
                </a:lnTo>
                <a:lnTo>
                  <a:pt x="74" y="846"/>
                </a:lnTo>
                <a:lnTo>
                  <a:pt x="79" y="874"/>
                </a:lnTo>
                <a:lnTo>
                  <a:pt x="108" y="897"/>
                </a:lnTo>
                <a:lnTo>
                  <a:pt x="134" y="913"/>
                </a:lnTo>
                <a:lnTo>
                  <a:pt x="159" y="931"/>
                </a:lnTo>
                <a:lnTo>
                  <a:pt x="180" y="939"/>
                </a:lnTo>
                <a:close/>
                <a:moveTo>
                  <a:pt x="653" y="1478"/>
                </a:moveTo>
                <a:lnTo>
                  <a:pt x="627" y="1459"/>
                </a:lnTo>
                <a:lnTo>
                  <a:pt x="609" y="1434"/>
                </a:lnTo>
                <a:lnTo>
                  <a:pt x="613" y="1406"/>
                </a:lnTo>
                <a:lnTo>
                  <a:pt x="583" y="1390"/>
                </a:lnTo>
                <a:lnTo>
                  <a:pt x="565" y="1361"/>
                </a:lnTo>
                <a:lnTo>
                  <a:pt x="563" y="1335"/>
                </a:lnTo>
                <a:lnTo>
                  <a:pt x="558" y="1307"/>
                </a:lnTo>
                <a:lnTo>
                  <a:pt x="583" y="1289"/>
                </a:lnTo>
                <a:lnTo>
                  <a:pt x="609" y="1317"/>
                </a:lnTo>
                <a:lnTo>
                  <a:pt x="636" y="1343"/>
                </a:lnTo>
                <a:lnTo>
                  <a:pt x="659" y="1371"/>
                </a:lnTo>
                <a:lnTo>
                  <a:pt x="661" y="1397"/>
                </a:lnTo>
                <a:lnTo>
                  <a:pt x="632" y="1408"/>
                </a:lnTo>
                <a:lnTo>
                  <a:pt x="636" y="1434"/>
                </a:lnTo>
                <a:lnTo>
                  <a:pt x="653" y="1462"/>
                </a:lnTo>
                <a:lnTo>
                  <a:pt x="653" y="1478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 35"/>
          <p:cNvSpPr>
            <a:spLocks noEditPoints="1"/>
          </p:cNvSpPr>
          <p:nvPr/>
        </p:nvSpPr>
        <p:spPr bwMode="auto">
          <a:xfrm>
            <a:off x="812911" y="1289860"/>
            <a:ext cx="627149" cy="908008"/>
          </a:xfrm>
          <a:custGeom>
            <a:avLst/>
            <a:gdLst>
              <a:gd name="T0" fmla="*/ 2147483647 w 1170"/>
              <a:gd name="T1" fmla="*/ 2147483647 h 1773"/>
              <a:gd name="T2" fmla="*/ 2147483647 w 1170"/>
              <a:gd name="T3" fmla="*/ 2147483647 h 1773"/>
              <a:gd name="T4" fmla="*/ 2147483647 w 1170"/>
              <a:gd name="T5" fmla="*/ 2147483647 h 1773"/>
              <a:gd name="T6" fmla="*/ 2147483647 w 1170"/>
              <a:gd name="T7" fmla="*/ 2147483647 h 1773"/>
              <a:gd name="T8" fmla="*/ 2147483647 w 1170"/>
              <a:gd name="T9" fmla="*/ 2147483647 h 1773"/>
              <a:gd name="T10" fmla="*/ 2147483647 w 1170"/>
              <a:gd name="T11" fmla="*/ 2147483647 h 1773"/>
              <a:gd name="T12" fmla="*/ 2147483647 w 1170"/>
              <a:gd name="T13" fmla="*/ 2147483647 h 1773"/>
              <a:gd name="T14" fmla="*/ 2147483647 w 1170"/>
              <a:gd name="T15" fmla="*/ 2147483647 h 1773"/>
              <a:gd name="T16" fmla="*/ 2147483647 w 1170"/>
              <a:gd name="T17" fmla="*/ 2147483647 h 1773"/>
              <a:gd name="T18" fmla="*/ 2147483647 w 1170"/>
              <a:gd name="T19" fmla="*/ 2147483647 h 1773"/>
              <a:gd name="T20" fmla="*/ 2147483647 w 1170"/>
              <a:gd name="T21" fmla="*/ 2147483647 h 1773"/>
              <a:gd name="T22" fmla="*/ 2147483647 w 1170"/>
              <a:gd name="T23" fmla="*/ 2147483647 h 1773"/>
              <a:gd name="T24" fmla="*/ 2147483647 w 1170"/>
              <a:gd name="T25" fmla="*/ 2147483647 h 1773"/>
              <a:gd name="T26" fmla="*/ 2147483647 w 1170"/>
              <a:gd name="T27" fmla="*/ 2147483647 h 1773"/>
              <a:gd name="T28" fmla="*/ 2147483647 w 1170"/>
              <a:gd name="T29" fmla="*/ 2147483647 h 1773"/>
              <a:gd name="T30" fmla="*/ 2147483647 w 1170"/>
              <a:gd name="T31" fmla="*/ 2147483647 h 1773"/>
              <a:gd name="T32" fmla="*/ 2147483647 w 1170"/>
              <a:gd name="T33" fmla="*/ 2147483647 h 1773"/>
              <a:gd name="T34" fmla="*/ 2147483647 w 1170"/>
              <a:gd name="T35" fmla="*/ 2147483647 h 1773"/>
              <a:gd name="T36" fmla="*/ 2147483647 w 1170"/>
              <a:gd name="T37" fmla="*/ 2147483647 h 1773"/>
              <a:gd name="T38" fmla="*/ 2147483647 w 1170"/>
              <a:gd name="T39" fmla="*/ 2147483647 h 1773"/>
              <a:gd name="T40" fmla="*/ 2147483647 w 1170"/>
              <a:gd name="T41" fmla="*/ 2147483647 h 1773"/>
              <a:gd name="T42" fmla="*/ 2147483647 w 1170"/>
              <a:gd name="T43" fmla="*/ 2147483647 h 1773"/>
              <a:gd name="T44" fmla="*/ 2147483647 w 1170"/>
              <a:gd name="T45" fmla="*/ 2147483647 h 1773"/>
              <a:gd name="T46" fmla="*/ 2147483647 w 1170"/>
              <a:gd name="T47" fmla="*/ 2147483647 h 1773"/>
              <a:gd name="T48" fmla="*/ 2147483647 w 1170"/>
              <a:gd name="T49" fmla="*/ 2147483647 h 1773"/>
              <a:gd name="T50" fmla="*/ 2147483647 w 1170"/>
              <a:gd name="T51" fmla="*/ 2147483647 h 1773"/>
              <a:gd name="T52" fmla="*/ 2147483647 w 1170"/>
              <a:gd name="T53" fmla="*/ 2147483647 h 1773"/>
              <a:gd name="T54" fmla="*/ 2147483647 w 1170"/>
              <a:gd name="T55" fmla="*/ 2147483647 h 1773"/>
              <a:gd name="T56" fmla="*/ 2147483647 w 1170"/>
              <a:gd name="T57" fmla="*/ 2147483647 h 1773"/>
              <a:gd name="T58" fmla="*/ 2147483647 w 1170"/>
              <a:gd name="T59" fmla="*/ 2147483647 h 1773"/>
              <a:gd name="T60" fmla="*/ 2147483647 w 1170"/>
              <a:gd name="T61" fmla="*/ 2147483647 h 1773"/>
              <a:gd name="T62" fmla="*/ 2147483647 w 1170"/>
              <a:gd name="T63" fmla="*/ 2147483647 h 1773"/>
              <a:gd name="T64" fmla="*/ 2147483647 w 1170"/>
              <a:gd name="T65" fmla="*/ 2147483647 h 1773"/>
              <a:gd name="T66" fmla="*/ 2147483647 w 1170"/>
              <a:gd name="T67" fmla="*/ 2147483647 h 1773"/>
              <a:gd name="T68" fmla="*/ 2147483647 w 1170"/>
              <a:gd name="T69" fmla="*/ 2147483647 h 1773"/>
              <a:gd name="T70" fmla="*/ 2147483647 w 1170"/>
              <a:gd name="T71" fmla="*/ 2147483647 h 1773"/>
              <a:gd name="T72" fmla="*/ 2147483647 w 1170"/>
              <a:gd name="T73" fmla="*/ 2147483647 h 1773"/>
              <a:gd name="T74" fmla="*/ 2147483647 w 1170"/>
              <a:gd name="T75" fmla="*/ 2147483647 h 1773"/>
              <a:gd name="T76" fmla="*/ 2147483647 w 1170"/>
              <a:gd name="T77" fmla="*/ 2147483647 h 1773"/>
              <a:gd name="T78" fmla="*/ 2147483647 w 1170"/>
              <a:gd name="T79" fmla="*/ 2147483647 h 1773"/>
              <a:gd name="T80" fmla="*/ 2147483647 w 1170"/>
              <a:gd name="T81" fmla="*/ 2147483647 h 1773"/>
              <a:gd name="T82" fmla="*/ 2147483647 w 1170"/>
              <a:gd name="T83" fmla="*/ 2147483647 h 1773"/>
              <a:gd name="T84" fmla="*/ 2147483647 w 1170"/>
              <a:gd name="T85" fmla="*/ 2147483647 h 1773"/>
              <a:gd name="T86" fmla="*/ 2147483647 w 1170"/>
              <a:gd name="T87" fmla="*/ 2147483647 h 1773"/>
              <a:gd name="T88" fmla="*/ 2147483647 w 1170"/>
              <a:gd name="T89" fmla="*/ 2147483647 h 1773"/>
              <a:gd name="T90" fmla="*/ 2147483647 w 1170"/>
              <a:gd name="T91" fmla="*/ 2147483647 h 1773"/>
              <a:gd name="T92" fmla="*/ 2147483647 w 1170"/>
              <a:gd name="T93" fmla="*/ 2147483647 h 1773"/>
              <a:gd name="T94" fmla="*/ 2147483647 w 1170"/>
              <a:gd name="T95" fmla="*/ 2147483647 h 1773"/>
              <a:gd name="T96" fmla="*/ 2147483647 w 1170"/>
              <a:gd name="T97" fmla="*/ 2147483647 h 1773"/>
              <a:gd name="T98" fmla="*/ 2147483647 w 1170"/>
              <a:gd name="T99" fmla="*/ 2147483647 h 1773"/>
              <a:gd name="T100" fmla="*/ 2147483647 w 1170"/>
              <a:gd name="T101" fmla="*/ 2147483647 h 1773"/>
              <a:gd name="T102" fmla="*/ 2147483647 w 1170"/>
              <a:gd name="T103" fmla="*/ 2147483647 h 1773"/>
              <a:gd name="T104" fmla="*/ 2147483647 w 1170"/>
              <a:gd name="T105" fmla="*/ 2147483647 h 1773"/>
              <a:gd name="T106" fmla="*/ 2147483647 w 1170"/>
              <a:gd name="T107" fmla="*/ 2147483647 h 1773"/>
              <a:gd name="T108" fmla="*/ 2147483647 w 1170"/>
              <a:gd name="T109" fmla="*/ 2147483647 h 1773"/>
              <a:gd name="T110" fmla="*/ 2147483647 w 1170"/>
              <a:gd name="T111" fmla="*/ 2147483647 h 1773"/>
              <a:gd name="T112" fmla="*/ 2147483647 w 1170"/>
              <a:gd name="T113" fmla="*/ 2147483647 h 1773"/>
              <a:gd name="T114" fmla="*/ 2147483647 w 1170"/>
              <a:gd name="T115" fmla="*/ 2147483647 h 1773"/>
              <a:gd name="T116" fmla="*/ 2147483647 w 1170"/>
              <a:gd name="T117" fmla="*/ 2147483647 h 1773"/>
              <a:gd name="T118" fmla="*/ 2147483647 w 1170"/>
              <a:gd name="T119" fmla="*/ 2147483647 h 1773"/>
              <a:gd name="T120" fmla="*/ 2147483647 w 1170"/>
              <a:gd name="T121" fmla="*/ 2147483647 h 177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170" h="1773">
                <a:moveTo>
                  <a:pt x="732" y="1490"/>
                </a:moveTo>
                <a:lnTo>
                  <a:pt x="732" y="1463"/>
                </a:lnTo>
                <a:lnTo>
                  <a:pt x="726" y="1437"/>
                </a:lnTo>
                <a:lnTo>
                  <a:pt x="722" y="1411"/>
                </a:lnTo>
                <a:lnTo>
                  <a:pt x="714" y="1386"/>
                </a:lnTo>
                <a:lnTo>
                  <a:pt x="709" y="1356"/>
                </a:lnTo>
                <a:lnTo>
                  <a:pt x="693" y="1331"/>
                </a:lnTo>
                <a:lnTo>
                  <a:pt x="691" y="1305"/>
                </a:lnTo>
                <a:lnTo>
                  <a:pt x="668" y="1276"/>
                </a:lnTo>
                <a:lnTo>
                  <a:pt x="668" y="1250"/>
                </a:lnTo>
                <a:lnTo>
                  <a:pt x="657" y="1222"/>
                </a:lnTo>
                <a:lnTo>
                  <a:pt x="652" y="1193"/>
                </a:lnTo>
                <a:lnTo>
                  <a:pt x="639" y="1168"/>
                </a:lnTo>
                <a:lnTo>
                  <a:pt x="629" y="1139"/>
                </a:lnTo>
                <a:lnTo>
                  <a:pt x="624" y="1114"/>
                </a:lnTo>
                <a:lnTo>
                  <a:pt x="608" y="1085"/>
                </a:lnTo>
                <a:lnTo>
                  <a:pt x="597" y="1059"/>
                </a:lnTo>
                <a:lnTo>
                  <a:pt x="577" y="1033"/>
                </a:lnTo>
                <a:lnTo>
                  <a:pt x="603" y="1022"/>
                </a:lnTo>
                <a:lnTo>
                  <a:pt x="616" y="997"/>
                </a:lnTo>
                <a:lnTo>
                  <a:pt x="600" y="969"/>
                </a:lnTo>
                <a:lnTo>
                  <a:pt x="574" y="971"/>
                </a:lnTo>
                <a:lnTo>
                  <a:pt x="551" y="945"/>
                </a:lnTo>
                <a:lnTo>
                  <a:pt x="530" y="919"/>
                </a:lnTo>
                <a:lnTo>
                  <a:pt x="505" y="893"/>
                </a:lnTo>
                <a:lnTo>
                  <a:pt x="479" y="875"/>
                </a:lnTo>
                <a:lnTo>
                  <a:pt x="450" y="872"/>
                </a:lnTo>
                <a:lnTo>
                  <a:pt x="424" y="860"/>
                </a:lnTo>
                <a:lnTo>
                  <a:pt x="399" y="833"/>
                </a:lnTo>
                <a:lnTo>
                  <a:pt x="371" y="813"/>
                </a:lnTo>
                <a:lnTo>
                  <a:pt x="344" y="798"/>
                </a:lnTo>
                <a:lnTo>
                  <a:pt x="332" y="792"/>
                </a:lnTo>
                <a:lnTo>
                  <a:pt x="314" y="783"/>
                </a:lnTo>
                <a:lnTo>
                  <a:pt x="313" y="777"/>
                </a:lnTo>
                <a:lnTo>
                  <a:pt x="314" y="771"/>
                </a:lnTo>
                <a:lnTo>
                  <a:pt x="314" y="756"/>
                </a:lnTo>
                <a:lnTo>
                  <a:pt x="316" y="732"/>
                </a:lnTo>
                <a:lnTo>
                  <a:pt x="318" y="704"/>
                </a:lnTo>
                <a:lnTo>
                  <a:pt x="321" y="673"/>
                </a:lnTo>
                <a:lnTo>
                  <a:pt x="324" y="640"/>
                </a:lnTo>
                <a:lnTo>
                  <a:pt x="330" y="610"/>
                </a:lnTo>
                <a:lnTo>
                  <a:pt x="335" y="582"/>
                </a:lnTo>
                <a:lnTo>
                  <a:pt x="337" y="571"/>
                </a:lnTo>
                <a:lnTo>
                  <a:pt x="339" y="561"/>
                </a:lnTo>
                <a:lnTo>
                  <a:pt x="339" y="554"/>
                </a:lnTo>
                <a:lnTo>
                  <a:pt x="339" y="547"/>
                </a:lnTo>
                <a:lnTo>
                  <a:pt x="338" y="541"/>
                </a:lnTo>
                <a:lnTo>
                  <a:pt x="337" y="536"/>
                </a:lnTo>
                <a:lnTo>
                  <a:pt x="335" y="532"/>
                </a:lnTo>
                <a:lnTo>
                  <a:pt x="332" y="528"/>
                </a:lnTo>
                <a:lnTo>
                  <a:pt x="325" y="520"/>
                </a:lnTo>
                <a:lnTo>
                  <a:pt x="319" y="512"/>
                </a:lnTo>
                <a:lnTo>
                  <a:pt x="315" y="507"/>
                </a:lnTo>
                <a:lnTo>
                  <a:pt x="311" y="500"/>
                </a:lnTo>
                <a:lnTo>
                  <a:pt x="308" y="492"/>
                </a:lnTo>
                <a:lnTo>
                  <a:pt x="303" y="484"/>
                </a:lnTo>
                <a:lnTo>
                  <a:pt x="298" y="466"/>
                </a:lnTo>
                <a:lnTo>
                  <a:pt x="294" y="452"/>
                </a:lnTo>
                <a:lnTo>
                  <a:pt x="292" y="441"/>
                </a:lnTo>
                <a:lnTo>
                  <a:pt x="291" y="431"/>
                </a:lnTo>
                <a:lnTo>
                  <a:pt x="291" y="413"/>
                </a:lnTo>
                <a:lnTo>
                  <a:pt x="292" y="391"/>
                </a:lnTo>
                <a:lnTo>
                  <a:pt x="291" y="378"/>
                </a:lnTo>
                <a:lnTo>
                  <a:pt x="289" y="364"/>
                </a:lnTo>
                <a:lnTo>
                  <a:pt x="285" y="350"/>
                </a:lnTo>
                <a:lnTo>
                  <a:pt x="280" y="336"/>
                </a:lnTo>
                <a:lnTo>
                  <a:pt x="270" y="307"/>
                </a:lnTo>
                <a:lnTo>
                  <a:pt x="257" y="277"/>
                </a:lnTo>
                <a:lnTo>
                  <a:pt x="255" y="268"/>
                </a:lnTo>
                <a:lnTo>
                  <a:pt x="254" y="262"/>
                </a:lnTo>
                <a:lnTo>
                  <a:pt x="254" y="255"/>
                </a:lnTo>
                <a:lnTo>
                  <a:pt x="255" y="248"/>
                </a:lnTo>
                <a:lnTo>
                  <a:pt x="257" y="243"/>
                </a:lnTo>
                <a:lnTo>
                  <a:pt x="259" y="238"/>
                </a:lnTo>
                <a:lnTo>
                  <a:pt x="264" y="234"/>
                </a:lnTo>
                <a:lnTo>
                  <a:pt x="267" y="228"/>
                </a:lnTo>
                <a:lnTo>
                  <a:pt x="286" y="213"/>
                </a:lnTo>
                <a:lnTo>
                  <a:pt x="303" y="199"/>
                </a:lnTo>
                <a:lnTo>
                  <a:pt x="311" y="193"/>
                </a:lnTo>
                <a:lnTo>
                  <a:pt x="315" y="184"/>
                </a:lnTo>
                <a:lnTo>
                  <a:pt x="318" y="176"/>
                </a:lnTo>
                <a:lnTo>
                  <a:pt x="321" y="166"/>
                </a:lnTo>
                <a:lnTo>
                  <a:pt x="323" y="157"/>
                </a:lnTo>
                <a:lnTo>
                  <a:pt x="327" y="144"/>
                </a:lnTo>
                <a:lnTo>
                  <a:pt x="331" y="131"/>
                </a:lnTo>
                <a:lnTo>
                  <a:pt x="338" y="116"/>
                </a:lnTo>
                <a:lnTo>
                  <a:pt x="344" y="103"/>
                </a:lnTo>
                <a:lnTo>
                  <a:pt x="349" y="95"/>
                </a:lnTo>
                <a:lnTo>
                  <a:pt x="352" y="90"/>
                </a:lnTo>
                <a:lnTo>
                  <a:pt x="356" y="87"/>
                </a:lnTo>
                <a:lnTo>
                  <a:pt x="375" y="75"/>
                </a:lnTo>
                <a:lnTo>
                  <a:pt x="417" y="45"/>
                </a:lnTo>
                <a:lnTo>
                  <a:pt x="426" y="28"/>
                </a:lnTo>
                <a:lnTo>
                  <a:pt x="404" y="0"/>
                </a:lnTo>
                <a:lnTo>
                  <a:pt x="427" y="29"/>
                </a:lnTo>
                <a:lnTo>
                  <a:pt x="419" y="54"/>
                </a:lnTo>
                <a:lnTo>
                  <a:pt x="419" y="73"/>
                </a:lnTo>
                <a:lnTo>
                  <a:pt x="417" y="98"/>
                </a:lnTo>
                <a:lnTo>
                  <a:pt x="391" y="112"/>
                </a:lnTo>
                <a:lnTo>
                  <a:pt x="417" y="107"/>
                </a:lnTo>
                <a:lnTo>
                  <a:pt x="429" y="132"/>
                </a:lnTo>
                <a:lnTo>
                  <a:pt x="458" y="135"/>
                </a:lnTo>
                <a:lnTo>
                  <a:pt x="484" y="148"/>
                </a:lnTo>
                <a:lnTo>
                  <a:pt x="510" y="163"/>
                </a:lnTo>
                <a:lnTo>
                  <a:pt x="539" y="190"/>
                </a:lnTo>
                <a:lnTo>
                  <a:pt x="564" y="197"/>
                </a:lnTo>
                <a:lnTo>
                  <a:pt x="572" y="223"/>
                </a:lnTo>
                <a:lnTo>
                  <a:pt x="595" y="251"/>
                </a:lnTo>
                <a:lnTo>
                  <a:pt x="620" y="267"/>
                </a:lnTo>
                <a:lnTo>
                  <a:pt x="647" y="277"/>
                </a:lnTo>
                <a:lnTo>
                  <a:pt x="673" y="285"/>
                </a:lnTo>
                <a:lnTo>
                  <a:pt x="698" y="296"/>
                </a:lnTo>
                <a:lnTo>
                  <a:pt x="726" y="313"/>
                </a:lnTo>
                <a:lnTo>
                  <a:pt x="753" y="326"/>
                </a:lnTo>
                <a:lnTo>
                  <a:pt x="779" y="349"/>
                </a:lnTo>
                <a:lnTo>
                  <a:pt x="807" y="375"/>
                </a:lnTo>
                <a:lnTo>
                  <a:pt x="833" y="386"/>
                </a:lnTo>
                <a:lnTo>
                  <a:pt x="857" y="412"/>
                </a:lnTo>
                <a:lnTo>
                  <a:pt x="882" y="437"/>
                </a:lnTo>
                <a:lnTo>
                  <a:pt x="910" y="448"/>
                </a:lnTo>
                <a:lnTo>
                  <a:pt x="936" y="453"/>
                </a:lnTo>
                <a:lnTo>
                  <a:pt x="957" y="479"/>
                </a:lnTo>
                <a:lnTo>
                  <a:pt x="977" y="508"/>
                </a:lnTo>
                <a:lnTo>
                  <a:pt x="980" y="518"/>
                </a:lnTo>
                <a:lnTo>
                  <a:pt x="1007" y="531"/>
                </a:lnTo>
                <a:lnTo>
                  <a:pt x="1027" y="557"/>
                </a:lnTo>
                <a:lnTo>
                  <a:pt x="1030" y="582"/>
                </a:lnTo>
                <a:lnTo>
                  <a:pt x="1021" y="609"/>
                </a:lnTo>
                <a:lnTo>
                  <a:pt x="1027" y="635"/>
                </a:lnTo>
                <a:lnTo>
                  <a:pt x="1032" y="649"/>
                </a:lnTo>
                <a:lnTo>
                  <a:pt x="1032" y="616"/>
                </a:lnTo>
                <a:lnTo>
                  <a:pt x="1058" y="626"/>
                </a:lnTo>
                <a:lnTo>
                  <a:pt x="1058" y="653"/>
                </a:lnTo>
                <a:lnTo>
                  <a:pt x="1071" y="681"/>
                </a:lnTo>
                <a:lnTo>
                  <a:pt x="1079" y="686"/>
                </a:lnTo>
                <a:lnTo>
                  <a:pt x="1071" y="658"/>
                </a:lnTo>
                <a:lnTo>
                  <a:pt x="1079" y="632"/>
                </a:lnTo>
                <a:lnTo>
                  <a:pt x="1104" y="624"/>
                </a:lnTo>
                <a:lnTo>
                  <a:pt x="1120" y="649"/>
                </a:lnTo>
                <a:lnTo>
                  <a:pt x="1118" y="647"/>
                </a:lnTo>
                <a:lnTo>
                  <a:pt x="1117" y="651"/>
                </a:lnTo>
                <a:lnTo>
                  <a:pt x="1115" y="654"/>
                </a:lnTo>
                <a:lnTo>
                  <a:pt x="1121" y="661"/>
                </a:lnTo>
                <a:lnTo>
                  <a:pt x="1117" y="787"/>
                </a:lnTo>
                <a:lnTo>
                  <a:pt x="1120" y="789"/>
                </a:lnTo>
                <a:lnTo>
                  <a:pt x="1126" y="797"/>
                </a:lnTo>
                <a:lnTo>
                  <a:pt x="1128" y="803"/>
                </a:lnTo>
                <a:lnTo>
                  <a:pt x="1131" y="810"/>
                </a:lnTo>
                <a:lnTo>
                  <a:pt x="1129" y="821"/>
                </a:lnTo>
                <a:lnTo>
                  <a:pt x="1127" y="834"/>
                </a:lnTo>
                <a:lnTo>
                  <a:pt x="1119" y="858"/>
                </a:lnTo>
                <a:lnTo>
                  <a:pt x="1114" y="877"/>
                </a:lnTo>
                <a:lnTo>
                  <a:pt x="1113" y="885"/>
                </a:lnTo>
                <a:lnTo>
                  <a:pt x="1113" y="891"/>
                </a:lnTo>
                <a:lnTo>
                  <a:pt x="1115" y="897"/>
                </a:lnTo>
                <a:lnTo>
                  <a:pt x="1119" y="905"/>
                </a:lnTo>
                <a:lnTo>
                  <a:pt x="1127" y="914"/>
                </a:lnTo>
                <a:lnTo>
                  <a:pt x="1139" y="929"/>
                </a:lnTo>
                <a:lnTo>
                  <a:pt x="1150" y="947"/>
                </a:lnTo>
                <a:lnTo>
                  <a:pt x="1161" y="966"/>
                </a:lnTo>
                <a:lnTo>
                  <a:pt x="1165" y="976"/>
                </a:lnTo>
                <a:lnTo>
                  <a:pt x="1168" y="986"/>
                </a:lnTo>
                <a:lnTo>
                  <a:pt x="1170" y="995"/>
                </a:lnTo>
                <a:lnTo>
                  <a:pt x="1170" y="1004"/>
                </a:lnTo>
                <a:lnTo>
                  <a:pt x="1170" y="1009"/>
                </a:lnTo>
                <a:lnTo>
                  <a:pt x="1169" y="1013"/>
                </a:lnTo>
                <a:lnTo>
                  <a:pt x="1167" y="1016"/>
                </a:lnTo>
                <a:lnTo>
                  <a:pt x="1165" y="1020"/>
                </a:lnTo>
                <a:lnTo>
                  <a:pt x="1163" y="1023"/>
                </a:lnTo>
                <a:lnTo>
                  <a:pt x="1159" y="1027"/>
                </a:lnTo>
                <a:lnTo>
                  <a:pt x="1156" y="1029"/>
                </a:lnTo>
                <a:lnTo>
                  <a:pt x="1150" y="1031"/>
                </a:lnTo>
                <a:lnTo>
                  <a:pt x="1129" y="1040"/>
                </a:lnTo>
                <a:lnTo>
                  <a:pt x="1107" y="1050"/>
                </a:lnTo>
                <a:lnTo>
                  <a:pt x="1086" y="1060"/>
                </a:lnTo>
                <a:lnTo>
                  <a:pt x="1068" y="1071"/>
                </a:lnTo>
                <a:lnTo>
                  <a:pt x="1060" y="1077"/>
                </a:lnTo>
                <a:lnTo>
                  <a:pt x="1054" y="1083"/>
                </a:lnTo>
                <a:lnTo>
                  <a:pt x="1049" y="1090"/>
                </a:lnTo>
                <a:lnTo>
                  <a:pt x="1046" y="1096"/>
                </a:lnTo>
                <a:lnTo>
                  <a:pt x="1044" y="1099"/>
                </a:lnTo>
                <a:lnTo>
                  <a:pt x="1044" y="1102"/>
                </a:lnTo>
                <a:lnTo>
                  <a:pt x="1044" y="1106"/>
                </a:lnTo>
                <a:lnTo>
                  <a:pt x="1046" y="1109"/>
                </a:lnTo>
                <a:lnTo>
                  <a:pt x="1049" y="1117"/>
                </a:lnTo>
                <a:lnTo>
                  <a:pt x="1055" y="1124"/>
                </a:lnTo>
                <a:lnTo>
                  <a:pt x="1068" y="1138"/>
                </a:lnTo>
                <a:lnTo>
                  <a:pt x="1076" y="1148"/>
                </a:lnTo>
                <a:lnTo>
                  <a:pt x="1082" y="1157"/>
                </a:lnTo>
                <a:lnTo>
                  <a:pt x="1085" y="1164"/>
                </a:lnTo>
                <a:lnTo>
                  <a:pt x="1088" y="1172"/>
                </a:lnTo>
                <a:lnTo>
                  <a:pt x="1088" y="1182"/>
                </a:lnTo>
                <a:lnTo>
                  <a:pt x="1086" y="1193"/>
                </a:lnTo>
                <a:lnTo>
                  <a:pt x="1085" y="1210"/>
                </a:lnTo>
                <a:lnTo>
                  <a:pt x="1084" y="1232"/>
                </a:lnTo>
                <a:lnTo>
                  <a:pt x="1083" y="1259"/>
                </a:lnTo>
                <a:lnTo>
                  <a:pt x="1081" y="1286"/>
                </a:lnTo>
                <a:lnTo>
                  <a:pt x="1079" y="1312"/>
                </a:lnTo>
                <a:lnTo>
                  <a:pt x="1079" y="1316"/>
                </a:lnTo>
                <a:lnTo>
                  <a:pt x="1074" y="1316"/>
                </a:lnTo>
                <a:lnTo>
                  <a:pt x="1071" y="1315"/>
                </a:lnTo>
                <a:lnTo>
                  <a:pt x="977" y="1280"/>
                </a:lnTo>
                <a:lnTo>
                  <a:pt x="973" y="1279"/>
                </a:lnTo>
                <a:lnTo>
                  <a:pt x="965" y="1277"/>
                </a:lnTo>
                <a:lnTo>
                  <a:pt x="953" y="1279"/>
                </a:lnTo>
                <a:lnTo>
                  <a:pt x="941" y="1280"/>
                </a:lnTo>
                <a:lnTo>
                  <a:pt x="935" y="1282"/>
                </a:lnTo>
                <a:lnTo>
                  <a:pt x="931" y="1284"/>
                </a:lnTo>
                <a:lnTo>
                  <a:pt x="928" y="1288"/>
                </a:lnTo>
                <a:lnTo>
                  <a:pt x="927" y="1292"/>
                </a:lnTo>
                <a:lnTo>
                  <a:pt x="927" y="1297"/>
                </a:lnTo>
                <a:lnTo>
                  <a:pt x="930" y="1305"/>
                </a:lnTo>
                <a:lnTo>
                  <a:pt x="935" y="1313"/>
                </a:lnTo>
                <a:lnTo>
                  <a:pt x="944" y="1324"/>
                </a:lnTo>
                <a:lnTo>
                  <a:pt x="952" y="1333"/>
                </a:lnTo>
                <a:lnTo>
                  <a:pt x="959" y="1344"/>
                </a:lnTo>
                <a:lnTo>
                  <a:pt x="966" y="1353"/>
                </a:lnTo>
                <a:lnTo>
                  <a:pt x="970" y="1362"/>
                </a:lnTo>
                <a:lnTo>
                  <a:pt x="973" y="1370"/>
                </a:lnTo>
                <a:lnTo>
                  <a:pt x="975" y="1377"/>
                </a:lnTo>
                <a:lnTo>
                  <a:pt x="975" y="1384"/>
                </a:lnTo>
                <a:lnTo>
                  <a:pt x="974" y="1390"/>
                </a:lnTo>
                <a:lnTo>
                  <a:pt x="972" y="1395"/>
                </a:lnTo>
                <a:lnTo>
                  <a:pt x="969" y="1399"/>
                </a:lnTo>
                <a:lnTo>
                  <a:pt x="965" y="1402"/>
                </a:lnTo>
                <a:lnTo>
                  <a:pt x="959" y="1406"/>
                </a:lnTo>
                <a:lnTo>
                  <a:pt x="953" y="1408"/>
                </a:lnTo>
                <a:lnTo>
                  <a:pt x="946" y="1408"/>
                </a:lnTo>
                <a:lnTo>
                  <a:pt x="937" y="1408"/>
                </a:lnTo>
                <a:lnTo>
                  <a:pt x="928" y="1406"/>
                </a:lnTo>
                <a:lnTo>
                  <a:pt x="910" y="1401"/>
                </a:lnTo>
                <a:lnTo>
                  <a:pt x="893" y="1396"/>
                </a:lnTo>
                <a:lnTo>
                  <a:pt x="880" y="1390"/>
                </a:lnTo>
                <a:lnTo>
                  <a:pt x="866" y="1386"/>
                </a:lnTo>
                <a:lnTo>
                  <a:pt x="860" y="1384"/>
                </a:lnTo>
                <a:lnTo>
                  <a:pt x="853" y="1383"/>
                </a:lnTo>
                <a:lnTo>
                  <a:pt x="848" y="1383"/>
                </a:lnTo>
                <a:lnTo>
                  <a:pt x="842" y="1383"/>
                </a:lnTo>
                <a:lnTo>
                  <a:pt x="836" y="1385"/>
                </a:lnTo>
                <a:lnTo>
                  <a:pt x="829" y="1387"/>
                </a:lnTo>
                <a:lnTo>
                  <a:pt x="823" y="1391"/>
                </a:lnTo>
                <a:lnTo>
                  <a:pt x="817" y="1396"/>
                </a:lnTo>
                <a:lnTo>
                  <a:pt x="803" y="1409"/>
                </a:lnTo>
                <a:lnTo>
                  <a:pt x="788" y="1423"/>
                </a:lnTo>
                <a:lnTo>
                  <a:pt x="775" y="1439"/>
                </a:lnTo>
                <a:lnTo>
                  <a:pt x="763" y="1454"/>
                </a:lnTo>
                <a:lnTo>
                  <a:pt x="743" y="1479"/>
                </a:lnTo>
                <a:lnTo>
                  <a:pt x="736" y="1489"/>
                </a:lnTo>
                <a:lnTo>
                  <a:pt x="732" y="1490"/>
                </a:lnTo>
                <a:close/>
                <a:moveTo>
                  <a:pt x="466" y="1579"/>
                </a:moveTo>
                <a:lnTo>
                  <a:pt x="486" y="1605"/>
                </a:lnTo>
                <a:lnTo>
                  <a:pt x="494" y="1631"/>
                </a:lnTo>
                <a:lnTo>
                  <a:pt x="507" y="1657"/>
                </a:lnTo>
                <a:lnTo>
                  <a:pt x="523" y="1683"/>
                </a:lnTo>
                <a:lnTo>
                  <a:pt x="514" y="1711"/>
                </a:lnTo>
                <a:lnTo>
                  <a:pt x="502" y="1685"/>
                </a:lnTo>
                <a:lnTo>
                  <a:pt x="484" y="1657"/>
                </a:lnTo>
                <a:lnTo>
                  <a:pt x="463" y="1631"/>
                </a:lnTo>
                <a:lnTo>
                  <a:pt x="456" y="1605"/>
                </a:lnTo>
                <a:lnTo>
                  <a:pt x="443" y="1579"/>
                </a:lnTo>
                <a:lnTo>
                  <a:pt x="466" y="1579"/>
                </a:lnTo>
                <a:close/>
                <a:moveTo>
                  <a:pt x="217" y="1362"/>
                </a:moveTo>
                <a:lnTo>
                  <a:pt x="244" y="1377"/>
                </a:lnTo>
                <a:lnTo>
                  <a:pt x="269" y="1375"/>
                </a:lnTo>
                <a:lnTo>
                  <a:pt x="288" y="1347"/>
                </a:lnTo>
                <a:lnTo>
                  <a:pt x="288" y="1317"/>
                </a:lnTo>
                <a:lnTo>
                  <a:pt x="293" y="1292"/>
                </a:lnTo>
                <a:lnTo>
                  <a:pt x="290" y="1264"/>
                </a:lnTo>
                <a:lnTo>
                  <a:pt x="303" y="1238"/>
                </a:lnTo>
                <a:lnTo>
                  <a:pt x="293" y="1211"/>
                </a:lnTo>
                <a:lnTo>
                  <a:pt x="267" y="1202"/>
                </a:lnTo>
                <a:lnTo>
                  <a:pt x="251" y="1172"/>
                </a:lnTo>
                <a:lnTo>
                  <a:pt x="223" y="1165"/>
                </a:lnTo>
                <a:lnTo>
                  <a:pt x="197" y="1137"/>
                </a:lnTo>
                <a:lnTo>
                  <a:pt x="184" y="1111"/>
                </a:lnTo>
                <a:lnTo>
                  <a:pt x="161" y="1085"/>
                </a:lnTo>
                <a:lnTo>
                  <a:pt x="134" y="1059"/>
                </a:lnTo>
                <a:lnTo>
                  <a:pt x="109" y="1046"/>
                </a:lnTo>
                <a:lnTo>
                  <a:pt x="83" y="1064"/>
                </a:lnTo>
                <a:lnTo>
                  <a:pt x="55" y="1082"/>
                </a:lnTo>
                <a:lnTo>
                  <a:pt x="28" y="1080"/>
                </a:lnTo>
                <a:lnTo>
                  <a:pt x="0" y="1077"/>
                </a:lnTo>
                <a:lnTo>
                  <a:pt x="26" y="1100"/>
                </a:lnTo>
                <a:lnTo>
                  <a:pt x="47" y="1126"/>
                </a:lnTo>
                <a:lnTo>
                  <a:pt x="70" y="1155"/>
                </a:lnTo>
                <a:lnTo>
                  <a:pt x="88" y="1181"/>
                </a:lnTo>
                <a:lnTo>
                  <a:pt x="106" y="1209"/>
                </a:lnTo>
                <a:lnTo>
                  <a:pt x="111" y="1235"/>
                </a:lnTo>
                <a:lnTo>
                  <a:pt x="140" y="1245"/>
                </a:lnTo>
                <a:lnTo>
                  <a:pt x="166" y="1269"/>
                </a:lnTo>
                <a:lnTo>
                  <a:pt x="192" y="1294"/>
                </a:lnTo>
                <a:lnTo>
                  <a:pt x="205" y="1323"/>
                </a:lnTo>
                <a:lnTo>
                  <a:pt x="210" y="1349"/>
                </a:lnTo>
                <a:lnTo>
                  <a:pt x="217" y="1362"/>
                </a:lnTo>
                <a:close/>
                <a:moveTo>
                  <a:pt x="502" y="1743"/>
                </a:moveTo>
                <a:lnTo>
                  <a:pt x="505" y="1771"/>
                </a:lnTo>
                <a:lnTo>
                  <a:pt x="477" y="1768"/>
                </a:lnTo>
                <a:lnTo>
                  <a:pt x="450" y="1773"/>
                </a:lnTo>
                <a:lnTo>
                  <a:pt x="447" y="1748"/>
                </a:lnTo>
                <a:lnTo>
                  <a:pt x="452" y="1720"/>
                </a:lnTo>
                <a:lnTo>
                  <a:pt x="463" y="1693"/>
                </a:lnTo>
                <a:lnTo>
                  <a:pt x="477" y="1667"/>
                </a:lnTo>
                <a:lnTo>
                  <a:pt x="497" y="1693"/>
                </a:lnTo>
                <a:lnTo>
                  <a:pt x="505" y="1722"/>
                </a:lnTo>
                <a:lnTo>
                  <a:pt x="502" y="1743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" name="Freeform 36"/>
          <p:cNvSpPr>
            <a:spLocks noEditPoints="1"/>
          </p:cNvSpPr>
          <p:nvPr/>
        </p:nvSpPr>
        <p:spPr bwMode="auto">
          <a:xfrm>
            <a:off x="1560667" y="2506682"/>
            <a:ext cx="508151" cy="585366"/>
          </a:xfrm>
          <a:custGeom>
            <a:avLst/>
            <a:gdLst>
              <a:gd name="T0" fmla="*/ 2147483647 w 947"/>
              <a:gd name="T1" fmla="*/ 2147483647 h 1141"/>
              <a:gd name="T2" fmla="*/ 2147483647 w 947"/>
              <a:gd name="T3" fmla="*/ 2147483647 h 1141"/>
              <a:gd name="T4" fmla="*/ 2147483647 w 947"/>
              <a:gd name="T5" fmla="*/ 2147483647 h 1141"/>
              <a:gd name="T6" fmla="*/ 2147483647 w 947"/>
              <a:gd name="T7" fmla="*/ 2147483647 h 1141"/>
              <a:gd name="T8" fmla="*/ 2147483647 w 947"/>
              <a:gd name="T9" fmla="*/ 2147483647 h 1141"/>
              <a:gd name="T10" fmla="*/ 2147483647 w 947"/>
              <a:gd name="T11" fmla="*/ 2147483647 h 1141"/>
              <a:gd name="T12" fmla="*/ 2147483647 w 947"/>
              <a:gd name="T13" fmla="*/ 2147483647 h 1141"/>
              <a:gd name="T14" fmla="*/ 2147483647 w 947"/>
              <a:gd name="T15" fmla="*/ 2147483647 h 1141"/>
              <a:gd name="T16" fmla="*/ 2147483647 w 947"/>
              <a:gd name="T17" fmla="*/ 2147483647 h 1141"/>
              <a:gd name="T18" fmla="*/ 2147483647 w 947"/>
              <a:gd name="T19" fmla="*/ 2147483647 h 1141"/>
              <a:gd name="T20" fmla="*/ 2147483647 w 947"/>
              <a:gd name="T21" fmla="*/ 2147483647 h 1141"/>
              <a:gd name="T22" fmla="*/ 2147483647 w 947"/>
              <a:gd name="T23" fmla="*/ 2147483647 h 1141"/>
              <a:gd name="T24" fmla="*/ 2147483647 w 947"/>
              <a:gd name="T25" fmla="*/ 2147483647 h 1141"/>
              <a:gd name="T26" fmla="*/ 2147483647 w 947"/>
              <a:gd name="T27" fmla="*/ 2147483647 h 1141"/>
              <a:gd name="T28" fmla="*/ 2147483647 w 947"/>
              <a:gd name="T29" fmla="*/ 2147483647 h 1141"/>
              <a:gd name="T30" fmla="*/ 2147483647 w 947"/>
              <a:gd name="T31" fmla="*/ 2147483647 h 1141"/>
              <a:gd name="T32" fmla="*/ 2147483647 w 947"/>
              <a:gd name="T33" fmla="*/ 2147483647 h 1141"/>
              <a:gd name="T34" fmla="*/ 2147483647 w 947"/>
              <a:gd name="T35" fmla="*/ 2147483647 h 1141"/>
              <a:gd name="T36" fmla="*/ 2147483647 w 947"/>
              <a:gd name="T37" fmla="*/ 2147483647 h 1141"/>
              <a:gd name="T38" fmla="*/ 2147483647 w 947"/>
              <a:gd name="T39" fmla="*/ 2147483647 h 1141"/>
              <a:gd name="T40" fmla="*/ 2147483647 w 947"/>
              <a:gd name="T41" fmla="*/ 2147483647 h 1141"/>
              <a:gd name="T42" fmla="*/ 2147483647 w 947"/>
              <a:gd name="T43" fmla="*/ 2147483647 h 1141"/>
              <a:gd name="T44" fmla="*/ 2147483647 w 947"/>
              <a:gd name="T45" fmla="*/ 2147483647 h 1141"/>
              <a:gd name="T46" fmla="*/ 2147483647 w 947"/>
              <a:gd name="T47" fmla="*/ 2147483647 h 1141"/>
              <a:gd name="T48" fmla="*/ 2147483647 w 947"/>
              <a:gd name="T49" fmla="*/ 2147483647 h 1141"/>
              <a:gd name="T50" fmla="*/ 2147483647 w 947"/>
              <a:gd name="T51" fmla="*/ 2147483647 h 1141"/>
              <a:gd name="T52" fmla="*/ 2147483647 w 947"/>
              <a:gd name="T53" fmla="*/ 2147483647 h 1141"/>
              <a:gd name="T54" fmla="*/ 2147483647 w 947"/>
              <a:gd name="T55" fmla="*/ 2147483647 h 1141"/>
              <a:gd name="T56" fmla="*/ 2147483647 w 947"/>
              <a:gd name="T57" fmla="*/ 2147483647 h 1141"/>
              <a:gd name="T58" fmla="*/ 2147483647 w 947"/>
              <a:gd name="T59" fmla="*/ 2147483647 h 1141"/>
              <a:gd name="T60" fmla="*/ 2147483647 w 947"/>
              <a:gd name="T61" fmla="*/ 2147483647 h 1141"/>
              <a:gd name="T62" fmla="*/ 2147483647 w 947"/>
              <a:gd name="T63" fmla="*/ 2147483647 h 1141"/>
              <a:gd name="T64" fmla="*/ 2147483647 w 947"/>
              <a:gd name="T65" fmla="*/ 2147483647 h 1141"/>
              <a:gd name="T66" fmla="*/ 2147483647 w 947"/>
              <a:gd name="T67" fmla="*/ 2147483647 h 1141"/>
              <a:gd name="T68" fmla="*/ 2147483647 w 947"/>
              <a:gd name="T69" fmla="*/ 2147483647 h 1141"/>
              <a:gd name="T70" fmla="*/ 2147483647 w 947"/>
              <a:gd name="T71" fmla="*/ 2147483647 h 1141"/>
              <a:gd name="T72" fmla="*/ 2147483647 w 947"/>
              <a:gd name="T73" fmla="*/ 2147483647 h 1141"/>
              <a:gd name="T74" fmla="*/ 2147483647 w 947"/>
              <a:gd name="T75" fmla="*/ 2147483647 h 1141"/>
              <a:gd name="T76" fmla="*/ 2147483647 w 947"/>
              <a:gd name="T77" fmla="*/ 2147483647 h 1141"/>
              <a:gd name="T78" fmla="*/ 2147483647 w 947"/>
              <a:gd name="T79" fmla="*/ 2147483647 h 1141"/>
              <a:gd name="T80" fmla="*/ 2147483647 w 947"/>
              <a:gd name="T81" fmla="*/ 2147483647 h 1141"/>
              <a:gd name="T82" fmla="*/ 0 w 947"/>
              <a:gd name="T83" fmla="*/ 2147483647 h 1141"/>
              <a:gd name="T84" fmla="*/ 2147483647 w 947"/>
              <a:gd name="T85" fmla="*/ 2147483647 h 1141"/>
              <a:gd name="T86" fmla="*/ 2147483647 w 947"/>
              <a:gd name="T87" fmla="*/ 2147483647 h 1141"/>
              <a:gd name="T88" fmla="*/ 2147483647 w 947"/>
              <a:gd name="T89" fmla="*/ 2147483647 h 1141"/>
              <a:gd name="T90" fmla="*/ 2147483647 w 947"/>
              <a:gd name="T91" fmla="*/ 2147483647 h 1141"/>
              <a:gd name="T92" fmla="*/ 2147483647 w 947"/>
              <a:gd name="T93" fmla="*/ 2147483647 h 1141"/>
              <a:gd name="T94" fmla="*/ 2147483647 w 947"/>
              <a:gd name="T95" fmla="*/ 2147483647 h 1141"/>
              <a:gd name="T96" fmla="*/ 2147483647 w 947"/>
              <a:gd name="T97" fmla="*/ 2147483647 h 1141"/>
              <a:gd name="T98" fmla="*/ 2147483647 w 947"/>
              <a:gd name="T99" fmla="*/ 2147483647 h 1141"/>
              <a:gd name="T100" fmla="*/ 2147483647 w 947"/>
              <a:gd name="T101" fmla="*/ 2147483647 h 1141"/>
              <a:gd name="T102" fmla="*/ 2147483647 w 947"/>
              <a:gd name="T103" fmla="*/ 2147483647 h 1141"/>
              <a:gd name="T104" fmla="*/ 2147483647 w 947"/>
              <a:gd name="T105" fmla="*/ 2147483647 h 1141"/>
              <a:gd name="T106" fmla="*/ 2147483647 w 947"/>
              <a:gd name="T107" fmla="*/ 2147483647 h 114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947" h="1141">
                <a:moveTo>
                  <a:pt x="326" y="182"/>
                </a:moveTo>
                <a:lnTo>
                  <a:pt x="334" y="185"/>
                </a:lnTo>
                <a:lnTo>
                  <a:pt x="340" y="188"/>
                </a:lnTo>
                <a:lnTo>
                  <a:pt x="345" y="192"/>
                </a:lnTo>
                <a:lnTo>
                  <a:pt x="349" y="195"/>
                </a:lnTo>
                <a:lnTo>
                  <a:pt x="359" y="206"/>
                </a:lnTo>
                <a:lnTo>
                  <a:pt x="371" y="216"/>
                </a:lnTo>
                <a:lnTo>
                  <a:pt x="377" y="223"/>
                </a:lnTo>
                <a:lnTo>
                  <a:pt x="382" y="230"/>
                </a:lnTo>
                <a:lnTo>
                  <a:pt x="387" y="239"/>
                </a:lnTo>
                <a:lnTo>
                  <a:pt x="393" y="250"/>
                </a:lnTo>
                <a:lnTo>
                  <a:pt x="400" y="269"/>
                </a:lnTo>
                <a:lnTo>
                  <a:pt x="406" y="281"/>
                </a:lnTo>
                <a:lnTo>
                  <a:pt x="409" y="285"/>
                </a:lnTo>
                <a:lnTo>
                  <a:pt x="415" y="288"/>
                </a:lnTo>
                <a:lnTo>
                  <a:pt x="421" y="290"/>
                </a:lnTo>
                <a:lnTo>
                  <a:pt x="429" y="291"/>
                </a:lnTo>
                <a:lnTo>
                  <a:pt x="440" y="292"/>
                </a:lnTo>
                <a:lnTo>
                  <a:pt x="450" y="294"/>
                </a:lnTo>
                <a:lnTo>
                  <a:pt x="461" y="297"/>
                </a:lnTo>
                <a:lnTo>
                  <a:pt x="471" y="300"/>
                </a:lnTo>
                <a:lnTo>
                  <a:pt x="477" y="304"/>
                </a:lnTo>
                <a:lnTo>
                  <a:pt x="481" y="307"/>
                </a:lnTo>
                <a:lnTo>
                  <a:pt x="485" y="310"/>
                </a:lnTo>
                <a:lnTo>
                  <a:pt x="488" y="314"/>
                </a:lnTo>
                <a:lnTo>
                  <a:pt x="491" y="319"/>
                </a:lnTo>
                <a:lnTo>
                  <a:pt x="494" y="325"/>
                </a:lnTo>
                <a:lnTo>
                  <a:pt x="495" y="331"/>
                </a:lnTo>
                <a:lnTo>
                  <a:pt x="497" y="338"/>
                </a:lnTo>
                <a:lnTo>
                  <a:pt x="498" y="345"/>
                </a:lnTo>
                <a:lnTo>
                  <a:pt x="499" y="351"/>
                </a:lnTo>
                <a:lnTo>
                  <a:pt x="501" y="357"/>
                </a:lnTo>
                <a:lnTo>
                  <a:pt x="503" y="361"/>
                </a:lnTo>
                <a:lnTo>
                  <a:pt x="506" y="366"/>
                </a:lnTo>
                <a:lnTo>
                  <a:pt x="509" y="370"/>
                </a:lnTo>
                <a:lnTo>
                  <a:pt x="512" y="373"/>
                </a:lnTo>
                <a:lnTo>
                  <a:pt x="516" y="376"/>
                </a:lnTo>
                <a:lnTo>
                  <a:pt x="525" y="380"/>
                </a:lnTo>
                <a:lnTo>
                  <a:pt x="534" y="382"/>
                </a:lnTo>
                <a:lnTo>
                  <a:pt x="544" y="384"/>
                </a:lnTo>
                <a:lnTo>
                  <a:pt x="553" y="384"/>
                </a:lnTo>
                <a:lnTo>
                  <a:pt x="571" y="382"/>
                </a:lnTo>
                <a:lnTo>
                  <a:pt x="586" y="378"/>
                </a:lnTo>
                <a:lnTo>
                  <a:pt x="592" y="377"/>
                </a:lnTo>
                <a:lnTo>
                  <a:pt x="598" y="378"/>
                </a:lnTo>
                <a:lnTo>
                  <a:pt x="601" y="379"/>
                </a:lnTo>
                <a:lnTo>
                  <a:pt x="605" y="381"/>
                </a:lnTo>
                <a:lnTo>
                  <a:pt x="608" y="383"/>
                </a:lnTo>
                <a:lnTo>
                  <a:pt x="611" y="388"/>
                </a:lnTo>
                <a:lnTo>
                  <a:pt x="614" y="391"/>
                </a:lnTo>
                <a:lnTo>
                  <a:pt x="620" y="395"/>
                </a:lnTo>
                <a:lnTo>
                  <a:pt x="628" y="399"/>
                </a:lnTo>
                <a:lnTo>
                  <a:pt x="637" y="403"/>
                </a:lnTo>
                <a:lnTo>
                  <a:pt x="656" y="412"/>
                </a:lnTo>
                <a:lnTo>
                  <a:pt x="674" y="421"/>
                </a:lnTo>
                <a:lnTo>
                  <a:pt x="681" y="426"/>
                </a:lnTo>
                <a:lnTo>
                  <a:pt x="688" y="432"/>
                </a:lnTo>
                <a:lnTo>
                  <a:pt x="690" y="434"/>
                </a:lnTo>
                <a:lnTo>
                  <a:pt x="692" y="437"/>
                </a:lnTo>
                <a:lnTo>
                  <a:pt x="693" y="440"/>
                </a:lnTo>
                <a:lnTo>
                  <a:pt x="694" y="442"/>
                </a:lnTo>
                <a:lnTo>
                  <a:pt x="694" y="445"/>
                </a:lnTo>
                <a:lnTo>
                  <a:pt x="693" y="448"/>
                </a:lnTo>
                <a:lnTo>
                  <a:pt x="691" y="452"/>
                </a:lnTo>
                <a:lnTo>
                  <a:pt x="688" y="455"/>
                </a:lnTo>
                <a:lnTo>
                  <a:pt x="680" y="461"/>
                </a:lnTo>
                <a:lnTo>
                  <a:pt x="668" y="467"/>
                </a:lnTo>
                <a:lnTo>
                  <a:pt x="642" y="480"/>
                </a:lnTo>
                <a:lnTo>
                  <a:pt x="624" y="492"/>
                </a:lnTo>
                <a:lnTo>
                  <a:pt x="611" y="501"/>
                </a:lnTo>
                <a:lnTo>
                  <a:pt x="603" y="508"/>
                </a:lnTo>
                <a:lnTo>
                  <a:pt x="594" y="522"/>
                </a:lnTo>
                <a:lnTo>
                  <a:pt x="590" y="532"/>
                </a:lnTo>
                <a:lnTo>
                  <a:pt x="578" y="539"/>
                </a:lnTo>
                <a:lnTo>
                  <a:pt x="564" y="546"/>
                </a:lnTo>
                <a:lnTo>
                  <a:pt x="562" y="548"/>
                </a:lnTo>
                <a:lnTo>
                  <a:pt x="561" y="551"/>
                </a:lnTo>
                <a:lnTo>
                  <a:pt x="559" y="555"/>
                </a:lnTo>
                <a:lnTo>
                  <a:pt x="561" y="559"/>
                </a:lnTo>
                <a:lnTo>
                  <a:pt x="563" y="564"/>
                </a:lnTo>
                <a:lnTo>
                  <a:pt x="566" y="570"/>
                </a:lnTo>
                <a:lnTo>
                  <a:pt x="572" y="578"/>
                </a:lnTo>
                <a:lnTo>
                  <a:pt x="579" y="587"/>
                </a:lnTo>
                <a:lnTo>
                  <a:pt x="614" y="622"/>
                </a:lnTo>
                <a:lnTo>
                  <a:pt x="646" y="652"/>
                </a:lnTo>
                <a:lnTo>
                  <a:pt x="658" y="665"/>
                </a:lnTo>
                <a:lnTo>
                  <a:pt x="668" y="675"/>
                </a:lnTo>
                <a:lnTo>
                  <a:pt x="675" y="684"/>
                </a:lnTo>
                <a:lnTo>
                  <a:pt x="678" y="690"/>
                </a:lnTo>
                <a:lnTo>
                  <a:pt x="679" y="695"/>
                </a:lnTo>
                <a:lnTo>
                  <a:pt x="683" y="699"/>
                </a:lnTo>
                <a:lnTo>
                  <a:pt x="689" y="705"/>
                </a:lnTo>
                <a:lnTo>
                  <a:pt x="695" y="709"/>
                </a:lnTo>
                <a:lnTo>
                  <a:pt x="703" y="712"/>
                </a:lnTo>
                <a:lnTo>
                  <a:pt x="713" y="715"/>
                </a:lnTo>
                <a:lnTo>
                  <a:pt x="724" y="717"/>
                </a:lnTo>
                <a:lnTo>
                  <a:pt x="738" y="718"/>
                </a:lnTo>
                <a:lnTo>
                  <a:pt x="751" y="720"/>
                </a:lnTo>
                <a:lnTo>
                  <a:pt x="761" y="722"/>
                </a:lnTo>
                <a:lnTo>
                  <a:pt x="772" y="724"/>
                </a:lnTo>
                <a:lnTo>
                  <a:pt x="782" y="727"/>
                </a:lnTo>
                <a:lnTo>
                  <a:pt x="803" y="734"/>
                </a:lnTo>
                <a:lnTo>
                  <a:pt x="828" y="745"/>
                </a:lnTo>
                <a:lnTo>
                  <a:pt x="842" y="751"/>
                </a:lnTo>
                <a:lnTo>
                  <a:pt x="855" y="758"/>
                </a:lnTo>
                <a:lnTo>
                  <a:pt x="868" y="767"/>
                </a:lnTo>
                <a:lnTo>
                  <a:pt x="879" y="776"/>
                </a:lnTo>
                <a:lnTo>
                  <a:pt x="888" y="786"/>
                </a:lnTo>
                <a:lnTo>
                  <a:pt x="895" y="796"/>
                </a:lnTo>
                <a:lnTo>
                  <a:pt x="902" y="807"/>
                </a:lnTo>
                <a:lnTo>
                  <a:pt x="906" y="817"/>
                </a:lnTo>
                <a:lnTo>
                  <a:pt x="910" y="829"/>
                </a:lnTo>
                <a:lnTo>
                  <a:pt x="915" y="840"/>
                </a:lnTo>
                <a:lnTo>
                  <a:pt x="923" y="852"/>
                </a:lnTo>
                <a:lnTo>
                  <a:pt x="929" y="863"/>
                </a:lnTo>
                <a:lnTo>
                  <a:pt x="936" y="875"/>
                </a:lnTo>
                <a:lnTo>
                  <a:pt x="942" y="884"/>
                </a:lnTo>
                <a:lnTo>
                  <a:pt x="946" y="894"/>
                </a:lnTo>
                <a:lnTo>
                  <a:pt x="947" y="900"/>
                </a:lnTo>
                <a:lnTo>
                  <a:pt x="947" y="903"/>
                </a:lnTo>
                <a:lnTo>
                  <a:pt x="946" y="905"/>
                </a:lnTo>
                <a:lnTo>
                  <a:pt x="944" y="908"/>
                </a:lnTo>
                <a:lnTo>
                  <a:pt x="941" y="911"/>
                </a:lnTo>
                <a:lnTo>
                  <a:pt x="933" y="917"/>
                </a:lnTo>
                <a:lnTo>
                  <a:pt x="925" y="921"/>
                </a:lnTo>
                <a:lnTo>
                  <a:pt x="908" y="930"/>
                </a:lnTo>
                <a:lnTo>
                  <a:pt x="895" y="936"/>
                </a:lnTo>
                <a:lnTo>
                  <a:pt x="886" y="934"/>
                </a:lnTo>
                <a:lnTo>
                  <a:pt x="858" y="918"/>
                </a:lnTo>
                <a:lnTo>
                  <a:pt x="831" y="900"/>
                </a:lnTo>
                <a:lnTo>
                  <a:pt x="806" y="892"/>
                </a:lnTo>
                <a:lnTo>
                  <a:pt x="787" y="863"/>
                </a:lnTo>
                <a:lnTo>
                  <a:pt x="762" y="842"/>
                </a:lnTo>
                <a:lnTo>
                  <a:pt x="734" y="822"/>
                </a:lnTo>
                <a:lnTo>
                  <a:pt x="707" y="803"/>
                </a:lnTo>
                <a:lnTo>
                  <a:pt x="681" y="794"/>
                </a:lnTo>
                <a:lnTo>
                  <a:pt x="653" y="770"/>
                </a:lnTo>
                <a:lnTo>
                  <a:pt x="630" y="745"/>
                </a:lnTo>
                <a:lnTo>
                  <a:pt x="601" y="724"/>
                </a:lnTo>
                <a:lnTo>
                  <a:pt x="575" y="701"/>
                </a:lnTo>
                <a:lnTo>
                  <a:pt x="550" y="683"/>
                </a:lnTo>
                <a:lnTo>
                  <a:pt x="522" y="662"/>
                </a:lnTo>
                <a:lnTo>
                  <a:pt x="495" y="644"/>
                </a:lnTo>
                <a:lnTo>
                  <a:pt x="469" y="625"/>
                </a:lnTo>
                <a:lnTo>
                  <a:pt x="441" y="597"/>
                </a:lnTo>
                <a:lnTo>
                  <a:pt x="449" y="571"/>
                </a:lnTo>
                <a:lnTo>
                  <a:pt x="434" y="545"/>
                </a:lnTo>
                <a:lnTo>
                  <a:pt x="426" y="519"/>
                </a:lnTo>
                <a:lnTo>
                  <a:pt x="421" y="494"/>
                </a:lnTo>
                <a:lnTo>
                  <a:pt x="395" y="473"/>
                </a:lnTo>
                <a:lnTo>
                  <a:pt x="366" y="455"/>
                </a:lnTo>
                <a:lnTo>
                  <a:pt x="340" y="439"/>
                </a:lnTo>
                <a:lnTo>
                  <a:pt x="315" y="423"/>
                </a:lnTo>
                <a:lnTo>
                  <a:pt x="287" y="402"/>
                </a:lnTo>
                <a:lnTo>
                  <a:pt x="260" y="382"/>
                </a:lnTo>
                <a:lnTo>
                  <a:pt x="234" y="363"/>
                </a:lnTo>
                <a:lnTo>
                  <a:pt x="206" y="343"/>
                </a:lnTo>
                <a:lnTo>
                  <a:pt x="201" y="335"/>
                </a:lnTo>
                <a:lnTo>
                  <a:pt x="188" y="317"/>
                </a:lnTo>
                <a:lnTo>
                  <a:pt x="172" y="291"/>
                </a:lnTo>
                <a:lnTo>
                  <a:pt x="151" y="266"/>
                </a:lnTo>
                <a:lnTo>
                  <a:pt x="139" y="237"/>
                </a:lnTo>
                <a:lnTo>
                  <a:pt x="112" y="185"/>
                </a:lnTo>
                <a:lnTo>
                  <a:pt x="98" y="160"/>
                </a:lnTo>
                <a:lnTo>
                  <a:pt x="71" y="144"/>
                </a:lnTo>
                <a:lnTo>
                  <a:pt x="43" y="128"/>
                </a:lnTo>
                <a:lnTo>
                  <a:pt x="17" y="105"/>
                </a:lnTo>
                <a:lnTo>
                  <a:pt x="0" y="83"/>
                </a:lnTo>
                <a:lnTo>
                  <a:pt x="1" y="81"/>
                </a:lnTo>
                <a:lnTo>
                  <a:pt x="2" y="79"/>
                </a:lnTo>
                <a:lnTo>
                  <a:pt x="4" y="75"/>
                </a:lnTo>
                <a:lnTo>
                  <a:pt x="12" y="64"/>
                </a:lnTo>
                <a:lnTo>
                  <a:pt x="22" y="50"/>
                </a:lnTo>
                <a:lnTo>
                  <a:pt x="38" y="35"/>
                </a:lnTo>
                <a:lnTo>
                  <a:pt x="48" y="27"/>
                </a:lnTo>
                <a:lnTo>
                  <a:pt x="60" y="21"/>
                </a:lnTo>
                <a:lnTo>
                  <a:pt x="74" y="15"/>
                </a:lnTo>
                <a:lnTo>
                  <a:pt x="86" y="10"/>
                </a:lnTo>
                <a:lnTo>
                  <a:pt x="108" y="3"/>
                </a:lnTo>
                <a:lnTo>
                  <a:pt x="118" y="1"/>
                </a:lnTo>
                <a:lnTo>
                  <a:pt x="119" y="0"/>
                </a:lnTo>
                <a:lnTo>
                  <a:pt x="120" y="0"/>
                </a:lnTo>
                <a:lnTo>
                  <a:pt x="121" y="1"/>
                </a:lnTo>
                <a:lnTo>
                  <a:pt x="130" y="5"/>
                </a:lnTo>
                <a:lnTo>
                  <a:pt x="138" y="11"/>
                </a:lnTo>
                <a:lnTo>
                  <a:pt x="144" y="15"/>
                </a:lnTo>
                <a:lnTo>
                  <a:pt x="148" y="20"/>
                </a:lnTo>
                <a:lnTo>
                  <a:pt x="151" y="24"/>
                </a:lnTo>
                <a:lnTo>
                  <a:pt x="152" y="29"/>
                </a:lnTo>
                <a:lnTo>
                  <a:pt x="153" y="34"/>
                </a:lnTo>
                <a:lnTo>
                  <a:pt x="154" y="39"/>
                </a:lnTo>
                <a:lnTo>
                  <a:pt x="153" y="47"/>
                </a:lnTo>
                <a:lnTo>
                  <a:pt x="153" y="57"/>
                </a:lnTo>
                <a:lnTo>
                  <a:pt x="153" y="62"/>
                </a:lnTo>
                <a:lnTo>
                  <a:pt x="154" y="66"/>
                </a:lnTo>
                <a:lnTo>
                  <a:pt x="156" y="71"/>
                </a:lnTo>
                <a:lnTo>
                  <a:pt x="160" y="76"/>
                </a:lnTo>
                <a:lnTo>
                  <a:pt x="174" y="96"/>
                </a:lnTo>
                <a:lnTo>
                  <a:pt x="190" y="116"/>
                </a:lnTo>
                <a:lnTo>
                  <a:pt x="198" y="125"/>
                </a:lnTo>
                <a:lnTo>
                  <a:pt x="209" y="133"/>
                </a:lnTo>
                <a:lnTo>
                  <a:pt x="219" y="141"/>
                </a:lnTo>
                <a:lnTo>
                  <a:pt x="232" y="146"/>
                </a:lnTo>
                <a:lnTo>
                  <a:pt x="254" y="153"/>
                </a:lnTo>
                <a:lnTo>
                  <a:pt x="279" y="163"/>
                </a:lnTo>
                <a:lnTo>
                  <a:pt x="304" y="172"/>
                </a:lnTo>
                <a:lnTo>
                  <a:pt x="326" y="182"/>
                </a:lnTo>
                <a:close/>
                <a:moveTo>
                  <a:pt x="474" y="1141"/>
                </a:moveTo>
                <a:lnTo>
                  <a:pt x="446" y="1135"/>
                </a:lnTo>
                <a:lnTo>
                  <a:pt x="421" y="1116"/>
                </a:lnTo>
                <a:lnTo>
                  <a:pt x="395" y="1096"/>
                </a:lnTo>
                <a:lnTo>
                  <a:pt x="395" y="1070"/>
                </a:lnTo>
                <a:lnTo>
                  <a:pt x="421" y="1075"/>
                </a:lnTo>
                <a:lnTo>
                  <a:pt x="446" y="1088"/>
                </a:lnTo>
                <a:lnTo>
                  <a:pt x="474" y="1099"/>
                </a:lnTo>
                <a:lnTo>
                  <a:pt x="467" y="1127"/>
                </a:lnTo>
                <a:lnTo>
                  <a:pt x="474" y="1141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" name="Freeform 37"/>
          <p:cNvSpPr>
            <a:spLocks noEditPoints="1"/>
          </p:cNvSpPr>
          <p:nvPr/>
        </p:nvSpPr>
        <p:spPr bwMode="auto">
          <a:xfrm>
            <a:off x="1372522" y="1620184"/>
            <a:ext cx="713986" cy="672940"/>
          </a:xfrm>
          <a:custGeom>
            <a:avLst/>
            <a:gdLst>
              <a:gd name="T0" fmla="*/ 2147483647 w 1330"/>
              <a:gd name="T1" fmla="*/ 2147483647 h 1313"/>
              <a:gd name="T2" fmla="*/ 2147483647 w 1330"/>
              <a:gd name="T3" fmla="*/ 2147483647 h 1313"/>
              <a:gd name="T4" fmla="*/ 2147483647 w 1330"/>
              <a:gd name="T5" fmla="*/ 2147483647 h 1313"/>
              <a:gd name="T6" fmla="*/ 2147483647 w 1330"/>
              <a:gd name="T7" fmla="*/ 2147483647 h 1313"/>
              <a:gd name="T8" fmla="*/ 2147483647 w 1330"/>
              <a:gd name="T9" fmla="*/ 2147483647 h 1313"/>
              <a:gd name="T10" fmla="*/ 2147483647 w 1330"/>
              <a:gd name="T11" fmla="*/ 2147483647 h 1313"/>
              <a:gd name="T12" fmla="*/ 2147483647 w 1330"/>
              <a:gd name="T13" fmla="*/ 2147483647 h 1313"/>
              <a:gd name="T14" fmla="*/ 2147483647 w 1330"/>
              <a:gd name="T15" fmla="*/ 2147483647 h 1313"/>
              <a:gd name="T16" fmla="*/ 2147483647 w 1330"/>
              <a:gd name="T17" fmla="*/ 2147483647 h 1313"/>
              <a:gd name="T18" fmla="*/ 2147483647 w 1330"/>
              <a:gd name="T19" fmla="*/ 2147483647 h 1313"/>
              <a:gd name="T20" fmla="*/ 2147483647 w 1330"/>
              <a:gd name="T21" fmla="*/ 2147483647 h 1313"/>
              <a:gd name="T22" fmla="*/ 2147483647 w 1330"/>
              <a:gd name="T23" fmla="*/ 2147483647 h 1313"/>
              <a:gd name="T24" fmla="*/ 2147483647 w 1330"/>
              <a:gd name="T25" fmla="*/ 2147483647 h 1313"/>
              <a:gd name="T26" fmla="*/ 2147483647 w 1330"/>
              <a:gd name="T27" fmla="*/ 2147483647 h 1313"/>
              <a:gd name="T28" fmla="*/ 2147483647 w 1330"/>
              <a:gd name="T29" fmla="*/ 2147483647 h 1313"/>
              <a:gd name="T30" fmla="*/ 2147483647 w 1330"/>
              <a:gd name="T31" fmla="*/ 2147483647 h 1313"/>
              <a:gd name="T32" fmla="*/ 2147483647 w 1330"/>
              <a:gd name="T33" fmla="*/ 2147483647 h 1313"/>
              <a:gd name="T34" fmla="*/ 2147483647 w 1330"/>
              <a:gd name="T35" fmla="*/ 2147483647 h 1313"/>
              <a:gd name="T36" fmla="*/ 2147483647 w 1330"/>
              <a:gd name="T37" fmla="*/ 2147483647 h 1313"/>
              <a:gd name="T38" fmla="*/ 2147483647 w 1330"/>
              <a:gd name="T39" fmla="*/ 2147483647 h 1313"/>
              <a:gd name="T40" fmla="*/ 2147483647 w 1330"/>
              <a:gd name="T41" fmla="*/ 2147483647 h 1313"/>
              <a:gd name="T42" fmla="*/ 2147483647 w 1330"/>
              <a:gd name="T43" fmla="*/ 2147483647 h 1313"/>
              <a:gd name="T44" fmla="*/ 2147483647 w 1330"/>
              <a:gd name="T45" fmla="*/ 2147483647 h 1313"/>
              <a:gd name="T46" fmla="*/ 2147483647 w 1330"/>
              <a:gd name="T47" fmla="*/ 2147483647 h 1313"/>
              <a:gd name="T48" fmla="*/ 2147483647 w 1330"/>
              <a:gd name="T49" fmla="*/ 2147483647 h 1313"/>
              <a:gd name="T50" fmla="*/ 2147483647 w 1330"/>
              <a:gd name="T51" fmla="*/ 2147483647 h 1313"/>
              <a:gd name="T52" fmla="*/ 2147483647 w 1330"/>
              <a:gd name="T53" fmla="*/ 2147483647 h 1313"/>
              <a:gd name="T54" fmla="*/ 2147483647 w 1330"/>
              <a:gd name="T55" fmla="*/ 2147483647 h 1313"/>
              <a:gd name="T56" fmla="*/ 2147483647 w 1330"/>
              <a:gd name="T57" fmla="*/ 2147483647 h 1313"/>
              <a:gd name="T58" fmla="*/ 2147483647 w 1330"/>
              <a:gd name="T59" fmla="*/ 2147483647 h 1313"/>
              <a:gd name="T60" fmla="*/ 2147483647 w 1330"/>
              <a:gd name="T61" fmla="*/ 2147483647 h 1313"/>
              <a:gd name="T62" fmla="*/ 2147483647 w 1330"/>
              <a:gd name="T63" fmla="*/ 2147483647 h 1313"/>
              <a:gd name="T64" fmla="*/ 2147483647 w 1330"/>
              <a:gd name="T65" fmla="*/ 2147483647 h 1313"/>
              <a:gd name="T66" fmla="*/ 2147483647 w 1330"/>
              <a:gd name="T67" fmla="*/ 2147483647 h 1313"/>
              <a:gd name="T68" fmla="*/ 2147483647 w 1330"/>
              <a:gd name="T69" fmla="*/ 2147483647 h 1313"/>
              <a:gd name="T70" fmla="*/ 2147483647 w 1330"/>
              <a:gd name="T71" fmla="*/ 2147483647 h 1313"/>
              <a:gd name="T72" fmla="*/ 2147483647 w 1330"/>
              <a:gd name="T73" fmla="*/ 2147483647 h 1313"/>
              <a:gd name="T74" fmla="*/ 2147483647 w 1330"/>
              <a:gd name="T75" fmla="*/ 2147483647 h 1313"/>
              <a:gd name="T76" fmla="*/ 2147483647 w 1330"/>
              <a:gd name="T77" fmla="*/ 2147483647 h 1313"/>
              <a:gd name="T78" fmla="*/ 2147483647 w 1330"/>
              <a:gd name="T79" fmla="*/ 2147483647 h 1313"/>
              <a:gd name="T80" fmla="*/ 2147483647 w 1330"/>
              <a:gd name="T81" fmla="*/ 2147483647 h 1313"/>
              <a:gd name="T82" fmla="*/ 2147483647 w 1330"/>
              <a:gd name="T83" fmla="*/ 2147483647 h 1313"/>
              <a:gd name="T84" fmla="*/ 2147483647 w 1330"/>
              <a:gd name="T85" fmla="*/ 2147483647 h 1313"/>
              <a:gd name="T86" fmla="*/ 2147483647 w 1330"/>
              <a:gd name="T87" fmla="*/ 2147483647 h 1313"/>
              <a:gd name="T88" fmla="*/ 2147483647 w 1330"/>
              <a:gd name="T89" fmla="*/ 2147483647 h 1313"/>
              <a:gd name="T90" fmla="*/ 2147483647 w 1330"/>
              <a:gd name="T91" fmla="*/ 2147483647 h 1313"/>
              <a:gd name="T92" fmla="*/ 2147483647 w 1330"/>
              <a:gd name="T93" fmla="*/ 2147483647 h 1313"/>
              <a:gd name="T94" fmla="*/ 2147483647 w 1330"/>
              <a:gd name="T95" fmla="*/ 2147483647 h 1313"/>
              <a:gd name="T96" fmla="*/ 2147483647 w 1330"/>
              <a:gd name="T97" fmla="*/ 2147483647 h 1313"/>
              <a:gd name="T98" fmla="*/ 2147483647 w 1330"/>
              <a:gd name="T99" fmla="*/ 2147483647 h 1313"/>
              <a:gd name="T100" fmla="*/ 2147483647 w 1330"/>
              <a:gd name="T101" fmla="*/ 2147483647 h 1313"/>
              <a:gd name="T102" fmla="*/ 2147483647 w 1330"/>
              <a:gd name="T103" fmla="*/ 2147483647 h 1313"/>
              <a:gd name="T104" fmla="*/ 2147483647 w 1330"/>
              <a:gd name="T105" fmla="*/ 2147483647 h 1313"/>
              <a:gd name="T106" fmla="*/ 2147483647 w 1330"/>
              <a:gd name="T107" fmla="*/ 2147483647 h 1313"/>
              <a:gd name="T108" fmla="*/ 2147483647 w 1330"/>
              <a:gd name="T109" fmla="*/ 2147483647 h 1313"/>
              <a:gd name="T110" fmla="*/ 2147483647 w 1330"/>
              <a:gd name="T111" fmla="*/ 2147483647 h 1313"/>
              <a:gd name="T112" fmla="*/ 2147483647 w 1330"/>
              <a:gd name="T113" fmla="*/ 2147483647 h 1313"/>
              <a:gd name="T114" fmla="*/ 2147483647 w 1330"/>
              <a:gd name="T115" fmla="*/ 2147483647 h 1313"/>
              <a:gd name="T116" fmla="*/ 2147483647 w 1330"/>
              <a:gd name="T117" fmla="*/ 2147483647 h 131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330" h="1313">
                <a:moveTo>
                  <a:pt x="1196" y="1197"/>
                </a:moveTo>
                <a:lnTo>
                  <a:pt x="1211" y="1218"/>
                </a:lnTo>
                <a:lnTo>
                  <a:pt x="1199" y="1202"/>
                </a:lnTo>
                <a:lnTo>
                  <a:pt x="1195" y="1203"/>
                </a:lnTo>
                <a:lnTo>
                  <a:pt x="969" y="1201"/>
                </a:lnTo>
                <a:lnTo>
                  <a:pt x="961" y="1207"/>
                </a:lnTo>
                <a:lnTo>
                  <a:pt x="941" y="1223"/>
                </a:lnTo>
                <a:lnTo>
                  <a:pt x="930" y="1232"/>
                </a:lnTo>
                <a:lnTo>
                  <a:pt x="921" y="1242"/>
                </a:lnTo>
                <a:lnTo>
                  <a:pt x="914" y="1251"/>
                </a:lnTo>
                <a:lnTo>
                  <a:pt x="909" y="1257"/>
                </a:lnTo>
                <a:lnTo>
                  <a:pt x="908" y="1265"/>
                </a:lnTo>
                <a:lnTo>
                  <a:pt x="906" y="1275"/>
                </a:lnTo>
                <a:lnTo>
                  <a:pt x="904" y="1287"/>
                </a:lnTo>
                <a:lnTo>
                  <a:pt x="900" y="1297"/>
                </a:lnTo>
                <a:lnTo>
                  <a:pt x="897" y="1303"/>
                </a:lnTo>
                <a:lnTo>
                  <a:pt x="893" y="1307"/>
                </a:lnTo>
                <a:lnTo>
                  <a:pt x="887" y="1310"/>
                </a:lnTo>
                <a:lnTo>
                  <a:pt x="881" y="1312"/>
                </a:lnTo>
                <a:lnTo>
                  <a:pt x="875" y="1313"/>
                </a:lnTo>
                <a:lnTo>
                  <a:pt x="866" y="1313"/>
                </a:lnTo>
                <a:lnTo>
                  <a:pt x="856" y="1311"/>
                </a:lnTo>
                <a:lnTo>
                  <a:pt x="845" y="1307"/>
                </a:lnTo>
                <a:lnTo>
                  <a:pt x="834" y="1302"/>
                </a:lnTo>
                <a:lnTo>
                  <a:pt x="823" y="1296"/>
                </a:lnTo>
                <a:lnTo>
                  <a:pt x="815" y="1290"/>
                </a:lnTo>
                <a:lnTo>
                  <a:pt x="808" y="1285"/>
                </a:lnTo>
                <a:lnTo>
                  <a:pt x="796" y="1272"/>
                </a:lnTo>
                <a:lnTo>
                  <a:pt x="786" y="1261"/>
                </a:lnTo>
                <a:lnTo>
                  <a:pt x="780" y="1255"/>
                </a:lnTo>
                <a:lnTo>
                  <a:pt x="775" y="1251"/>
                </a:lnTo>
                <a:lnTo>
                  <a:pt x="769" y="1247"/>
                </a:lnTo>
                <a:lnTo>
                  <a:pt x="762" y="1244"/>
                </a:lnTo>
                <a:lnTo>
                  <a:pt x="755" y="1242"/>
                </a:lnTo>
                <a:lnTo>
                  <a:pt x="747" y="1241"/>
                </a:lnTo>
                <a:lnTo>
                  <a:pt x="737" y="1241"/>
                </a:lnTo>
                <a:lnTo>
                  <a:pt x="726" y="1242"/>
                </a:lnTo>
                <a:lnTo>
                  <a:pt x="687" y="1248"/>
                </a:lnTo>
                <a:lnTo>
                  <a:pt x="664" y="1253"/>
                </a:lnTo>
                <a:lnTo>
                  <a:pt x="655" y="1255"/>
                </a:lnTo>
                <a:lnTo>
                  <a:pt x="649" y="1260"/>
                </a:lnTo>
                <a:lnTo>
                  <a:pt x="642" y="1266"/>
                </a:lnTo>
                <a:lnTo>
                  <a:pt x="635" y="1273"/>
                </a:lnTo>
                <a:lnTo>
                  <a:pt x="625" y="1285"/>
                </a:lnTo>
                <a:lnTo>
                  <a:pt x="617" y="1295"/>
                </a:lnTo>
                <a:lnTo>
                  <a:pt x="610" y="1304"/>
                </a:lnTo>
                <a:lnTo>
                  <a:pt x="606" y="1309"/>
                </a:lnTo>
                <a:lnTo>
                  <a:pt x="602" y="1305"/>
                </a:lnTo>
                <a:lnTo>
                  <a:pt x="595" y="1298"/>
                </a:lnTo>
                <a:lnTo>
                  <a:pt x="585" y="1289"/>
                </a:lnTo>
                <a:lnTo>
                  <a:pt x="573" y="1278"/>
                </a:lnTo>
                <a:lnTo>
                  <a:pt x="565" y="1273"/>
                </a:lnTo>
                <a:lnTo>
                  <a:pt x="557" y="1269"/>
                </a:lnTo>
                <a:lnTo>
                  <a:pt x="546" y="1265"/>
                </a:lnTo>
                <a:lnTo>
                  <a:pt x="535" y="1262"/>
                </a:lnTo>
                <a:lnTo>
                  <a:pt x="510" y="1254"/>
                </a:lnTo>
                <a:lnTo>
                  <a:pt x="480" y="1245"/>
                </a:lnTo>
                <a:lnTo>
                  <a:pt x="472" y="1242"/>
                </a:lnTo>
                <a:lnTo>
                  <a:pt x="465" y="1237"/>
                </a:lnTo>
                <a:lnTo>
                  <a:pt x="459" y="1233"/>
                </a:lnTo>
                <a:lnTo>
                  <a:pt x="453" y="1229"/>
                </a:lnTo>
                <a:lnTo>
                  <a:pt x="443" y="1219"/>
                </a:lnTo>
                <a:lnTo>
                  <a:pt x="434" y="1208"/>
                </a:lnTo>
                <a:lnTo>
                  <a:pt x="426" y="1198"/>
                </a:lnTo>
                <a:lnTo>
                  <a:pt x="418" y="1187"/>
                </a:lnTo>
                <a:lnTo>
                  <a:pt x="410" y="1178"/>
                </a:lnTo>
                <a:lnTo>
                  <a:pt x="401" y="1169"/>
                </a:lnTo>
                <a:lnTo>
                  <a:pt x="391" y="1160"/>
                </a:lnTo>
                <a:lnTo>
                  <a:pt x="375" y="1144"/>
                </a:lnTo>
                <a:lnTo>
                  <a:pt x="356" y="1124"/>
                </a:lnTo>
                <a:lnTo>
                  <a:pt x="335" y="1101"/>
                </a:lnTo>
                <a:lnTo>
                  <a:pt x="315" y="1078"/>
                </a:lnTo>
                <a:lnTo>
                  <a:pt x="295" y="1055"/>
                </a:lnTo>
                <a:lnTo>
                  <a:pt x="280" y="1033"/>
                </a:lnTo>
                <a:lnTo>
                  <a:pt x="267" y="1014"/>
                </a:lnTo>
                <a:lnTo>
                  <a:pt x="259" y="999"/>
                </a:lnTo>
                <a:lnTo>
                  <a:pt x="253" y="986"/>
                </a:lnTo>
                <a:lnTo>
                  <a:pt x="251" y="976"/>
                </a:lnTo>
                <a:lnTo>
                  <a:pt x="250" y="967"/>
                </a:lnTo>
                <a:lnTo>
                  <a:pt x="251" y="957"/>
                </a:lnTo>
                <a:lnTo>
                  <a:pt x="254" y="947"/>
                </a:lnTo>
                <a:lnTo>
                  <a:pt x="260" y="935"/>
                </a:lnTo>
                <a:lnTo>
                  <a:pt x="265" y="920"/>
                </a:lnTo>
                <a:lnTo>
                  <a:pt x="267" y="913"/>
                </a:lnTo>
                <a:lnTo>
                  <a:pt x="268" y="906"/>
                </a:lnTo>
                <a:lnTo>
                  <a:pt x="269" y="899"/>
                </a:lnTo>
                <a:lnTo>
                  <a:pt x="269" y="893"/>
                </a:lnTo>
                <a:lnTo>
                  <a:pt x="266" y="881"/>
                </a:lnTo>
                <a:lnTo>
                  <a:pt x="263" y="871"/>
                </a:lnTo>
                <a:lnTo>
                  <a:pt x="253" y="858"/>
                </a:lnTo>
                <a:lnTo>
                  <a:pt x="249" y="853"/>
                </a:lnTo>
                <a:lnTo>
                  <a:pt x="242" y="847"/>
                </a:lnTo>
                <a:lnTo>
                  <a:pt x="223" y="830"/>
                </a:lnTo>
                <a:lnTo>
                  <a:pt x="197" y="808"/>
                </a:lnTo>
                <a:lnTo>
                  <a:pt x="166" y="786"/>
                </a:lnTo>
                <a:lnTo>
                  <a:pt x="154" y="778"/>
                </a:lnTo>
                <a:lnTo>
                  <a:pt x="144" y="774"/>
                </a:lnTo>
                <a:lnTo>
                  <a:pt x="141" y="774"/>
                </a:lnTo>
                <a:lnTo>
                  <a:pt x="139" y="774"/>
                </a:lnTo>
                <a:lnTo>
                  <a:pt x="136" y="775"/>
                </a:lnTo>
                <a:lnTo>
                  <a:pt x="134" y="776"/>
                </a:lnTo>
                <a:lnTo>
                  <a:pt x="127" y="779"/>
                </a:lnTo>
                <a:lnTo>
                  <a:pt x="120" y="781"/>
                </a:lnTo>
                <a:lnTo>
                  <a:pt x="115" y="782"/>
                </a:lnTo>
                <a:lnTo>
                  <a:pt x="109" y="781"/>
                </a:lnTo>
                <a:lnTo>
                  <a:pt x="100" y="780"/>
                </a:lnTo>
                <a:lnTo>
                  <a:pt x="91" y="779"/>
                </a:lnTo>
                <a:lnTo>
                  <a:pt x="81" y="775"/>
                </a:lnTo>
                <a:lnTo>
                  <a:pt x="73" y="772"/>
                </a:lnTo>
                <a:lnTo>
                  <a:pt x="66" y="768"/>
                </a:lnTo>
                <a:lnTo>
                  <a:pt x="59" y="763"/>
                </a:lnTo>
                <a:lnTo>
                  <a:pt x="53" y="758"/>
                </a:lnTo>
                <a:lnTo>
                  <a:pt x="49" y="752"/>
                </a:lnTo>
                <a:lnTo>
                  <a:pt x="45" y="747"/>
                </a:lnTo>
                <a:lnTo>
                  <a:pt x="40" y="742"/>
                </a:lnTo>
                <a:lnTo>
                  <a:pt x="36" y="732"/>
                </a:lnTo>
                <a:lnTo>
                  <a:pt x="33" y="724"/>
                </a:lnTo>
                <a:lnTo>
                  <a:pt x="32" y="718"/>
                </a:lnTo>
                <a:lnTo>
                  <a:pt x="32" y="716"/>
                </a:lnTo>
                <a:lnTo>
                  <a:pt x="33" y="699"/>
                </a:lnTo>
                <a:lnTo>
                  <a:pt x="36" y="658"/>
                </a:lnTo>
                <a:lnTo>
                  <a:pt x="39" y="607"/>
                </a:lnTo>
                <a:lnTo>
                  <a:pt x="41" y="563"/>
                </a:lnTo>
                <a:lnTo>
                  <a:pt x="42" y="546"/>
                </a:lnTo>
                <a:lnTo>
                  <a:pt x="44" y="535"/>
                </a:lnTo>
                <a:lnTo>
                  <a:pt x="44" y="525"/>
                </a:lnTo>
                <a:lnTo>
                  <a:pt x="41" y="517"/>
                </a:lnTo>
                <a:lnTo>
                  <a:pt x="38" y="510"/>
                </a:lnTo>
                <a:lnTo>
                  <a:pt x="32" y="501"/>
                </a:lnTo>
                <a:lnTo>
                  <a:pt x="24" y="491"/>
                </a:lnTo>
                <a:lnTo>
                  <a:pt x="11" y="477"/>
                </a:lnTo>
                <a:lnTo>
                  <a:pt x="5" y="470"/>
                </a:lnTo>
                <a:lnTo>
                  <a:pt x="2" y="462"/>
                </a:lnTo>
                <a:lnTo>
                  <a:pt x="0" y="459"/>
                </a:lnTo>
                <a:lnTo>
                  <a:pt x="0" y="455"/>
                </a:lnTo>
                <a:lnTo>
                  <a:pt x="0" y="452"/>
                </a:lnTo>
                <a:lnTo>
                  <a:pt x="2" y="449"/>
                </a:lnTo>
                <a:lnTo>
                  <a:pt x="5" y="443"/>
                </a:lnTo>
                <a:lnTo>
                  <a:pt x="10" y="436"/>
                </a:lnTo>
                <a:lnTo>
                  <a:pt x="16" y="430"/>
                </a:lnTo>
                <a:lnTo>
                  <a:pt x="24" y="424"/>
                </a:lnTo>
                <a:lnTo>
                  <a:pt x="42" y="413"/>
                </a:lnTo>
                <a:lnTo>
                  <a:pt x="63" y="403"/>
                </a:lnTo>
                <a:lnTo>
                  <a:pt x="85" y="393"/>
                </a:lnTo>
                <a:lnTo>
                  <a:pt x="106" y="384"/>
                </a:lnTo>
                <a:lnTo>
                  <a:pt x="112" y="382"/>
                </a:lnTo>
                <a:lnTo>
                  <a:pt x="115" y="380"/>
                </a:lnTo>
                <a:lnTo>
                  <a:pt x="119" y="376"/>
                </a:lnTo>
                <a:lnTo>
                  <a:pt x="121" y="373"/>
                </a:lnTo>
                <a:lnTo>
                  <a:pt x="123" y="369"/>
                </a:lnTo>
                <a:lnTo>
                  <a:pt x="125" y="366"/>
                </a:lnTo>
                <a:lnTo>
                  <a:pt x="126" y="362"/>
                </a:lnTo>
                <a:lnTo>
                  <a:pt x="126" y="357"/>
                </a:lnTo>
                <a:lnTo>
                  <a:pt x="126" y="348"/>
                </a:lnTo>
                <a:lnTo>
                  <a:pt x="124" y="339"/>
                </a:lnTo>
                <a:lnTo>
                  <a:pt x="121" y="329"/>
                </a:lnTo>
                <a:lnTo>
                  <a:pt x="117" y="319"/>
                </a:lnTo>
                <a:lnTo>
                  <a:pt x="106" y="300"/>
                </a:lnTo>
                <a:lnTo>
                  <a:pt x="95" y="282"/>
                </a:lnTo>
                <a:lnTo>
                  <a:pt x="83" y="267"/>
                </a:lnTo>
                <a:lnTo>
                  <a:pt x="75" y="258"/>
                </a:lnTo>
                <a:lnTo>
                  <a:pt x="71" y="250"/>
                </a:lnTo>
                <a:lnTo>
                  <a:pt x="69" y="244"/>
                </a:lnTo>
                <a:lnTo>
                  <a:pt x="69" y="238"/>
                </a:lnTo>
                <a:lnTo>
                  <a:pt x="70" y="230"/>
                </a:lnTo>
                <a:lnTo>
                  <a:pt x="75" y="211"/>
                </a:lnTo>
                <a:lnTo>
                  <a:pt x="83" y="187"/>
                </a:lnTo>
                <a:lnTo>
                  <a:pt x="85" y="174"/>
                </a:lnTo>
                <a:lnTo>
                  <a:pt x="87" y="163"/>
                </a:lnTo>
                <a:lnTo>
                  <a:pt x="84" y="156"/>
                </a:lnTo>
                <a:lnTo>
                  <a:pt x="82" y="150"/>
                </a:lnTo>
                <a:lnTo>
                  <a:pt x="76" y="142"/>
                </a:lnTo>
                <a:lnTo>
                  <a:pt x="73" y="140"/>
                </a:lnTo>
                <a:lnTo>
                  <a:pt x="77" y="14"/>
                </a:lnTo>
                <a:lnTo>
                  <a:pt x="71" y="7"/>
                </a:lnTo>
                <a:lnTo>
                  <a:pt x="73" y="4"/>
                </a:lnTo>
                <a:lnTo>
                  <a:pt x="74" y="0"/>
                </a:lnTo>
                <a:lnTo>
                  <a:pt x="76" y="2"/>
                </a:lnTo>
                <a:lnTo>
                  <a:pt x="97" y="32"/>
                </a:lnTo>
                <a:lnTo>
                  <a:pt x="108" y="57"/>
                </a:lnTo>
                <a:lnTo>
                  <a:pt x="115" y="83"/>
                </a:lnTo>
                <a:lnTo>
                  <a:pt x="125" y="112"/>
                </a:lnTo>
                <a:lnTo>
                  <a:pt x="145" y="138"/>
                </a:lnTo>
                <a:lnTo>
                  <a:pt x="175" y="161"/>
                </a:lnTo>
                <a:lnTo>
                  <a:pt x="200" y="182"/>
                </a:lnTo>
                <a:lnTo>
                  <a:pt x="228" y="184"/>
                </a:lnTo>
                <a:lnTo>
                  <a:pt x="254" y="202"/>
                </a:lnTo>
                <a:lnTo>
                  <a:pt x="281" y="220"/>
                </a:lnTo>
                <a:lnTo>
                  <a:pt x="299" y="246"/>
                </a:lnTo>
                <a:lnTo>
                  <a:pt x="304" y="272"/>
                </a:lnTo>
                <a:lnTo>
                  <a:pt x="320" y="290"/>
                </a:lnTo>
                <a:lnTo>
                  <a:pt x="320" y="264"/>
                </a:lnTo>
                <a:lnTo>
                  <a:pt x="306" y="236"/>
                </a:lnTo>
                <a:lnTo>
                  <a:pt x="299" y="210"/>
                </a:lnTo>
                <a:lnTo>
                  <a:pt x="272" y="184"/>
                </a:lnTo>
                <a:lnTo>
                  <a:pt x="267" y="156"/>
                </a:lnTo>
                <a:lnTo>
                  <a:pt x="281" y="130"/>
                </a:lnTo>
                <a:lnTo>
                  <a:pt x="306" y="122"/>
                </a:lnTo>
                <a:lnTo>
                  <a:pt x="334" y="127"/>
                </a:lnTo>
                <a:lnTo>
                  <a:pt x="360" y="124"/>
                </a:lnTo>
                <a:lnTo>
                  <a:pt x="366" y="153"/>
                </a:lnTo>
                <a:lnTo>
                  <a:pt x="391" y="168"/>
                </a:lnTo>
                <a:lnTo>
                  <a:pt x="420" y="192"/>
                </a:lnTo>
                <a:lnTo>
                  <a:pt x="446" y="210"/>
                </a:lnTo>
                <a:lnTo>
                  <a:pt x="456" y="236"/>
                </a:lnTo>
                <a:lnTo>
                  <a:pt x="456" y="264"/>
                </a:lnTo>
                <a:lnTo>
                  <a:pt x="467" y="290"/>
                </a:lnTo>
                <a:lnTo>
                  <a:pt x="477" y="319"/>
                </a:lnTo>
                <a:lnTo>
                  <a:pt x="505" y="334"/>
                </a:lnTo>
                <a:lnTo>
                  <a:pt x="531" y="347"/>
                </a:lnTo>
                <a:lnTo>
                  <a:pt x="557" y="347"/>
                </a:lnTo>
                <a:lnTo>
                  <a:pt x="585" y="342"/>
                </a:lnTo>
                <a:lnTo>
                  <a:pt x="611" y="350"/>
                </a:lnTo>
                <a:lnTo>
                  <a:pt x="638" y="373"/>
                </a:lnTo>
                <a:lnTo>
                  <a:pt x="666" y="396"/>
                </a:lnTo>
                <a:lnTo>
                  <a:pt x="691" y="419"/>
                </a:lnTo>
                <a:lnTo>
                  <a:pt x="719" y="435"/>
                </a:lnTo>
                <a:lnTo>
                  <a:pt x="746" y="464"/>
                </a:lnTo>
                <a:lnTo>
                  <a:pt x="743" y="490"/>
                </a:lnTo>
                <a:lnTo>
                  <a:pt x="751" y="500"/>
                </a:lnTo>
                <a:lnTo>
                  <a:pt x="761" y="525"/>
                </a:lnTo>
                <a:lnTo>
                  <a:pt x="758" y="554"/>
                </a:lnTo>
                <a:lnTo>
                  <a:pt x="761" y="559"/>
                </a:lnTo>
                <a:lnTo>
                  <a:pt x="774" y="588"/>
                </a:lnTo>
                <a:lnTo>
                  <a:pt x="802" y="606"/>
                </a:lnTo>
                <a:lnTo>
                  <a:pt x="825" y="632"/>
                </a:lnTo>
                <a:lnTo>
                  <a:pt x="854" y="658"/>
                </a:lnTo>
                <a:lnTo>
                  <a:pt x="880" y="674"/>
                </a:lnTo>
                <a:lnTo>
                  <a:pt x="906" y="674"/>
                </a:lnTo>
                <a:lnTo>
                  <a:pt x="935" y="668"/>
                </a:lnTo>
                <a:lnTo>
                  <a:pt x="960" y="674"/>
                </a:lnTo>
                <a:lnTo>
                  <a:pt x="986" y="674"/>
                </a:lnTo>
                <a:lnTo>
                  <a:pt x="1014" y="681"/>
                </a:lnTo>
                <a:lnTo>
                  <a:pt x="1037" y="707"/>
                </a:lnTo>
                <a:lnTo>
                  <a:pt x="1062" y="736"/>
                </a:lnTo>
                <a:lnTo>
                  <a:pt x="1076" y="764"/>
                </a:lnTo>
                <a:lnTo>
                  <a:pt x="1048" y="787"/>
                </a:lnTo>
                <a:lnTo>
                  <a:pt x="1023" y="803"/>
                </a:lnTo>
                <a:lnTo>
                  <a:pt x="993" y="816"/>
                </a:lnTo>
                <a:lnTo>
                  <a:pt x="968" y="829"/>
                </a:lnTo>
                <a:lnTo>
                  <a:pt x="940" y="842"/>
                </a:lnTo>
                <a:lnTo>
                  <a:pt x="914" y="850"/>
                </a:lnTo>
                <a:lnTo>
                  <a:pt x="887" y="868"/>
                </a:lnTo>
                <a:lnTo>
                  <a:pt x="859" y="845"/>
                </a:lnTo>
                <a:lnTo>
                  <a:pt x="844" y="845"/>
                </a:lnTo>
                <a:lnTo>
                  <a:pt x="870" y="863"/>
                </a:lnTo>
                <a:lnTo>
                  <a:pt x="898" y="878"/>
                </a:lnTo>
                <a:lnTo>
                  <a:pt x="926" y="855"/>
                </a:lnTo>
                <a:lnTo>
                  <a:pt x="952" y="855"/>
                </a:lnTo>
                <a:lnTo>
                  <a:pt x="979" y="845"/>
                </a:lnTo>
                <a:lnTo>
                  <a:pt x="1004" y="842"/>
                </a:lnTo>
                <a:lnTo>
                  <a:pt x="1032" y="824"/>
                </a:lnTo>
                <a:lnTo>
                  <a:pt x="1058" y="806"/>
                </a:lnTo>
                <a:lnTo>
                  <a:pt x="1087" y="795"/>
                </a:lnTo>
                <a:lnTo>
                  <a:pt x="1113" y="774"/>
                </a:lnTo>
                <a:lnTo>
                  <a:pt x="1141" y="757"/>
                </a:lnTo>
                <a:lnTo>
                  <a:pt x="1168" y="744"/>
                </a:lnTo>
                <a:lnTo>
                  <a:pt x="1196" y="751"/>
                </a:lnTo>
                <a:lnTo>
                  <a:pt x="1221" y="772"/>
                </a:lnTo>
                <a:lnTo>
                  <a:pt x="1247" y="795"/>
                </a:lnTo>
                <a:lnTo>
                  <a:pt x="1258" y="824"/>
                </a:lnTo>
                <a:lnTo>
                  <a:pt x="1283" y="818"/>
                </a:lnTo>
                <a:lnTo>
                  <a:pt x="1309" y="845"/>
                </a:lnTo>
                <a:lnTo>
                  <a:pt x="1315" y="870"/>
                </a:lnTo>
                <a:lnTo>
                  <a:pt x="1320" y="898"/>
                </a:lnTo>
                <a:lnTo>
                  <a:pt x="1327" y="925"/>
                </a:lnTo>
                <a:lnTo>
                  <a:pt x="1330" y="933"/>
                </a:lnTo>
                <a:lnTo>
                  <a:pt x="1302" y="937"/>
                </a:lnTo>
                <a:lnTo>
                  <a:pt x="1276" y="948"/>
                </a:lnTo>
                <a:lnTo>
                  <a:pt x="1250" y="948"/>
                </a:lnTo>
                <a:lnTo>
                  <a:pt x="1237" y="974"/>
                </a:lnTo>
                <a:lnTo>
                  <a:pt x="1209" y="995"/>
                </a:lnTo>
                <a:lnTo>
                  <a:pt x="1182" y="1010"/>
                </a:lnTo>
                <a:lnTo>
                  <a:pt x="1157" y="1025"/>
                </a:lnTo>
                <a:lnTo>
                  <a:pt x="1182" y="1018"/>
                </a:lnTo>
                <a:lnTo>
                  <a:pt x="1209" y="1029"/>
                </a:lnTo>
                <a:lnTo>
                  <a:pt x="1193" y="1054"/>
                </a:lnTo>
                <a:lnTo>
                  <a:pt x="1165" y="1059"/>
                </a:lnTo>
                <a:lnTo>
                  <a:pt x="1175" y="1067"/>
                </a:lnTo>
                <a:lnTo>
                  <a:pt x="1201" y="1067"/>
                </a:lnTo>
                <a:lnTo>
                  <a:pt x="1230" y="1073"/>
                </a:lnTo>
                <a:lnTo>
                  <a:pt x="1255" y="1090"/>
                </a:lnTo>
                <a:lnTo>
                  <a:pt x="1230" y="1108"/>
                </a:lnTo>
                <a:lnTo>
                  <a:pt x="1201" y="1114"/>
                </a:lnTo>
                <a:lnTo>
                  <a:pt x="1175" y="1090"/>
                </a:lnTo>
                <a:lnTo>
                  <a:pt x="1175" y="1101"/>
                </a:lnTo>
                <a:lnTo>
                  <a:pt x="1191" y="1129"/>
                </a:lnTo>
                <a:lnTo>
                  <a:pt x="1182" y="1158"/>
                </a:lnTo>
                <a:lnTo>
                  <a:pt x="1170" y="1184"/>
                </a:lnTo>
                <a:lnTo>
                  <a:pt x="1196" y="1197"/>
                </a:lnTo>
                <a:close/>
                <a:moveTo>
                  <a:pt x="1299" y="1029"/>
                </a:moveTo>
                <a:lnTo>
                  <a:pt x="1311" y="1054"/>
                </a:lnTo>
                <a:lnTo>
                  <a:pt x="1286" y="1057"/>
                </a:lnTo>
                <a:lnTo>
                  <a:pt x="1260" y="1069"/>
                </a:lnTo>
                <a:lnTo>
                  <a:pt x="1232" y="1067"/>
                </a:lnTo>
                <a:lnTo>
                  <a:pt x="1205" y="1062"/>
                </a:lnTo>
                <a:lnTo>
                  <a:pt x="1216" y="1033"/>
                </a:lnTo>
                <a:lnTo>
                  <a:pt x="1242" y="1013"/>
                </a:lnTo>
                <a:lnTo>
                  <a:pt x="1268" y="1018"/>
                </a:lnTo>
                <a:lnTo>
                  <a:pt x="1297" y="1025"/>
                </a:lnTo>
                <a:lnTo>
                  <a:pt x="1299" y="1029"/>
                </a:lnTo>
                <a:close/>
                <a:moveTo>
                  <a:pt x="867" y="425"/>
                </a:moveTo>
                <a:lnTo>
                  <a:pt x="857" y="399"/>
                </a:lnTo>
                <a:lnTo>
                  <a:pt x="829" y="389"/>
                </a:lnTo>
                <a:lnTo>
                  <a:pt x="802" y="384"/>
                </a:lnTo>
                <a:lnTo>
                  <a:pt x="774" y="378"/>
                </a:lnTo>
                <a:lnTo>
                  <a:pt x="746" y="373"/>
                </a:lnTo>
                <a:lnTo>
                  <a:pt x="719" y="363"/>
                </a:lnTo>
                <a:lnTo>
                  <a:pt x="691" y="371"/>
                </a:lnTo>
                <a:lnTo>
                  <a:pt x="709" y="399"/>
                </a:lnTo>
                <a:lnTo>
                  <a:pt x="738" y="419"/>
                </a:lnTo>
                <a:lnTo>
                  <a:pt x="764" y="425"/>
                </a:lnTo>
                <a:lnTo>
                  <a:pt x="790" y="428"/>
                </a:lnTo>
                <a:lnTo>
                  <a:pt x="815" y="443"/>
                </a:lnTo>
                <a:lnTo>
                  <a:pt x="841" y="472"/>
                </a:lnTo>
                <a:lnTo>
                  <a:pt x="870" y="477"/>
                </a:lnTo>
                <a:lnTo>
                  <a:pt x="867" y="451"/>
                </a:lnTo>
                <a:lnTo>
                  <a:pt x="867" y="425"/>
                </a:lnTo>
                <a:close/>
                <a:moveTo>
                  <a:pt x="859" y="506"/>
                </a:moveTo>
                <a:lnTo>
                  <a:pt x="852" y="534"/>
                </a:lnTo>
                <a:lnTo>
                  <a:pt x="850" y="559"/>
                </a:lnTo>
                <a:lnTo>
                  <a:pt x="857" y="585"/>
                </a:lnTo>
                <a:lnTo>
                  <a:pt x="829" y="606"/>
                </a:lnTo>
                <a:lnTo>
                  <a:pt x="802" y="585"/>
                </a:lnTo>
                <a:lnTo>
                  <a:pt x="779" y="557"/>
                </a:lnTo>
                <a:lnTo>
                  <a:pt x="774" y="531"/>
                </a:lnTo>
                <a:lnTo>
                  <a:pt x="777" y="506"/>
                </a:lnTo>
                <a:lnTo>
                  <a:pt x="764" y="479"/>
                </a:lnTo>
                <a:lnTo>
                  <a:pt x="767" y="451"/>
                </a:lnTo>
                <a:lnTo>
                  <a:pt x="792" y="435"/>
                </a:lnTo>
                <a:lnTo>
                  <a:pt x="818" y="461"/>
                </a:lnTo>
                <a:lnTo>
                  <a:pt x="846" y="485"/>
                </a:lnTo>
                <a:lnTo>
                  <a:pt x="859" y="506"/>
                </a:lnTo>
                <a:close/>
                <a:moveTo>
                  <a:pt x="1198" y="570"/>
                </a:moveTo>
                <a:lnTo>
                  <a:pt x="1170" y="578"/>
                </a:lnTo>
                <a:lnTo>
                  <a:pt x="1157" y="552"/>
                </a:lnTo>
                <a:lnTo>
                  <a:pt x="1182" y="552"/>
                </a:lnTo>
                <a:lnTo>
                  <a:pt x="1198" y="570"/>
                </a:lnTo>
                <a:close/>
                <a:moveTo>
                  <a:pt x="611" y="246"/>
                </a:moveTo>
                <a:lnTo>
                  <a:pt x="596" y="274"/>
                </a:lnTo>
                <a:lnTo>
                  <a:pt x="596" y="301"/>
                </a:lnTo>
                <a:lnTo>
                  <a:pt x="567" y="324"/>
                </a:lnTo>
                <a:lnTo>
                  <a:pt x="541" y="329"/>
                </a:lnTo>
                <a:lnTo>
                  <a:pt x="516" y="322"/>
                </a:lnTo>
                <a:lnTo>
                  <a:pt x="493" y="295"/>
                </a:lnTo>
                <a:lnTo>
                  <a:pt x="487" y="269"/>
                </a:lnTo>
                <a:lnTo>
                  <a:pt x="479" y="241"/>
                </a:lnTo>
                <a:lnTo>
                  <a:pt x="484" y="216"/>
                </a:lnTo>
                <a:lnTo>
                  <a:pt x="511" y="202"/>
                </a:lnTo>
                <a:lnTo>
                  <a:pt x="536" y="205"/>
                </a:lnTo>
                <a:lnTo>
                  <a:pt x="565" y="184"/>
                </a:lnTo>
                <a:lnTo>
                  <a:pt x="590" y="202"/>
                </a:lnTo>
                <a:lnTo>
                  <a:pt x="611" y="228"/>
                </a:lnTo>
                <a:lnTo>
                  <a:pt x="611" y="246"/>
                </a:lnTo>
                <a:close/>
                <a:moveTo>
                  <a:pt x="1149" y="725"/>
                </a:moveTo>
                <a:lnTo>
                  <a:pt x="1124" y="746"/>
                </a:lnTo>
                <a:lnTo>
                  <a:pt x="1097" y="748"/>
                </a:lnTo>
                <a:lnTo>
                  <a:pt x="1092" y="723"/>
                </a:lnTo>
                <a:lnTo>
                  <a:pt x="1103" y="695"/>
                </a:lnTo>
                <a:lnTo>
                  <a:pt x="1129" y="689"/>
                </a:lnTo>
                <a:lnTo>
                  <a:pt x="1149" y="718"/>
                </a:lnTo>
                <a:lnTo>
                  <a:pt x="1149" y="725"/>
                </a:lnTo>
                <a:close/>
                <a:moveTo>
                  <a:pt x="1069" y="730"/>
                </a:moveTo>
                <a:lnTo>
                  <a:pt x="1056" y="705"/>
                </a:lnTo>
                <a:lnTo>
                  <a:pt x="1069" y="730"/>
                </a:lnTo>
                <a:close/>
                <a:moveTo>
                  <a:pt x="1224" y="670"/>
                </a:moveTo>
                <a:lnTo>
                  <a:pt x="1209" y="697"/>
                </a:lnTo>
                <a:lnTo>
                  <a:pt x="1182" y="689"/>
                </a:lnTo>
                <a:lnTo>
                  <a:pt x="1165" y="661"/>
                </a:lnTo>
                <a:lnTo>
                  <a:pt x="1168" y="635"/>
                </a:lnTo>
                <a:lnTo>
                  <a:pt x="1193" y="637"/>
                </a:lnTo>
                <a:lnTo>
                  <a:pt x="1219" y="663"/>
                </a:lnTo>
                <a:lnTo>
                  <a:pt x="1224" y="670"/>
                </a:lnTo>
                <a:close/>
                <a:moveTo>
                  <a:pt x="1064" y="656"/>
                </a:moveTo>
                <a:lnTo>
                  <a:pt x="1058" y="681"/>
                </a:lnTo>
                <a:lnTo>
                  <a:pt x="1030" y="674"/>
                </a:lnTo>
                <a:lnTo>
                  <a:pt x="1004" y="653"/>
                </a:lnTo>
                <a:lnTo>
                  <a:pt x="976" y="656"/>
                </a:lnTo>
                <a:lnTo>
                  <a:pt x="950" y="653"/>
                </a:lnTo>
                <a:lnTo>
                  <a:pt x="921" y="650"/>
                </a:lnTo>
                <a:lnTo>
                  <a:pt x="896" y="658"/>
                </a:lnTo>
                <a:lnTo>
                  <a:pt x="870" y="653"/>
                </a:lnTo>
                <a:lnTo>
                  <a:pt x="844" y="632"/>
                </a:lnTo>
                <a:lnTo>
                  <a:pt x="850" y="603"/>
                </a:lnTo>
                <a:lnTo>
                  <a:pt x="864" y="578"/>
                </a:lnTo>
                <a:lnTo>
                  <a:pt x="857" y="552"/>
                </a:lnTo>
                <a:lnTo>
                  <a:pt x="883" y="534"/>
                </a:lnTo>
                <a:lnTo>
                  <a:pt x="908" y="559"/>
                </a:lnTo>
                <a:lnTo>
                  <a:pt x="919" y="567"/>
                </a:lnTo>
                <a:lnTo>
                  <a:pt x="950" y="523"/>
                </a:lnTo>
                <a:lnTo>
                  <a:pt x="976" y="523"/>
                </a:lnTo>
                <a:lnTo>
                  <a:pt x="1002" y="534"/>
                </a:lnTo>
                <a:lnTo>
                  <a:pt x="1030" y="546"/>
                </a:lnTo>
                <a:lnTo>
                  <a:pt x="1056" y="564"/>
                </a:lnTo>
                <a:lnTo>
                  <a:pt x="1079" y="591"/>
                </a:lnTo>
                <a:lnTo>
                  <a:pt x="1103" y="617"/>
                </a:lnTo>
                <a:lnTo>
                  <a:pt x="1103" y="629"/>
                </a:lnTo>
                <a:lnTo>
                  <a:pt x="1076" y="637"/>
                </a:lnTo>
                <a:lnTo>
                  <a:pt x="1048" y="622"/>
                </a:lnTo>
                <a:lnTo>
                  <a:pt x="1023" y="598"/>
                </a:lnTo>
                <a:lnTo>
                  <a:pt x="993" y="585"/>
                </a:lnTo>
                <a:lnTo>
                  <a:pt x="968" y="567"/>
                </a:lnTo>
                <a:lnTo>
                  <a:pt x="942" y="567"/>
                </a:lnTo>
                <a:lnTo>
                  <a:pt x="926" y="572"/>
                </a:lnTo>
                <a:lnTo>
                  <a:pt x="935" y="578"/>
                </a:lnTo>
                <a:lnTo>
                  <a:pt x="960" y="575"/>
                </a:lnTo>
                <a:lnTo>
                  <a:pt x="989" y="594"/>
                </a:lnTo>
                <a:lnTo>
                  <a:pt x="1014" y="606"/>
                </a:lnTo>
                <a:lnTo>
                  <a:pt x="1041" y="629"/>
                </a:lnTo>
                <a:lnTo>
                  <a:pt x="1064" y="656"/>
                </a:lnTo>
                <a:close/>
                <a:moveTo>
                  <a:pt x="1230" y="650"/>
                </a:moveTo>
                <a:lnTo>
                  <a:pt x="1203" y="637"/>
                </a:lnTo>
                <a:lnTo>
                  <a:pt x="1230" y="647"/>
                </a:lnTo>
                <a:lnTo>
                  <a:pt x="1230" y="65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" name="Freeform 38"/>
          <p:cNvSpPr>
            <a:spLocks noEditPoints="1"/>
          </p:cNvSpPr>
          <p:nvPr/>
        </p:nvSpPr>
        <p:spPr bwMode="auto">
          <a:xfrm>
            <a:off x="2041481" y="2376089"/>
            <a:ext cx="1016304" cy="795852"/>
          </a:xfrm>
          <a:custGeom>
            <a:avLst/>
            <a:gdLst>
              <a:gd name="T0" fmla="*/ 2147483647 w 1897"/>
              <a:gd name="T1" fmla="*/ 2147483647 h 1553"/>
              <a:gd name="T2" fmla="*/ 2147483647 w 1897"/>
              <a:gd name="T3" fmla="*/ 2147483647 h 1553"/>
              <a:gd name="T4" fmla="*/ 2147483647 w 1897"/>
              <a:gd name="T5" fmla="*/ 2147483647 h 1553"/>
              <a:gd name="T6" fmla="*/ 2147483647 w 1897"/>
              <a:gd name="T7" fmla="*/ 2147483647 h 1553"/>
              <a:gd name="T8" fmla="*/ 2147483647 w 1897"/>
              <a:gd name="T9" fmla="*/ 2147483647 h 1553"/>
              <a:gd name="T10" fmla="*/ 2147483647 w 1897"/>
              <a:gd name="T11" fmla="*/ 2147483647 h 1553"/>
              <a:gd name="T12" fmla="*/ 2147483647 w 1897"/>
              <a:gd name="T13" fmla="*/ 2147483647 h 1553"/>
              <a:gd name="T14" fmla="*/ 2147483647 w 1897"/>
              <a:gd name="T15" fmla="*/ 2147483647 h 1553"/>
              <a:gd name="T16" fmla="*/ 2147483647 w 1897"/>
              <a:gd name="T17" fmla="*/ 2147483647 h 1553"/>
              <a:gd name="T18" fmla="*/ 2147483647 w 1897"/>
              <a:gd name="T19" fmla="*/ 2147483647 h 1553"/>
              <a:gd name="T20" fmla="*/ 2147483647 w 1897"/>
              <a:gd name="T21" fmla="*/ 2147483647 h 1553"/>
              <a:gd name="T22" fmla="*/ 2147483647 w 1897"/>
              <a:gd name="T23" fmla="*/ 2147483647 h 1553"/>
              <a:gd name="T24" fmla="*/ 2147483647 w 1897"/>
              <a:gd name="T25" fmla="*/ 2147483647 h 1553"/>
              <a:gd name="T26" fmla="*/ 2147483647 w 1897"/>
              <a:gd name="T27" fmla="*/ 2147483647 h 1553"/>
              <a:gd name="T28" fmla="*/ 2147483647 w 1897"/>
              <a:gd name="T29" fmla="*/ 2147483647 h 1553"/>
              <a:gd name="T30" fmla="*/ 2147483647 w 1897"/>
              <a:gd name="T31" fmla="*/ 2147483647 h 1553"/>
              <a:gd name="T32" fmla="*/ 2147483647 w 1897"/>
              <a:gd name="T33" fmla="*/ 2147483647 h 1553"/>
              <a:gd name="T34" fmla="*/ 2147483647 w 1897"/>
              <a:gd name="T35" fmla="*/ 2147483647 h 1553"/>
              <a:gd name="T36" fmla="*/ 2147483647 w 1897"/>
              <a:gd name="T37" fmla="*/ 2147483647 h 1553"/>
              <a:gd name="T38" fmla="*/ 2147483647 w 1897"/>
              <a:gd name="T39" fmla="*/ 2147483647 h 1553"/>
              <a:gd name="T40" fmla="*/ 2147483647 w 1897"/>
              <a:gd name="T41" fmla="*/ 2147483647 h 1553"/>
              <a:gd name="T42" fmla="*/ 2147483647 w 1897"/>
              <a:gd name="T43" fmla="*/ 2147483647 h 1553"/>
              <a:gd name="T44" fmla="*/ 2147483647 w 1897"/>
              <a:gd name="T45" fmla="*/ 2147483647 h 1553"/>
              <a:gd name="T46" fmla="*/ 2147483647 w 1897"/>
              <a:gd name="T47" fmla="*/ 2147483647 h 1553"/>
              <a:gd name="T48" fmla="*/ 2147483647 w 1897"/>
              <a:gd name="T49" fmla="*/ 2147483647 h 1553"/>
              <a:gd name="T50" fmla="*/ 2147483647 w 1897"/>
              <a:gd name="T51" fmla="*/ 2147483647 h 1553"/>
              <a:gd name="T52" fmla="*/ 2147483647 w 1897"/>
              <a:gd name="T53" fmla="*/ 2147483647 h 1553"/>
              <a:gd name="T54" fmla="*/ 2147483647 w 1897"/>
              <a:gd name="T55" fmla="*/ 2147483647 h 1553"/>
              <a:gd name="T56" fmla="*/ 2147483647 w 1897"/>
              <a:gd name="T57" fmla="*/ 2147483647 h 1553"/>
              <a:gd name="T58" fmla="*/ 2147483647 w 1897"/>
              <a:gd name="T59" fmla="*/ 2147483647 h 1553"/>
              <a:gd name="T60" fmla="*/ 2147483647 w 1897"/>
              <a:gd name="T61" fmla="*/ 2147483647 h 1553"/>
              <a:gd name="T62" fmla="*/ 2147483647 w 1897"/>
              <a:gd name="T63" fmla="*/ 2147483647 h 1553"/>
              <a:gd name="T64" fmla="*/ 2147483647 w 1897"/>
              <a:gd name="T65" fmla="*/ 2147483647 h 1553"/>
              <a:gd name="T66" fmla="*/ 2147483647 w 1897"/>
              <a:gd name="T67" fmla="*/ 2147483647 h 1553"/>
              <a:gd name="T68" fmla="*/ 2147483647 w 1897"/>
              <a:gd name="T69" fmla="*/ 2147483647 h 1553"/>
              <a:gd name="T70" fmla="*/ 2147483647 w 1897"/>
              <a:gd name="T71" fmla="*/ 2147483647 h 1553"/>
              <a:gd name="T72" fmla="*/ 2147483647 w 1897"/>
              <a:gd name="T73" fmla="*/ 2147483647 h 1553"/>
              <a:gd name="T74" fmla="*/ 2147483647 w 1897"/>
              <a:gd name="T75" fmla="*/ 2147483647 h 1553"/>
              <a:gd name="T76" fmla="*/ 2147483647 w 1897"/>
              <a:gd name="T77" fmla="*/ 2147483647 h 1553"/>
              <a:gd name="T78" fmla="*/ 2147483647 w 1897"/>
              <a:gd name="T79" fmla="*/ 2147483647 h 1553"/>
              <a:gd name="T80" fmla="*/ 2147483647 w 1897"/>
              <a:gd name="T81" fmla="*/ 2147483647 h 1553"/>
              <a:gd name="T82" fmla="*/ 2147483647 w 1897"/>
              <a:gd name="T83" fmla="*/ 2147483647 h 1553"/>
              <a:gd name="T84" fmla="*/ 2147483647 w 1897"/>
              <a:gd name="T85" fmla="*/ 2147483647 h 1553"/>
              <a:gd name="T86" fmla="*/ 2147483647 w 1897"/>
              <a:gd name="T87" fmla="*/ 2147483647 h 1553"/>
              <a:gd name="T88" fmla="*/ 2147483647 w 1897"/>
              <a:gd name="T89" fmla="*/ 2147483647 h 1553"/>
              <a:gd name="T90" fmla="*/ 2147483647 w 1897"/>
              <a:gd name="T91" fmla="*/ 2147483647 h 1553"/>
              <a:gd name="T92" fmla="*/ 2147483647 w 1897"/>
              <a:gd name="T93" fmla="*/ 2147483647 h 1553"/>
              <a:gd name="T94" fmla="*/ 2147483647 w 1897"/>
              <a:gd name="T95" fmla="*/ 2147483647 h 1553"/>
              <a:gd name="T96" fmla="*/ 2147483647 w 1897"/>
              <a:gd name="T97" fmla="*/ 2147483647 h 1553"/>
              <a:gd name="T98" fmla="*/ 2147483647 w 1897"/>
              <a:gd name="T99" fmla="*/ 2147483647 h 1553"/>
              <a:gd name="T100" fmla="*/ 2147483647 w 1897"/>
              <a:gd name="T101" fmla="*/ 2147483647 h 1553"/>
              <a:gd name="T102" fmla="*/ 2147483647 w 1897"/>
              <a:gd name="T103" fmla="*/ 2147483647 h 1553"/>
              <a:gd name="T104" fmla="*/ 2147483647 w 1897"/>
              <a:gd name="T105" fmla="*/ 2147483647 h 1553"/>
              <a:gd name="T106" fmla="*/ 2147483647 w 1897"/>
              <a:gd name="T107" fmla="*/ 2147483647 h 1553"/>
              <a:gd name="T108" fmla="*/ 2147483647 w 1897"/>
              <a:gd name="T109" fmla="*/ 2147483647 h 1553"/>
              <a:gd name="T110" fmla="*/ 2147483647 w 1897"/>
              <a:gd name="T111" fmla="*/ 2147483647 h 1553"/>
              <a:gd name="T112" fmla="*/ 2147483647 w 1897"/>
              <a:gd name="T113" fmla="*/ 2147483647 h 155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897" h="1553">
                <a:moveTo>
                  <a:pt x="794" y="931"/>
                </a:moveTo>
                <a:lnTo>
                  <a:pt x="790" y="945"/>
                </a:lnTo>
                <a:lnTo>
                  <a:pt x="790" y="973"/>
                </a:lnTo>
                <a:lnTo>
                  <a:pt x="803" y="1000"/>
                </a:lnTo>
                <a:lnTo>
                  <a:pt x="816" y="1028"/>
                </a:lnTo>
                <a:lnTo>
                  <a:pt x="821" y="1053"/>
                </a:lnTo>
                <a:lnTo>
                  <a:pt x="816" y="1079"/>
                </a:lnTo>
                <a:lnTo>
                  <a:pt x="821" y="1108"/>
                </a:lnTo>
                <a:lnTo>
                  <a:pt x="811" y="1134"/>
                </a:lnTo>
                <a:lnTo>
                  <a:pt x="808" y="1160"/>
                </a:lnTo>
                <a:lnTo>
                  <a:pt x="821" y="1189"/>
                </a:lnTo>
                <a:lnTo>
                  <a:pt x="816" y="1214"/>
                </a:lnTo>
                <a:lnTo>
                  <a:pt x="808" y="1242"/>
                </a:lnTo>
                <a:lnTo>
                  <a:pt x="805" y="1268"/>
                </a:lnTo>
                <a:lnTo>
                  <a:pt x="808" y="1297"/>
                </a:lnTo>
                <a:lnTo>
                  <a:pt x="803" y="1323"/>
                </a:lnTo>
                <a:lnTo>
                  <a:pt x="795" y="1349"/>
                </a:lnTo>
                <a:lnTo>
                  <a:pt x="798" y="1378"/>
                </a:lnTo>
                <a:lnTo>
                  <a:pt x="793" y="1406"/>
                </a:lnTo>
                <a:lnTo>
                  <a:pt x="798" y="1431"/>
                </a:lnTo>
                <a:lnTo>
                  <a:pt x="793" y="1457"/>
                </a:lnTo>
                <a:lnTo>
                  <a:pt x="784" y="1486"/>
                </a:lnTo>
                <a:lnTo>
                  <a:pt x="779" y="1512"/>
                </a:lnTo>
                <a:lnTo>
                  <a:pt x="756" y="1538"/>
                </a:lnTo>
                <a:lnTo>
                  <a:pt x="733" y="1512"/>
                </a:lnTo>
                <a:lnTo>
                  <a:pt x="707" y="1491"/>
                </a:lnTo>
                <a:lnTo>
                  <a:pt x="689" y="1465"/>
                </a:lnTo>
                <a:lnTo>
                  <a:pt x="661" y="1447"/>
                </a:lnTo>
                <a:lnTo>
                  <a:pt x="634" y="1422"/>
                </a:lnTo>
                <a:lnTo>
                  <a:pt x="617" y="1396"/>
                </a:lnTo>
                <a:lnTo>
                  <a:pt x="588" y="1390"/>
                </a:lnTo>
                <a:lnTo>
                  <a:pt x="591" y="1417"/>
                </a:lnTo>
                <a:lnTo>
                  <a:pt x="570" y="1445"/>
                </a:lnTo>
                <a:lnTo>
                  <a:pt x="578" y="1470"/>
                </a:lnTo>
                <a:lnTo>
                  <a:pt x="576" y="1496"/>
                </a:lnTo>
                <a:lnTo>
                  <a:pt x="549" y="1502"/>
                </a:lnTo>
                <a:lnTo>
                  <a:pt x="521" y="1489"/>
                </a:lnTo>
                <a:lnTo>
                  <a:pt x="495" y="1473"/>
                </a:lnTo>
                <a:lnTo>
                  <a:pt x="470" y="1463"/>
                </a:lnTo>
                <a:lnTo>
                  <a:pt x="443" y="1445"/>
                </a:lnTo>
                <a:lnTo>
                  <a:pt x="417" y="1429"/>
                </a:lnTo>
                <a:lnTo>
                  <a:pt x="392" y="1403"/>
                </a:lnTo>
                <a:lnTo>
                  <a:pt x="364" y="1401"/>
                </a:lnTo>
                <a:lnTo>
                  <a:pt x="337" y="1419"/>
                </a:lnTo>
                <a:lnTo>
                  <a:pt x="353" y="1447"/>
                </a:lnTo>
                <a:lnTo>
                  <a:pt x="371" y="1473"/>
                </a:lnTo>
                <a:lnTo>
                  <a:pt x="387" y="1499"/>
                </a:lnTo>
                <a:lnTo>
                  <a:pt x="394" y="1525"/>
                </a:lnTo>
                <a:lnTo>
                  <a:pt x="381" y="1553"/>
                </a:lnTo>
                <a:lnTo>
                  <a:pt x="353" y="1553"/>
                </a:lnTo>
                <a:lnTo>
                  <a:pt x="346" y="1543"/>
                </a:lnTo>
                <a:lnTo>
                  <a:pt x="346" y="1540"/>
                </a:lnTo>
                <a:lnTo>
                  <a:pt x="335" y="1514"/>
                </a:lnTo>
                <a:lnTo>
                  <a:pt x="307" y="1491"/>
                </a:lnTo>
                <a:lnTo>
                  <a:pt x="281" y="1466"/>
                </a:lnTo>
                <a:lnTo>
                  <a:pt x="254" y="1452"/>
                </a:lnTo>
                <a:lnTo>
                  <a:pt x="249" y="1447"/>
                </a:lnTo>
                <a:lnTo>
                  <a:pt x="254" y="1429"/>
                </a:lnTo>
                <a:lnTo>
                  <a:pt x="229" y="1408"/>
                </a:lnTo>
                <a:lnTo>
                  <a:pt x="201" y="1388"/>
                </a:lnTo>
                <a:lnTo>
                  <a:pt x="175" y="1362"/>
                </a:lnTo>
                <a:lnTo>
                  <a:pt x="148" y="1336"/>
                </a:lnTo>
                <a:lnTo>
                  <a:pt x="143" y="1307"/>
                </a:lnTo>
                <a:lnTo>
                  <a:pt x="118" y="1289"/>
                </a:lnTo>
                <a:lnTo>
                  <a:pt x="113" y="1263"/>
                </a:lnTo>
                <a:lnTo>
                  <a:pt x="86" y="1243"/>
                </a:lnTo>
                <a:lnTo>
                  <a:pt x="58" y="1233"/>
                </a:lnTo>
                <a:lnTo>
                  <a:pt x="37" y="1206"/>
                </a:lnTo>
                <a:lnTo>
                  <a:pt x="12" y="1194"/>
                </a:lnTo>
                <a:lnTo>
                  <a:pt x="0" y="1191"/>
                </a:lnTo>
                <a:lnTo>
                  <a:pt x="13" y="1185"/>
                </a:lnTo>
                <a:lnTo>
                  <a:pt x="30" y="1176"/>
                </a:lnTo>
                <a:lnTo>
                  <a:pt x="38" y="1172"/>
                </a:lnTo>
                <a:lnTo>
                  <a:pt x="46" y="1166"/>
                </a:lnTo>
                <a:lnTo>
                  <a:pt x="49" y="1163"/>
                </a:lnTo>
                <a:lnTo>
                  <a:pt x="51" y="1160"/>
                </a:lnTo>
                <a:lnTo>
                  <a:pt x="52" y="1158"/>
                </a:lnTo>
                <a:lnTo>
                  <a:pt x="52" y="1155"/>
                </a:lnTo>
                <a:lnTo>
                  <a:pt x="55" y="1160"/>
                </a:lnTo>
                <a:lnTo>
                  <a:pt x="57" y="1168"/>
                </a:lnTo>
                <a:lnTo>
                  <a:pt x="59" y="1177"/>
                </a:lnTo>
                <a:lnTo>
                  <a:pt x="60" y="1187"/>
                </a:lnTo>
                <a:lnTo>
                  <a:pt x="62" y="1191"/>
                </a:lnTo>
                <a:lnTo>
                  <a:pt x="63" y="1195"/>
                </a:lnTo>
                <a:lnTo>
                  <a:pt x="67" y="1200"/>
                </a:lnTo>
                <a:lnTo>
                  <a:pt x="69" y="1203"/>
                </a:lnTo>
                <a:lnTo>
                  <a:pt x="73" y="1208"/>
                </a:lnTo>
                <a:lnTo>
                  <a:pt x="77" y="1211"/>
                </a:lnTo>
                <a:lnTo>
                  <a:pt x="82" y="1213"/>
                </a:lnTo>
                <a:lnTo>
                  <a:pt x="89" y="1215"/>
                </a:lnTo>
                <a:lnTo>
                  <a:pt x="103" y="1217"/>
                </a:lnTo>
                <a:lnTo>
                  <a:pt x="119" y="1217"/>
                </a:lnTo>
                <a:lnTo>
                  <a:pt x="136" y="1217"/>
                </a:lnTo>
                <a:lnTo>
                  <a:pt x="152" y="1215"/>
                </a:lnTo>
                <a:lnTo>
                  <a:pt x="177" y="1212"/>
                </a:lnTo>
                <a:lnTo>
                  <a:pt x="187" y="1210"/>
                </a:lnTo>
                <a:lnTo>
                  <a:pt x="188" y="1210"/>
                </a:lnTo>
                <a:lnTo>
                  <a:pt x="191" y="1205"/>
                </a:lnTo>
                <a:lnTo>
                  <a:pt x="198" y="1197"/>
                </a:lnTo>
                <a:lnTo>
                  <a:pt x="208" y="1178"/>
                </a:lnTo>
                <a:lnTo>
                  <a:pt x="213" y="1162"/>
                </a:lnTo>
                <a:lnTo>
                  <a:pt x="220" y="1140"/>
                </a:lnTo>
                <a:lnTo>
                  <a:pt x="223" y="1127"/>
                </a:lnTo>
                <a:lnTo>
                  <a:pt x="227" y="1113"/>
                </a:lnTo>
                <a:lnTo>
                  <a:pt x="232" y="1098"/>
                </a:lnTo>
                <a:lnTo>
                  <a:pt x="238" y="1084"/>
                </a:lnTo>
                <a:lnTo>
                  <a:pt x="245" y="1068"/>
                </a:lnTo>
                <a:lnTo>
                  <a:pt x="253" y="1053"/>
                </a:lnTo>
                <a:lnTo>
                  <a:pt x="263" y="1040"/>
                </a:lnTo>
                <a:lnTo>
                  <a:pt x="274" y="1026"/>
                </a:lnTo>
                <a:lnTo>
                  <a:pt x="281" y="1020"/>
                </a:lnTo>
                <a:lnTo>
                  <a:pt x="288" y="1013"/>
                </a:lnTo>
                <a:lnTo>
                  <a:pt x="295" y="1007"/>
                </a:lnTo>
                <a:lnTo>
                  <a:pt x="303" y="1002"/>
                </a:lnTo>
                <a:lnTo>
                  <a:pt x="311" y="996"/>
                </a:lnTo>
                <a:lnTo>
                  <a:pt x="321" y="992"/>
                </a:lnTo>
                <a:lnTo>
                  <a:pt x="330" y="988"/>
                </a:lnTo>
                <a:lnTo>
                  <a:pt x="339" y="984"/>
                </a:lnTo>
                <a:lnTo>
                  <a:pt x="379" y="971"/>
                </a:lnTo>
                <a:lnTo>
                  <a:pt x="414" y="961"/>
                </a:lnTo>
                <a:lnTo>
                  <a:pt x="444" y="950"/>
                </a:lnTo>
                <a:lnTo>
                  <a:pt x="470" y="942"/>
                </a:lnTo>
                <a:lnTo>
                  <a:pt x="491" y="932"/>
                </a:lnTo>
                <a:lnTo>
                  <a:pt x="507" y="924"/>
                </a:lnTo>
                <a:lnTo>
                  <a:pt x="514" y="920"/>
                </a:lnTo>
                <a:lnTo>
                  <a:pt x="519" y="916"/>
                </a:lnTo>
                <a:lnTo>
                  <a:pt x="523" y="911"/>
                </a:lnTo>
                <a:lnTo>
                  <a:pt x="526" y="906"/>
                </a:lnTo>
                <a:lnTo>
                  <a:pt x="528" y="902"/>
                </a:lnTo>
                <a:lnTo>
                  <a:pt x="529" y="897"/>
                </a:lnTo>
                <a:lnTo>
                  <a:pt x="530" y="891"/>
                </a:lnTo>
                <a:lnTo>
                  <a:pt x="530" y="886"/>
                </a:lnTo>
                <a:lnTo>
                  <a:pt x="529" y="877"/>
                </a:lnTo>
                <a:lnTo>
                  <a:pt x="529" y="868"/>
                </a:lnTo>
                <a:lnTo>
                  <a:pt x="528" y="864"/>
                </a:lnTo>
                <a:lnTo>
                  <a:pt x="529" y="860"/>
                </a:lnTo>
                <a:lnTo>
                  <a:pt x="530" y="857"/>
                </a:lnTo>
                <a:lnTo>
                  <a:pt x="531" y="854"/>
                </a:lnTo>
                <a:lnTo>
                  <a:pt x="534" y="852"/>
                </a:lnTo>
                <a:lnTo>
                  <a:pt x="537" y="849"/>
                </a:lnTo>
                <a:lnTo>
                  <a:pt x="541" y="847"/>
                </a:lnTo>
                <a:lnTo>
                  <a:pt x="547" y="847"/>
                </a:lnTo>
                <a:lnTo>
                  <a:pt x="567" y="846"/>
                </a:lnTo>
                <a:lnTo>
                  <a:pt x="581" y="845"/>
                </a:lnTo>
                <a:lnTo>
                  <a:pt x="585" y="844"/>
                </a:lnTo>
                <a:lnTo>
                  <a:pt x="589" y="841"/>
                </a:lnTo>
                <a:lnTo>
                  <a:pt x="592" y="836"/>
                </a:lnTo>
                <a:lnTo>
                  <a:pt x="597" y="828"/>
                </a:lnTo>
                <a:lnTo>
                  <a:pt x="601" y="821"/>
                </a:lnTo>
                <a:lnTo>
                  <a:pt x="607" y="814"/>
                </a:lnTo>
                <a:lnTo>
                  <a:pt x="613" y="808"/>
                </a:lnTo>
                <a:lnTo>
                  <a:pt x="621" y="805"/>
                </a:lnTo>
                <a:lnTo>
                  <a:pt x="625" y="804"/>
                </a:lnTo>
                <a:lnTo>
                  <a:pt x="629" y="804"/>
                </a:lnTo>
                <a:lnTo>
                  <a:pt x="633" y="804"/>
                </a:lnTo>
                <a:lnTo>
                  <a:pt x="637" y="804"/>
                </a:lnTo>
                <a:lnTo>
                  <a:pt x="642" y="805"/>
                </a:lnTo>
                <a:lnTo>
                  <a:pt x="645" y="807"/>
                </a:lnTo>
                <a:lnTo>
                  <a:pt x="649" y="811"/>
                </a:lnTo>
                <a:lnTo>
                  <a:pt x="653" y="813"/>
                </a:lnTo>
                <a:lnTo>
                  <a:pt x="661" y="821"/>
                </a:lnTo>
                <a:lnTo>
                  <a:pt x="668" y="832"/>
                </a:lnTo>
                <a:lnTo>
                  <a:pt x="675" y="844"/>
                </a:lnTo>
                <a:lnTo>
                  <a:pt x="683" y="858"/>
                </a:lnTo>
                <a:lnTo>
                  <a:pt x="690" y="870"/>
                </a:lnTo>
                <a:lnTo>
                  <a:pt x="697" y="883"/>
                </a:lnTo>
                <a:lnTo>
                  <a:pt x="706" y="895"/>
                </a:lnTo>
                <a:lnTo>
                  <a:pt x="715" y="904"/>
                </a:lnTo>
                <a:lnTo>
                  <a:pt x="726" y="910"/>
                </a:lnTo>
                <a:lnTo>
                  <a:pt x="737" y="917"/>
                </a:lnTo>
                <a:lnTo>
                  <a:pt x="748" y="921"/>
                </a:lnTo>
                <a:lnTo>
                  <a:pt x="759" y="923"/>
                </a:lnTo>
                <a:lnTo>
                  <a:pt x="776" y="926"/>
                </a:lnTo>
                <a:lnTo>
                  <a:pt x="782" y="927"/>
                </a:lnTo>
                <a:lnTo>
                  <a:pt x="788" y="929"/>
                </a:lnTo>
                <a:lnTo>
                  <a:pt x="794" y="931"/>
                </a:lnTo>
                <a:close/>
                <a:moveTo>
                  <a:pt x="1834" y="60"/>
                </a:moveTo>
                <a:lnTo>
                  <a:pt x="1827" y="57"/>
                </a:lnTo>
                <a:lnTo>
                  <a:pt x="1800" y="54"/>
                </a:lnTo>
                <a:lnTo>
                  <a:pt x="1798" y="62"/>
                </a:lnTo>
                <a:lnTo>
                  <a:pt x="1809" y="62"/>
                </a:lnTo>
                <a:lnTo>
                  <a:pt x="1834" y="60"/>
                </a:lnTo>
                <a:close/>
                <a:moveTo>
                  <a:pt x="1457" y="360"/>
                </a:moveTo>
                <a:lnTo>
                  <a:pt x="1475" y="360"/>
                </a:lnTo>
                <a:lnTo>
                  <a:pt x="1503" y="357"/>
                </a:lnTo>
                <a:lnTo>
                  <a:pt x="1532" y="365"/>
                </a:lnTo>
                <a:lnTo>
                  <a:pt x="1558" y="365"/>
                </a:lnTo>
                <a:lnTo>
                  <a:pt x="1560" y="367"/>
                </a:lnTo>
                <a:lnTo>
                  <a:pt x="1584" y="373"/>
                </a:lnTo>
                <a:lnTo>
                  <a:pt x="1586" y="375"/>
                </a:lnTo>
                <a:lnTo>
                  <a:pt x="1594" y="378"/>
                </a:lnTo>
                <a:lnTo>
                  <a:pt x="1604" y="388"/>
                </a:lnTo>
                <a:lnTo>
                  <a:pt x="1633" y="404"/>
                </a:lnTo>
                <a:lnTo>
                  <a:pt x="1654" y="429"/>
                </a:lnTo>
                <a:lnTo>
                  <a:pt x="1664" y="458"/>
                </a:lnTo>
                <a:lnTo>
                  <a:pt x="1651" y="484"/>
                </a:lnTo>
                <a:lnTo>
                  <a:pt x="1636" y="510"/>
                </a:lnTo>
                <a:lnTo>
                  <a:pt x="1633" y="539"/>
                </a:lnTo>
                <a:lnTo>
                  <a:pt x="1633" y="564"/>
                </a:lnTo>
                <a:lnTo>
                  <a:pt x="1607" y="572"/>
                </a:lnTo>
                <a:lnTo>
                  <a:pt x="1579" y="598"/>
                </a:lnTo>
                <a:lnTo>
                  <a:pt x="1550" y="580"/>
                </a:lnTo>
                <a:lnTo>
                  <a:pt x="1532" y="554"/>
                </a:lnTo>
                <a:lnTo>
                  <a:pt x="1503" y="554"/>
                </a:lnTo>
                <a:lnTo>
                  <a:pt x="1480" y="580"/>
                </a:lnTo>
                <a:lnTo>
                  <a:pt x="1452" y="588"/>
                </a:lnTo>
                <a:lnTo>
                  <a:pt x="1426" y="572"/>
                </a:lnTo>
                <a:lnTo>
                  <a:pt x="1418" y="546"/>
                </a:lnTo>
                <a:lnTo>
                  <a:pt x="1413" y="518"/>
                </a:lnTo>
                <a:lnTo>
                  <a:pt x="1421" y="491"/>
                </a:lnTo>
                <a:lnTo>
                  <a:pt x="1421" y="466"/>
                </a:lnTo>
                <a:lnTo>
                  <a:pt x="1424" y="438"/>
                </a:lnTo>
                <a:lnTo>
                  <a:pt x="1431" y="412"/>
                </a:lnTo>
                <a:lnTo>
                  <a:pt x="1436" y="385"/>
                </a:lnTo>
                <a:lnTo>
                  <a:pt x="1457" y="360"/>
                </a:lnTo>
                <a:close/>
                <a:moveTo>
                  <a:pt x="1897" y="10"/>
                </a:moveTo>
                <a:lnTo>
                  <a:pt x="1887" y="37"/>
                </a:lnTo>
                <a:lnTo>
                  <a:pt x="1860" y="46"/>
                </a:lnTo>
                <a:lnTo>
                  <a:pt x="1853" y="18"/>
                </a:lnTo>
                <a:lnTo>
                  <a:pt x="1881" y="0"/>
                </a:lnTo>
                <a:lnTo>
                  <a:pt x="1897" y="10"/>
                </a:lnTo>
                <a:close/>
                <a:moveTo>
                  <a:pt x="1376" y="452"/>
                </a:moveTo>
                <a:lnTo>
                  <a:pt x="1376" y="479"/>
                </a:lnTo>
                <a:lnTo>
                  <a:pt x="1351" y="489"/>
                </a:lnTo>
                <a:lnTo>
                  <a:pt x="1346" y="463"/>
                </a:lnTo>
                <a:lnTo>
                  <a:pt x="1372" y="452"/>
                </a:lnTo>
                <a:lnTo>
                  <a:pt x="1376" y="452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 40"/>
          <p:cNvSpPr>
            <a:spLocks noEditPoints="1"/>
          </p:cNvSpPr>
          <p:nvPr/>
        </p:nvSpPr>
        <p:spPr bwMode="auto">
          <a:xfrm>
            <a:off x="1747774" y="2366883"/>
            <a:ext cx="922337" cy="633413"/>
          </a:xfrm>
          <a:custGeom>
            <a:avLst/>
            <a:gdLst>
              <a:gd name="T0" fmla="*/ 924 w 1721"/>
              <a:gd name="T1" fmla="*/ 176 h 1235"/>
              <a:gd name="T2" fmla="*/ 927 w 1721"/>
              <a:gd name="T3" fmla="*/ 311 h 1235"/>
              <a:gd name="T4" fmla="*/ 906 w 1721"/>
              <a:gd name="T5" fmla="*/ 419 h 1235"/>
              <a:gd name="T6" fmla="*/ 1025 w 1721"/>
              <a:gd name="T7" fmla="*/ 313 h 1235"/>
              <a:gd name="T8" fmla="*/ 1219 w 1721"/>
              <a:gd name="T9" fmla="*/ 318 h 1235"/>
              <a:gd name="T10" fmla="*/ 1327 w 1721"/>
              <a:gd name="T11" fmla="*/ 463 h 1235"/>
              <a:gd name="T12" fmla="*/ 1408 w 1721"/>
              <a:gd name="T13" fmla="*/ 636 h 1235"/>
              <a:gd name="T14" fmla="*/ 1374 w 1721"/>
              <a:gd name="T15" fmla="*/ 862 h 1235"/>
              <a:gd name="T16" fmla="*/ 1307 w 1721"/>
              <a:gd name="T17" fmla="*/ 941 h 1235"/>
              <a:gd name="T18" fmla="*/ 1231 w 1721"/>
              <a:gd name="T19" fmla="*/ 876 h 1235"/>
              <a:gd name="T20" fmla="*/ 1185 w 1721"/>
              <a:gd name="T21" fmla="*/ 822 h 1235"/>
              <a:gd name="T22" fmla="*/ 1145 w 1721"/>
              <a:gd name="T23" fmla="*/ 846 h 1235"/>
              <a:gd name="T24" fmla="*/ 1085 w 1721"/>
              <a:gd name="T25" fmla="*/ 867 h 1235"/>
              <a:gd name="T26" fmla="*/ 1078 w 1721"/>
              <a:gd name="T27" fmla="*/ 904 h 1235"/>
              <a:gd name="T28" fmla="*/ 1055 w 1721"/>
              <a:gd name="T29" fmla="*/ 942 h 1235"/>
              <a:gd name="T30" fmla="*/ 869 w 1721"/>
              <a:gd name="T31" fmla="*/ 1010 h 1235"/>
              <a:gd name="T32" fmla="*/ 801 w 1721"/>
              <a:gd name="T33" fmla="*/ 1071 h 1235"/>
              <a:gd name="T34" fmla="*/ 756 w 1721"/>
              <a:gd name="T35" fmla="*/ 1196 h 1235"/>
              <a:gd name="T36" fmla="*/ 667 w 1721"/>
              <a:gd name="T37" fmla="*/ 1235 h 1235"/>
              <a:gd name="T38" fmla="*/ 611 w 1721"/>
              <a:gd name="T39" fmla="*/ 1213 h 1235"/>
              <a:gd name="T40" fmla="*/ 595 w 1721"/>
              <a:gd name="T41" fmla="*/ 1157 h 1235"/>
              <a:gd name="T42" fmla="*/ 548 w 1721"/>
              <a:gd name="T43" fmla="*/ 1069 h 1235"/>
              <a:gd name="T44" fmla="*/ 435 w 1721"/>
              <a:gd name="T45" fmla="*/ 1000 h 1235"/>
              <a:gd name="T46" fmla="*/ 348 w 1721"/>
              <a:gd name="T47" fmla="*/ 982 h 1235"/>
              <a:gd name="T48" fmla="*/ 299 w 1721"/>
              <a:gd name="T49" fmla="*/ 925 h 1235"/>
              <a:gd name="T50" fmla="*/ 214 w 1721"/>
              <a:gd name="T51" fmla="*/ 824 h 1235"/>
              <a:gd name="T52" fmla="*/ 277 w 1721"/>
              <a:gd name="T53" fmla="*/ 765 h 1235"/>
              <a:gd name="T54" fmla="*/ 347 w 1721"/>
              <a:gd name="T55" fmla="*/ 715 h 1235"/>
              <a:gd name="T56" fmla="*/ 290 w 1721"/>
              <a:gd name="T57" fmla="*/ 676 h 1235"/>
              <a:gd name="T58" fmla="*/ 251 w 1721"/>
              <a:gd name="T59" fmla="*/ 651 h 1235"/>
              <a:gd name="T60" fmla="*/ 169 w 1721"/>
              <a:gd name="T61" fmla="*/ 649 h 1235"/>
              <a:gd name="T62" fmla="*/ 150 w 1721"/>
              <a:gd name="T63" fmla="*/ 611 h 1235"/>
              <a:gd name="T64" fmla="*/ 124 w 1721"/>
              <a:gd name="T65" fmla="*/ 573 h 1235"/>
              <a:gd name="T66" fmla="*/ 59 w 1721"/>
              <a:gd name="T67" fmla="*/ 554 h 1235"/>
              <a:gd name="T68" fmla="*/ 2 w 1721"/>
              <a:gd name="T69" fmla="*/ 468 h 1235"/>
              <a:gd name="T70" fmla="*/ 89 w 1721"/>
              <a:gd name="T71" fmla="*/ 404 h 1235"/>
              <a:gd name="T72" fmla="*/ 221 w 1721"/>
              <a:gd name="T73" fmla="*/ 351 h 1235"/>
              <a:gd name="T74" fmla="*/ 232 w 1721"/>
              <a:gd name="T75" fmla="*/ 322 h 1235"/>
              <a:gd name="T76" fmla="*/ 243 w 1721"/>
              <a:gd name="T77" fmla="*/ 290 h 1235"/>
              <a:gd name="T78" fmla="*/ 322 w 1721"/>
              <a:gd name="T79" fmla="*/ 271 h 1235"/>
              <a:gd name="T80" fmla="*/ 355 w 1721"/>
              <a:gd name="T81" fmla="*/ 246 h 1235"/>
              <a:gd name="T82" fmla="*/ 379 w 1721"/>
              <a:gd name="T83" fmla="*/ 306 h 1235"/>
              <a:gd name="T84" fmla="*/ 405 w 1721"/>
              <a:gd name="T85" fmla="*/ 322 h 1235"/>
              <a:gd name="T86" fmla="*/ 459 w 1721"/>
              <a:gd name="T87" fmla="*/ 273 h 1235"/>
              <a:gd name="T88" fmla="*/ 490 w 1721"/>
              <a:gd name="T89" fmla="*/ 200 h 1235"/>
              <a:gd name="T90" fmla="*/ 634 w 1721"/>
              <a:gd name="T91" fmla="*/ 110 h 1235"/>
              <a:gd name="T92" fmla="*/ 766 w 1721"/>
              <a:gd name="T93" fmla="*/ 125 h 1235"/>
              <a:gd name="T94" fmla="*/ 813 w 1721"/>
              <a:gd name="T95" fmla="*/ 90 h 1235"/>
              <a:gd name="T96" fmla="*/ 864 w 1721"/>
              <a:gd name="T97" fmla="*/ 65 h 1235"/>
              <a:gd name="T98" fmla="*/ 1095 w 1721"/>
              <a:gd name="T99" fmla="*/ 181 h 1235"/>
              <a:gd name="T100" fmla="*/ 1294 w 1721"/>
              <a:gd name="T101" fmla="*/ 225 h 1235"/>
              <a:gd name="T102" fmla="*/ 1371 w 1721"/>
              <a:gd name="T103" fmla="*/ 417 h 1235"/>
              <a:gd name="T104" fmla="*/ 1555 w 1721"/>
              <a:gd name="T105" fmla="*/ 525 h 1235"/>
              <a:gd name="T106" fmla="*/ 1636 w 1721"/>
              <a:gd name="T107" fmla="*/ 442 h 1235"/>
              <a:gd name="T108" fmla="*/ 1514 w 1721"/>
              <a:gd name="T109" fmla="*/ 331 h 1235"/>
              <a:gd name="T110" fmla="*/ 1447 w 1721"/>
              <a:gd name="T111" fmla="*/ 119 h 1235"/>
              <a:gd name="T112" fmla="*/ 1309 w 1721"/>
              <a:gd name="T113" fmla="*/ 41 h 1235"/>
              <a:gd name="T114" fmla="*/ 1214 w 1721"/>
              <a:gd name="T115" fmla="*/ 25 h 1235"/>
              <a:gd name="T116" fmla="*/ 1664 w 1721"/>
              <a:gd name="T117" fmla="*/ 525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21" h="1235">
                <a:moveTo>
                  <a:pt x="877" y="64"/>
                </a:moveTo>
                <a:lnTo>
                  <a:pt x="885" y="85"/>
                </a:lnTo>
                <a:lnTo>
                  <a:pt x="888" y="101"/>
                </a:lnTo>
                <a:lnTo>
                  <a:pt x="870" y="129"/>
                </a:lnTo>
                <a:lnTo>
                  <a:pt x="878" y="158"/>
                </a:lnTo>
                <a:lnTo>
                  <a:pt x="894" y="129"/>
                </a:lnTo>
                <a:lnTo>
                  <a:pt x="919" y="150"/>
                </a:lnTo>
                <a:lnTo>
                  <a:pt x="924" y="176"/>
                </a:lnTo>
                <a:lnTo>
                  <a:pt x="950" y="189"/>
                </a:lnTo>
                <a:lnTo>
                  <a:pt x="976" y="179"/>
                </a:lnTo>
                <a:lnTo>
                  <a:pt x="1002" y="202"/>
                </a:lnTo>
                <a:lnTo>
                  <a:pt x="1007" y="228"/>
                </a:lnTo>
                <a:lnTo>
                  <a:pt x="1002" y="253"/>
                </a:lnTo>
                <a:lnTo>
                  <a:pt x="981" y="279"/>
                </a:lnTo>
                <a:lnTo>
                  <a:pt x="956" y="302"/>
                </a:lnTo>
                <a:lnTo>
                  <a:pt x="927" y="311"/>
                </a:lnTo>
                <a:lnTo>
                  <a:pt x="927" y="316"/>
                </a:lnTo>
                <a:lnTo>
                  <a:pt x="952" y="331"/>
                </a:lnTo>
                <a:lnTo>
                  <a:pt x="950" y="360"/>
                </a:lnTo>
                <a:lnTo>
                  <a:pt x="942" y="385"/>
                </a:lnTo>
                <a:lnTo>
                  <a:pt x="922" y="396"/>
                </a:lnTo>
                <a:lnTo>
                  <a:pt x="896" y="419"/>
                </a:lnTo>
                <a:lnTo>
                  <a:pt x="894" y="445"/>
                </a:lnTo>
                <a:lnTo>
                  <a:pt x="906" y="419"/>
                </a:lnTo>
                <a:lnTo>
                  <a:pt x="931" y="401"/>
                </a:lnTo>
                <a:lnTo>
                  <a:pt x="961" y="385"/>
                </a:lnTo>
                <a:lnTo>
                  <a:pt x="965" y="360"/>
                </a:lnTo>
                <a:lnTo>
                  <a:pt x="968" y="331"/>
                </a:lnTo>
                <a:lnTo>
                  <a:pt x="989" y="306"/>
                </a:lnTo>
                <a:lnTo>
                  <a:pt x="1014" y="285"/>
                </a:lnTo>
                <a:lnTo>
                  <a:pt x="1020" y="311"/>
                </a:lnTo>
                <a:lnTo>
                  <a:pt x="1025" y="313"/>
                </a:lnTo>
                <a:lnTo>
                  <a:pt x="1037" y="295"/>
                </a:lnTo>
                <a:lnTo>
                  <a:pt x="1067" y="311"/>
                </a:lnTo>
                <a:lnTo>
                  <a:pt x="1082" y="308"/>
                </a:lnTo>
                <a:lnTo>
                  <a:pt x="1110" y="308"/>
                </a:lnTo>
                <a:lnTo>
                  <a:pt x="1136" y="302"/>
                </a:lnTo>
                <a:lnTo>
                  <a:pt x="1165" y="311"/>
                </a:lnTo>
                <a:lnTo>
                  <a:pt x="1191" y="313"/>
                </a:lnTo>
                <a:lnTo>
                  <a:pt x="1219" y="318"/>
                </a:lnTo>
                <a:lnTo>
                  <a:pt x="1245" y="329"/>
                </a:lnTo>
                <a:lnTo>
                  <a:pt x="1271" y="323"/>
                </a:lnTo>
                <a:lnTo>
                  <a:pt x="1268" y="352"/>
                </a:lnTo>
                <a:lnTo>
                  <a:pt x="1265" y="378"/>
                </a:lnTo>
                <a:lnTo>
                  <a:pt x="1276" y="403"/>
                </a:lnTo>
                <a:lnTo>
                  <a:pt x="1304" y="419"/>
                </a:lnTo>
                <a:lnTo>
                  <a:pt x="1330" y="435"/>
                </a:lnTo>
                <a:lnTo>
                  <a:pt x="1327" y="463"/>
                </a:lnTo>
                <a:lnTo>
                  <a:pt x="1332" y="489"/>
                </a:lnTo>
                <a:lnTo>
                  <a:pt x="1359" y="518"/>
                </a:lnTo>
                <a:lnTo>
                  <a:pt x="1387" y="515"/>
                </a:lnTo>
                <a:lnTo>
                  <a:pt x="1413" y="528"/>
                </a:lnTo>
                <a:lnTo>
                  <a:pt x="1424" y="553"/>
                </a:lnTo>
                <a:lnTo>
                  <a:pt x="1421" y="580"/>
                </a:lnTo>
                <a:lnTo>
                  <a:pt x="1431" y="608"/>
                </a:lnTo>
                <a:lnTo>
                  <a:pt x="1408" y="636"/>
                </a:lnTo>
                <a:lnTo>
                  <a:pt x="1382" y="657"/>
                </a:lnTo>
                <a:lnTo>
                  <a:pt x="1364" y="686"/>
                </a:lnTo>
                <a:lnTo>
                  <a:pt x="1348" y="737"/>
                </a:lnTo>
                <a:lnTo>
                  <a:pt x="1341" y="767"/>
                </a:lnTo>
                <a:lnTo>
                  <a:pt x="1343" y="795"/>
                </a:lnTo>
                <a:lnTo>
                  <a:pt x="1371" y="810"/>
                </a:lnTo>
                <a:lnTo>
                  <a:pt x="1387" y="836"/>
                </a:lnTo>
                <a:lnTo>
                  <a:pt x="1374" y="862"/>
                </a:lnTo>
                <a:lnTo>
                  <a:pt x="1359" y="887"/>
                </a:lnTo>
                <a:lnTo>
                  <a:pt x="1351" y="917"/>
                </a:lnTo>
                <a:lnTo>
                  <a:pt x="1343" y="942"/>
                </a:lnTo>
                <a:lnTo>
                  <a:pt x="1342" y="949"/>
                </a:lnTo>
                <a:lnTo>
                  <a:pt x="1336" y="947"/>
                </a:lnTo>
                <a:lnTo>
                  <a:pt x="1330" y="945"/>
                </a:lnTo>
                <a:lnTo>
                  <a:pt x="1324" y="944"/>
                </a:lnTo>
                <a:lnTo>
                  <a:pt x="1307" y="941"/>
                </a:lnTo>
                <a:lnTo>
                  <a:pt x="1296" y="939"/>
                </a:lnTo>
                <a:lnTo>
                  <a:pt x="1285" y="935"/>
                </a:lnTo>
                <a:lnTo>
                  <a:pt x="1274" y="928"/>
                </a:lnTo>
                <a:lnTo>
                  <a:pt x="1263" y="922"/>
                </a:lnTo>
                <a:lnTo>
                  <a:pt x="1254" y="913"/>
                </a:lnTo>
                <a:lnTo>
                  <a:pt x="1245" y="901"/>
                </a:lnTo>
                <a:lnTo>
                  <a:pt x="1238" y="888"/>
                </a:lnTo>
                <a:lnTo>
                  <a:pt x="1231" y="876"/>
                </a:lnTo>
                <a:lnTo>
                  <a:pt x="1223" y="862"/>
                </a:lnTo>
                <a:lnTo>
                  <a:pt x="1216" y="850"/>
                </a:lnTo>
                <a:lnTo>
                  <a:pt x="1209" y="839"/>
                </a:lnTo>
                <a:lnTo>
                  <a:pt x="1201" y="831"/>
                </a:lnTo>
                <a:lnTo>
                  <a:pt x="1197" y="829"/>
                </a:lnTo>
                <a:lnTo>
                  <a:pt x="1193" y="825"/>
                </a:lnTo>
                <a:lnTo>
                  <a:pt x="1190" y="823"/>
                </a:lnTo>
                <a:lnTo>
                  <a:pt x="1185" y="822"/>
                </a:lnTo>
                <a:lnTo>
                  <a:pt x="1181" y="822"/>
                </a:lnTo>
                <a:lnTo>
                  <a:pt x="1177" y="822"/>
                </a:lnTo>
                <a:lnTo>
                  <a:pt x="1173" y="822"/>
                </a:lnTo>
                <a:lnTo>
                  <a:pt x="1169" y="823"/>
                </a:lnTo>
                <a:lnTo>
                  <a:pt x="1161" y="826"/>
                </a:lnTo>
                <a:lnTo>
                  <a:pt x="1155" y="832"/>
                </a:lnTo>
                <a:lnTo>
                  <a:pt x="1149" y="839"/>
                </a:lnTo>
                <a:lnTo>
                  <a:pt x="1145" y="846"/>
                </a:lnTo>
                <a:lnTo>
                  <a:pt x="1140" y="854"/>
                </a:lnTo>
                <a:lnTo>
                  <a:pt x="1137" y="859"/>
                </a:lnTo>
                <a:lnTo>
                  <a:pt x="1133" y="862"/>
                </a:lnTo>
                <a:lnTo>
                  <a:pt x="1129" y="863"/>
                </a:lnTo>
                <a:lnTo>
                  <a:pt x="1115" y="864"/>
                </a:lnTo>
                <a:lnTo>
                  <a:pt x="1095" y="865"/>
                </a:lnTo>
                <a:lnTo>
                  <a:pt x="1089" y="865"/>
                </a:lnTo>
                <a:lnTo>
                  <a:pt x="1085" y="867"/>
                </a:lnTo>
                <a:lnTo>
                  <a:pt x="1082" y="870"/>
                </a:lnTo>
                <a:lnTo>
                  <a:pt x="1079" y="872"/>
                </a:lnTo>
                <a:lnTo>
                  <a:pt x="1078" y="875"/>
                </a:lnTo>
                <a:lnTo>
                  <a:pt x="1077" y="878"/>
                </a:lnTo>
                <a:lnTo>
                  <a:pt x="1076" y="882"/>
                </a:lnTo>
                <a:lnTo>
                  <a:pt x="1077" y="886"/>
                </a:lnTo>
                <a:lnTo>
                  <a:pt x="1077" y="895"/>
                </a:lnTo>
                <a:lnTo>
                  <a:pt x="1078" y="904"/>
                </a:lnTo>
                <a:lnTo>
                  <a:pt x="1078" y="909"/>
                </a:lnTo>
                <a:lnTo>
                  <a:pt x="1077" y="915"/>
                </a:lnTo>
                <a:lnTo>
                  <a:pt x="1076" y="920"/>
                </a:lnTo>
                <a:lnTo>
                  <a:pt x="1074" y="924"/>
                </a:lnTo>
                <a:lnTo>
                  <a:pt x="1071" y="929"/>
                </a:lnTo>
                <a:lnTo>
                  <a:pt x="1067" y="934"/>
                </a:lnTo>
                <a:lnTo>
                  <a:pt x="1062" y="938"/>
                </a:lnTo>
                <a:lnTo>
                  <a:pt x="1055" y="942"/>
                </a:lnTo>
                <a:lnTo>
                  <a:pt x="1039" y="950"/>
                </a:lnTo>
                <a:lnTo>
                  <a:pt x="1018" y="960"/>
                </a:lnTo>
                <a:lnTo>
                  <a:pt x="992" y="968"/>
                </a:lnTo>
                <a:lnTo>
                  <a:pt x="962" y="979"/>
                </a:lnTo>
                <a:lnTo>
                  <a:pt x="927" y="989"/>
                </a:lnTo>
                <a:lnTo>
                  <a:pt x="887" y="1002"/>
                </a:lnTo>
                <a:lnTo>
                  <a:pt x="878" y="1006"/>
                </a:lnTo>
                <a:lnTo>
                  <a:pt x="869" y="1010"/>
                </a:lnTo>
                <a:lnTo>
                  <a:pt x="859" y="1014"/>
                </a:lnTo>
                <a:lnTo>
                  <a:pt x="851" y="1020"/>
                </a:lnTo>
                <a:lnTo>
                  <a:pt x="843" y="1025"/>
                </a:lnTo>
                <a:lnTo>
                  <a:pt x="836" y="1031"/>
                </a:lnTo>
                <a:lnTo>
                  <a:pt x="829" y="1038"/>
                </a:lnTo>
                <a:lnTo>
                  <a:pt x="822" y="1044"/>
                </a:lnTo>
                <a:lnTo>
                  <a:pt x="811" y="1058"/>
                </a:lnTo>
                <a:lnTo>
                  <a:pt x="801" y="1071"/>
                </a:lnTo>
                <a:lnTo>
                  <a:pt x="793" y="1086"/>
                </a:lnTo>
                <a:lnTo>
                  <a:pt x="786" y="1102"/>
                </a:lnTo>
                <a:lnTo>
                  <a:pt x="780" y="1116"/>
                </a:lnTo>
                <a:lnTo>
                  <a:pt x="775" y="1131"/>
                </a:lnTo>
                <a:lnTo>
                  <a:pt x="771" y="1145"/>
                </a:lnTo>
                <a:lnTo>
                  <a:pt x="768" y="1158"/>
                </a:lnTo>
                <a:lnTo>
                  <a:pt x="761" y="1180"/>
                </a:lnTo>
                <a:lnTo>
                  <a:pt x="756" y="1196"/>
                </a:lnTo>
                <a:lnTo>
                  <a:pt x="746" y="1215"/>
                </a:lnTo>
                <a:lnTo>
                  <a:pt x="739" y="1223"/>
                </a:lnTo>
                <a:lnTo>
                  <a:pt x="736" y="1228"/>
                </a:lnTo>
                <a:lnTo>
                  <a:pt x="735" y="1228"/>
                </a:lnTo>
                <a:lnTo>
                  <a:pt x="725" y="1230"/>
                </a:lnTo>
                <a:lnTo>
                  <a:pt x="700" y="1233"/>
                </a:lnTo>
                <a:lnTo>
                  <a:pt x="684" y="1235"/>
                </a:lnTo>
                <a:lnTo>
                  <a:pt x="667" y="1235"/>
                </a:lnTo>
                <a:lnTo>
                  <a:pt x="651" y="1235"/>
                </a:lnTo>
                <a:lnTo>
                  <a:pt x="637" y="1233"/>
                </a:lnTo>
                <a:lnTo>
                  <a:pt x="630" y="1231"/>
                </a:lnTo>
                <a:lnTo>
                  <a:pt x="625" y="1229"/>
                </a:lnTo>
                <a:lnTo>
                  <a:pt x="621" y="1226"/>
                </a:lnTo>
                <a:lnTo>
                  <a:pt x="617" y="1221"/>
                </a:lnTo>
                <a:lnTo>
                  <a:pt x="615" y="1218"/>
                </a:lnTo>
                <a:lnTo>
                  <a:pt x="611" y="1213"/>
                </a:lnTo>
                <a:lnTo>
                  <a:pt x="610" y="1209"/>
                </a:lnTo>
                <a:lnTo>
                  <a:pt x="608" y="1205"/>
                </a:lnTo>
                <a:lnTo>
                  <a:pt x="607" y="1195"/>
                </a:lnTo>
                <a:lnTo>
                  <a:pt x="605" y="1186"/>
                </a:lnTo>
                <a:lnTo>
                  <a:pt x="603" y="1178"/>
                </a:lnTo>
                <a:lnTo>
                  <a:pt x="600" y="1173"/>
                </a:lnTo>
                <a:lnTo>
                  <a:pt x="599" y="1167"/>
                </a:lnTo>
                <a:lnTo>
                  <a:pt x="595" y="1157"/>
                </a:lnTo>
                <a:lnTo>
                  <a:pt x="589" y="1148"/>
                </a:lnTo>
                <a:lnTo>
                  <a:pt x="582" y="1136"/>
                </a:lnTo>
                <a:lnTo>
                  <a:pt x="576" y="1125"/>
                </a:lnTo>
                <a:lnTo>
                  <a:pt x="568" y="1113"/>
                </a:lnTo>
                <a:lnTo>
                  <a:pt x="563" y="1102"/>
                </a:lnTo>
                <a:lnTo>
                  <a:pt x="559" y="1090"/>
                </a:lnTo>
                <a:lnTo>
                  <a:pt x="555" y="1080"/>
                </a:lnTo>
                <a:lnTo>
                  <a:pt x="548" y="1069"/>
                </a:lnTo>
                <a:lnTo>
                  <a:pt x="541" y="1059"/>
                </a:lnTo>
                <a:lnTo>
                  <a:pt x="532" y="1049"/>
                </a:lnTo>
                <a:lnTo>
                  <a:pt x="521" y="1040"/>
                </a:lnTo>
                <a:lnTo>
                  <a:pt x="508" y="1031"/>
                </a:lnTo>
                <a:lnTo>
                  <a:pt x="495" y="1024"/>
                </a:lnTo>
                <a:lnTo>
                  <a:pt x="481" y="1018"/>
                </a:lnTo>
                <a:lnTo>
                  <a:pt x="456" y="1007"/>
                </a:lnTo>
                <a:lnTo>
                  <a:pt x="435" y="1000"/>
                </a:lnTo>
                <a:lnTo>
                  <a:pt x="425" y="997"/>
                </a:lnTo>
                <a:lnTo>
                  <a:pt x="414" y="995"/>
                </a:lnTo>
                <a:lnTo>
                  <a:pt x="404" y="993"/>
                </a:lnTo>
                <a:lnTo>
                  <a:pt x="391" y="991"/>
                </a:lnTo>
                <a:lnTo>
                  <a:pt x="377" y="990"/>
                </a:lnTo>
                <a:lnTo>
                  <a:pt x="366" y="988"/>
                </a:lnTo>
                <a:lnTo>
                  <a:pt x="356" y="985"/>
                </a:lnTo>
                <a:lnTo>
                  <a:pt x="348" y="982"/>
                </a:lnTo>
                <a:lnTo>
                  <a:pt x="342" y="978"/>
                </a:lnTo>
                <a:lnTo>
                  <a:pt x="336" y="972"/>
                </a:lnTo>
                <a:lnTo>
                  <a:pt x="332" y="968"/>
                </a:lnTo>
                <a:lnTo>
                  <a:pt x="331" y="963"/>
                </a:lnTo>
                <a:lnTo>
                  <a:pt x="328" y="957"/>
                </a:lnTo>
                <a:lnTo>
                  <a:pt x="321" y="948"/>
                </a:lnTo>
                <a:lnTo>
                  <a:pt x="311" y="938"/>
                </a:lnTo>
                <a:lnTo>
                  <a:pt x="299" y="925"/>
                </a:lnTo>
                <a:lnTo>
                  <a:pt x="267" y="895"/>
                </a:lnTo>
                <a:lnTo>
                  <a:pt x="232" y="860"/>
                </a:lnTo>
                <a:lnTo>
                  <a:pt x="225" y="851"/>
                </a:lnTo>
                <a:lnTo>
                  <a:pt x="219" y="843"/>
                </a:lnTo>
                <a:lnTo>
                  <a:pt x="216" y="837"/>
                </a:lnTo>
                <a:lnTo>
                  <a:pt x="214" y="832"/>
                </a:lnTo>
                <a:lnTo>
                  <a:pt x="212" y="828"/>
                </a:lnTo>
                <a:lnTo>
                  <a:pt x="214" y="824"/>
                </a:lnTo>
                <a:lnTo>
                  <a:pt x="215" y="821"/>
                </a:lnTo>
                <a:lnTo>
                  <a:pt x="217" y="819"/>
                </a:lnTo>
                <a:lnTo>
                  <a:pt x="231" y="812"/>
                </a:lnTo>
                <a:lnTo>
                  <a:pt x="243" y="805"/>
                </a:lnTo>
                <a:lnTo>
                  <a:pt x="247" y="795"/>
                </a:lnTo>
                <a:lnTo>
                  <a:pt x="256" y="781"/>
                </a:lnTo>
                <a:lnTo>
                  <a:pt x="264" y="774"/>
                </a:lnTo>
                <a:lnTo>
                  <a:pt x="277" y="765"/>
                </a:lnTo>
                <a:lnTo>
                  <a:pt x="295" y="753"/>
                </a:lnTo>
                <a:lnTo>
                  <a:pt x="321" y="740"/>
                </a:lnTo>
                <a:lnTo>
                  <a:pt x="333" y="734"/>
                </a:lnTo>
                <a:lnTo>
                  <a:pt x="341" y="728"/>
                </a:lnTo>
                <a:lnTo>
                  <a:pt x="344" y="725"/>
                </a:lnTo>
                <a:lnTo>
                  <a:pt x="346" y="721"/>
                </a:lnTo>
                <a:lnTo>
                  <a:pt x="347" y="718"/>
                </a:lnTo>
                <a:lnTo>
                  <a:pt x="347" y="715"/>
                </a:lnTo>
                <a:lnTo>
                  <a:pt x="346" y="713"/>
                </a:lnTo>
                <a:lnTo>
                  <a:pt x="345" y="710"/>
                </a:lnTo>
                <a:lnTo>
                  <a:pt x="343" y="707"/>
                </a:lnTo>
                <a:lnTo>
                  <a:pt x="341" y="705"/>
                </a:lnTo>
                <a:lnTo>
                  <a:pt x="334" y="699"/>
                </a:lnTo>
                <a:lnTo>
                  <a:pt x="327" y="694"/>
                </a:lnTo>
                <a:lnTo>
                  <a:pt x="309" y="685"/>
                </a:lnTo>
                <a:lnTo>
                  <a:pt x="290" y="676"/>
                </a:lnTo>
                <a:lnTo>
                  <a:pt x="281" y="672"/>
                </a:lnTo>
                <a:lnTo>
                  <a:pt x="273" y="668"/>
                </a:lnTo>
                <a:lnTo>
                  <a:pt x="267" y="664"/>
                </a:lnTo>
                <a:lnTo>
                  <a:pt x="264" y="661"/>
                </a:lnTo>
                <a:lnTo>
                  <a:pt x="261" y="656"/>
                </a:lnTo>
                <a:lnTo>
                  <a:pt x="258" y="654"/>
                </a:lnTo>
                <a:lnTo>
                  <a:pt x="254" y="652"/>
                </a:lnTo>
                <a:lnTo>
                  <a:pt x="251" y="651"/>
                </a:lnTo>
                <a:lnTo>
                  <a:pt x="245" y="650"/>
                </a:lnTo>
                <a:lnTo>
                  <a:pt x="239" y="651"/>
                </a:lnTo>
                <a:lnTo>
                  <a:pt x="224" y="655"/>
                </a:lnTo>
                <a:lnTo>
                  <a:pt x="206" y="657"/>
                </a:lnTo>
                <a:lnTo>
                  <a:pt x="197" y="657"/>
                </a:lnTo>
                <a:lnTo>
                  <a:pt x="187" y="655"/>
                </a:lnTo>
                <a:lnTo>
                  <a:pt x="178" y="653"/>
                </a:lnTo>
                <a:lnTo>
                  <a:pt x="169" y="649"/>
                </a:lnTo>
                <a:lnTo>
                  <a:pt x="165" y="646"/>
                </a:lnTo>
                <a:lnTo>
                  <a:pt x="162" y="643"/>
                </a:lnTo>
                <a:lnTo>
                  <a:pt x="159" y="639"/>
                </a:lnTo>
                <a:lnTo>
                  <a:pt x="156" y="634"/>
                </a:lnTo>
                <a:lnTo>
                  <a:pt x="154" y="630"/>
                </a:lnTo>
                <a:lnTo>
                  <a:pt x="152" y="624"/>
                </a:lnTo>
                <a:lnTo>
                  <a:pt x="151" y="618"/>
                </a:lnTo>
                <a:lnTo>
                  <a:pt x="150" y="611"/>
                </a:lnTo>
                <a:lnTo>
                  <a:pt x="148" y="604"/>
                </a:lnTo>
                <a:lnTo>
                  <a:pt x="147" y="598"/>
                </a:lnTo>
                <a:lnTo>
                  <a:pt x="144" y="592"/>
                </a:lnTo>
                <a:lnTo>
                  <a:pt x="141" y="587"/>
                </a:lnTo>
                <a:lnTo>
                  <a:pt x="138" y="583"/>
                </a:lnTo>
                <a:lnTo>
                  <a:pt x="134" y="580"/>
                </a:lnTo>
                <a:lnTo>
                  <a:pt x="130" y="577"/>
                </a:lnTo>
                <a:lnTo>
                  <a:pt x="124" y="573"/>
                </a:lnTo>
                <a:lnTo>
                  <a:pt x="114" y="570"/>
                </a:lnTo>
                <a:lnTo>
                  <a:pt x="103" y="567"/>
                </a:lnTo>
                <a:lnTo>
                  <a:pt x="93" y="565"/>
                </a:lnTo>
                <a:lnTo>
                  <a:pt x="82" y="564"/>
                </a:lnTo>
                <a:lnTo>
                  <a:pt x="74" y="563"/>
                </a:lnTo>
                <a:lnTo>
                  <a:pt x="68" y="561"/>
                </a:lnTo>
                <a:lnTo>
                  <a:pt x="62" y="558"/>
                </a:lnTo>
                <a:lnTo>
                  <a:pt x="59" y="554"/>
                </a:lnTo>
                <a:lnTo>
                  <a:pt x="53" y="542"/>
                </a:lnTo>
                <a:lnTo>
                  <a:pt x="46" y="523"/>
                </a:lnTo>
                <a:lnTo>
                  <a:pt x="40" y="512"/>
                </a:lnTo>
                <a:lnTo>
                  <a:pt x="35" y="503"/>
                </a:lnTo>
                <a:lnTo>
                  <a:pt x="30" y="496"/>
                </a:lnTo>
                <a:lnTo>
                  <a:pt x="24" y="489"/>
                </a:lnTo>
                <a:lnTo>
                  <a:pt x="12" y="479"/>
                </a:lnTo>
                <a:lnTo>
                  <a:pt x="2" y="468"/>
                </a:lnTo>
                <a:lnTo>
                  <a:pt x="2" y="467"/>
                </a:lnTo>
                <a:lnTo>
                  <a:pt x="0" y="467"/>
                </a:lnTo>
                <a:lnTo>
                  <a:pt x="3" y="466"/>
                </a:lnTo>
                <a:lnTo>
                  <a:pt x="7" y="463"/>
                </a:lnTo>
                <a:lnTo>
                  <a:pt x="19" y="453"/>
                </a:lnTo>
                <a:lnTo>
                  <a:pt x="38" y="439"/>
                </a:lnTo>
                <a:lnTo>
                  <a:pt x="61" y="422"/>
                </a:lnTo>
                <a:lnTo>
                  <a:pt x="89" y="404"/>
                </a:lnTo>
                <a:lnTo>
                  <a:pt x="118" y="389"/>
                </a:lnTo>
                <a:lnTo>
                  <a:pt x="133" y="381"/>
                </a:lnTo>
                <a:lnTo>
                  <a:pt x="147" y="374"/>
                </a:lnTo>
                <a:lnTo>
                  <a:pt x="161" y="369"/>
                </a:lnTo>
                <a:lnTo>
                  <a:pt x="176" y="364"/>
                </a:lnTo>
                <a:lnTo>
                  <a:pt x="199" y="358"/>
                </a:lnTo>
                <a:lnTo>
                  <a:pt x="215" y="353"/>
                </a:lnTo>
                <a:lnTo>
                  <a:pt x="221" y="351"/>
                </a:lnTo>
                <a:lnTo>
                  <a:pt x="225" y="348"/>
                </a:lnTo>
                <a:lnTo>
                  <a:pt x="228" y="346"/>
                </a:lnTo>
                <a:lnTo>
                  <a:pt x="231" y="342"/>
                </a:lnTo>
                <a:lnTo>
                  <a:pt x="232" y="340"/>
                </a:lnTo>
                <a:lnTo>
                  <a:pt x="233" y="337"/>
                </a:lnTo>
                <a:lnTo>
                  <a:pt x="233" y="334"/>
                </a:lnTo>
                <a:lnTo>
                  <a:pt x="233" y="331"/>
                </a:lnTo>
                <a:lnTo>
                  <a:pt x="232" y="322"/>
                </a:lnTo>
                <a:lnTo>
                  <a:pt x="232" y="313"/>
                </a:lnTo>
                <a:lnTo>
                  <a:pt x="232" y="308"/>
                </a:lnTo>
                <a:lnTo>
                  <a:pt x="233" y="304"/>
                </a:lnTo>
                <a:lnTo>
                  <a:pt x="235" y="299"/>
                </a:lnTo>
                <a:lnTo>
                  <a:pt x="236" y="296"/>
                </a:lnTo>
                <a:lnTo>
                  <a:pt x="238" y="294"/>
                </a:lnTo>
                <a:lnTo>
                  <a:pt x="241" y="292"/>
                </a:lnTo>
                <a:lnTo>
                  <a:pt x="243" y="290"/>
                </a:lnTo>
                <a:lnTo>
                  <a:pt x="247" y="289"/>
                </a:lnTo>
                <a:lnTo>
                  <a:pt x="265" y="285"/>
                </a:lnTo>
                <a:lnTo>
                  <a:pt x="292" y="281"/>
                </a:lnTo>
                <a:lnTo>
                  <a:pt x="305" y="279"/>
                </a:lnTo>
                <a:lnTo>
                  <a:pt x="313" y="278"/>
                </a:lnTo>
                <a:lnTo>
                  <a:pt x="317" y="276"/>
                </a:lnTo>
                <a:lnTo>
                  <a:pt x="321" y="274"/>
                </a:lnTo>
                <a:lnTo>
                  <a:pt x="322" y="271"/>
                </a:lnTo>
                <a:lnTo>
                  <a:pt x="324" y="267"/>
                </a:lnTo>
                <a:lnTo>
                  <a:pt x="327" y="262"/>
                </a:lnTo>
                <a:lnTo>
                  <a:pt x="333" y="256"/>
                </a:lnTo>
                <a:lnTo>
                  <a:pt x="341" y="250"/>
                </a:lnTo>
                <a:lnTo>
                  <a:pt x="347" y="246"/>
                </a:lnTo>
                <a:lnTo>
                  <a:pt x="350" y="246"/>
                </a:lnTo>
                <a:lnTo>
                  <a:pt x="352" y="246"/>
                </a:lnTo>
                <a:lnTo>
                  <a:pt x="355" y="246"/>
                </a:lnTo>
                <a:lnTo>
                  <a:pt x="357" y="248"/>
                </a:lnTo>
                <a:lnTo>
                  <a:pt x="359" y="250"/>
                </a:lnTo>
                <a:lnTo>
                  <a:pt x="363" y="254"/>
                </a:lnTo>
                <a:lnTo>
                  <a:pt x="365" y="258"/>
                </a:lnTo>
                <a:lnTo>
                  <a:pt x="367" y="265"/>
                </a:lnTo>
                <a:lnTo>
                  <a:pt x="372" y="279"/>
                </a:lnTo>
                <a:lnTo>
                  <a:pt x="377" y="300"/>
                </a:lnTo>
                <a:lnTo>
                  <a:pt x="379" y="306"/>
                </a:lnTo>
                <a:lnTo>
                  <a:pt x="381" y="310"/>
                </a:lnTo>
                <a:lnTo>
                  <a:pt x="384" y="314"/>
                </a:lnTo>
                <a:lnTo>
                  <a:pt x="386" y="317"/>
                </a:lnTo>
                <a:lnTo>
                  <a:pt x="388" y="319"/>
                </a:lnTo>
                <a:lnTo>
                  <a:pt x="391" y="321"/>
                </a:lnTo>
                <a:lnTo>
                  <a:pt x="394" y="322"/>
                </a:lnTo>
                <a:lnTo>
                  <a:pt x="397" y="322"/>
                </a:lnTo>
                <a:lnTo>
                  <a:pt x="405" y="322"/>
                </a:lnTo>
                <a:lnTo>
                  <a:pt x="412" y="320"/>
                </a:lnTo>
                <a:lnTo>
                  <a:pt x="419" y="316"/>
                </a:lnTo>
                <a:lnTo>
                  <a:pt x="427" y="311"/>
                </a:lnTo>
                <a:lnTo>
                  <a:pt x="434" y="305"/>
                </a:lnTo>
                <a:lnTo>
                  <a:pt x="441" y="297"/>
                </a:lnTo>
                <a:lnTo>
                  <a:pt x="448" y="289"/>
                </a:lnTo>
                <a:lnTo>
                  <a:pt x="454" y="281"/>
                </a:lnTo>
                <a:lnTo>
                  <a:pt x="459" y="273"/>
                </a:lnTo>
                <a:lnTo>
                  <a:pt x="463" y="266"/>
                </a:lnTo>
                <a:lnTo>
                  <a:pt x="467" y="259"/>
                </a:lnTo>
                <a:lnTo>
                  <a:pt x="469" y="253"/>
                </a:lnTo>
                <a:lnTo>
                  <a:pt x="472" y="234"/>
                </a:lnTo>
                <a:lnTo>
                  <a:pt x="475" y="219"/>
                </a:lnTo>
                <a:lnTo>
                  <a:pt x="478" y="210"/>
                </a:lnTo>
                <a:lnTo>
                  <a:pt x="478" y="207"/>
                </a:lnTo>
                <a:lnTo>
                  <a:pt x="490" y="200"/>
                </a:lnTo>
                <a:lnTo>
                  <a:pt x="519" y="181"/>
                </a:lnTo>
                <a:lnTo>
                  <a:pt x="556" y="155"/>
                </a:lnTo>
                <a:lnTo>
                  <a:pt x="592" y="129"/>
                </a:lnTo>
                <a:lnTo>
                  <a:pt x="601" y="123"/>
                </a:lnTo>
                <a:lnTo>
                  <a:pt x="609" y="119"/>
                </a:lnTo>
                <a:lnTo>
                  <a:pt x="618" y="114"/>
                </a:lnTo>
                <a:lnTo>
                  <a:pt x="626" y="112"/>
                </a:lnTo>
                <a:lnTo>
                  <a:pt x="634" y="110"/>
                </a:lnTo>
                <a:lnTo>
                  <a:pt x="644" y="109"/>
                </a:lnTo>
                <a:lnTo>
                  <a:pt x="652" y="109"/>
                </a:lnTo>
                <a:lnTo>
                  <a:pt x="662" y="109"/>
                </a:lnTo>
                <a:lnTo>
                  <a:pt x="682" y="111"/>
                </a:lnTo>
                <a:lnTo>
                  <a:pt x="704" y="116"/>
                </a:lnTo>
                <a:lnTo>
                  <a:pt x="727" y="120"/>
                </a:lnTo>
                <a:lnTo>
                  <a:pt x="753" y="124"/>
                </a:lnTo>
                <a:lnTo>
                  <a:pt x="766" y="125"/>
                </a:lnTo>
                <a:lnTo>
                  <a:pt x="776" y="125"/>
                </a:lnTo>
                <a:lnTo>
                  <a:pt x="785" y="124"/>
                </a:lnTo>
                <a:lnTo>
                  <a:pt x="792" y="123"/>
                </a:lnTo>
                <a:lnTo>
                  <a:pt x="798" y="120"/>
                </a:lnTo>
                <a:lnTo>
                  <a:pt x="802" y="117"/>
                </a:lnTo>
                <a:lnTo>
                  <a:pt x="806" y="112"/>
                </a:lnTo>
                <a:lnTo>
                  <a:pt x="809" y="108"/>
                </a:lnTo>
                <a:lnTo>
                  <a:pt x="813" y="90"/>
                </a:lnTo>
                <a:lnTo>
                  <a:pt x="817" y="75"/>
                </a:lnTo>
                <a:lnTo>
                  <a:pt x="819" y="71"/>
                </a:lnTo>
                <a:lnTo>
                  <a:pt x="822" y="69"/>
                </a:lnTo>
                <a:lnTo>
                  <a:pt x="825" y="68"/>
                </a:lnTo>
                <a:lnTo>
                  <a:pt x="830" y="66"/>
                </a:lnTo>
                <a:lnTo>
                  <a:pt x="838" y="65"/>
                </a:lnTo>
                <a:lnTo>
                  <a:pt x="848" y="65"/>
                </a:lnTo>
                <a:lnTo>
                  <a:pt x="864" y="65"/>
                </a:lnTo>
                <a:lnTo>
                  <a:pt x="871" y="66"/>
                </a:lnTo>
                <a:lnTo>
                  <a:pt x="877" y="64"/>
                </a:lnTo>
                <a:close/>
                <a:moveTo>
                  <a:pt x="1175" y="80"/>
                </a:moveTo>
                <a:lnTo>
                  <a:pt x="1191" y="108"/>
                </a:lnTo>
                <a:lnTo>
                  <a:pt x="1165" y="129"/>
                </a:lnTo>
                <a:lnTo>
                  <a:pt x="1139" y="145"/>
                </a:lnTo>
                <a:lnTo>
                  <a:pt x="1110" y="155"/>
                </a:lnTo>
                <a:lnTo>
                  <a:pt x="1095" y="181"/>
                </a:lnTo>
                <a:lnTo>
                  <a:pt x="1103" y="207"/>
                </a:lnTo>
                <a:lnTo>
                  <a:pt x="1131" y="205"/>
                </a:lnTo>
                <a:lnTo>
                  <a:pt x="1157" y="228"/>
                </a:lnTo>
                <a:lnTo>
                  <a:pt x="1185" y="223"/>
                </a:lnTo>
                <a:lnTo>
                  <a:pt x="1212" y="225"/>
                </a:lnTo>
                <a:lnTo>
                  <a:pt x="1240" y="209"/>
                </a:lnTo>
                <a:lnTo>
                  <a:pt x="1268" y="223"/>
                </a:lnTo>
                <a:lnTo>
                  <a:pt x="1294" y="225"/>
                </a:lnTo>
                <a:lnTo>
                  <a:pt x="1320" y="230"/>
                </a:lnTo>
                <a:lnTo>
                  <a:pt x="1332" y="258"/>
                </a:lnTo>
                <a:lnTo>
                  <a:pt x="1341" y="285"/>
                </a:lnTo>
                <a:lnTo>
                  <a:pt x="1341" y="311"/>
                </a:lnTo>
                <a:lnTo>
                  <a:pt x="1366" y="336"/>
                </a:lnTo>
                <a:lnTo>
                  <a:pt x="1382" y="362"/>
                </a:lnTo>
                <a:lnTo>
                  <a:pt x="1371" y="389"/>
                </a:lnTo>
                <a:lnTo>
                  <a:pt x="1371" y="417"/>
                </a:lnTo>
                <a:lnTo>
                  <a:pt x="1377" y="442"/>
                </a:lnTo>
                <a:lnTo>
                  <a:pt x="1394" y="468"/>
                </a:lnTo>
                <a:lnTo>
                  <a:pt x="1421" y="476"/>
                </a:lnTo>
                <a:lnTo>
                  <a:pt x="1449" y="484"/>
                </a:lnTo>
                <a:lnTo>
                  <a:pt x="1475" y="491"/>
                </a:lnTo>
                <a:lnTo>
                  <a:pt x="1504" y="500"/>
                </a:lnTo>
                <a:lnTo>
                  <a:pt x="1530" y="523"/>
                </a:lnTo>
                <a:lnTo>
                  <a:pt x="1555" y="525"/>
                </a:lnTo>
                <a:lnTo>
                  <a:pt x="1581" y="551"/>
                </a:lnTo>
                <a:lnTo>
                  <a:pt x="1606" y="562"/>
                </a:lnTo>
                <a:lnTo>
                  <a:pt x="1661" y="562"/>
                </a:lnTo>
                <a:lnTo>
                  <a:pt x="1666" y="536"/>
                </a:lnTo>
                <a:lnTo>
                  <a:pt x="1640" y="523"/>
                </a:lnTo>
                <a:lnTo>
                  <a:pt x="1617" y="497"/>
                </a:lnTo>
                <a:lnTo>
                  <a:pt x="1625" y="468"/>
                </a:lnTo>
                <a:lnTo>
                  <a:pt x="1636" y="442"/>
                </a:lnTo>
                <a:lnTo>
                  <a:pt x="1648" y="417"/>
                </a:lnTo>
                <a:lnTo>
                  <a:pt x="1674" y="394"/>
                </a:lnTo>
                <a:lnTo>
                  <a:pt x="1648" y="370"/>
                </a:lnTo>
                <a:lnTo>
                  <a:pt x="1620" y="364"/>
                </a:lnTo>
                <a:lnTo>
                  <a:pt x="1594" y="359"/>
                </a:lnTo>
                <a:lnTo>
                  <a:pt x="1568" y="350"/>
                </a:lnTo>
                <a:lnTo>
                  <a:pt x="1542" y="352"/>
                </a:lnTo>
                <a:lnTo>
                  <a:pt x="1514" y="331"/>
                </a:lnTo>
                <a:lnTo>
                  <a:pt x="1496" y="306"/>
                </a:lnTo>
                <a:lnTo>
                  <a:pt x="1486" y="279"/>
                </a:lnTo>
                <a:lnTo>
                  <a:pt x="1477" y="251"/>
                </a:lnTo>
                <a:lnTo>
                  <a:pt x="1467" y="225"/>
                </a:lnTo>
                <a:lnTo>
                  <a:pt x="1465" y="200"/>
                </a:lnTo>
                <a:lnTo>
                  <a:pt x="1459" y="173"/>
                </a:lnTo>
                <a:lnTo>
                  <a:pt x="1465" y="145"/>
                </a:lnTo>
                <a:lnTo>
                  <a:pt x="1447" y="119"/>
                </a:lnTo>
                <a:lnTo>
                  <a:pt x="1436" y="93"/>
                </a:lnTo>
                <a:lnTo>
                  <a:pt x="1415" y="67"/>
                </a:lnTo>
                <a:lnTo>
                  <a:pt x="1419" y="39"/>
                </a:lnTo>
                <a:lnTo>
                  <a:pt x="1392" y="18"/>
                </a:lnTo>
                <a:lnTo>
                  <a:pt x="1366" y="0"/>
                </a:lnTo>
                <a:lnTo>
                  <a:pt x="1341" y="13"/>
                </a:lnTo>
                <a:lnTo>
                  <a:pt x="1313" y="13"/>
                </a:lnTo>
                <a:lnTo>
                  <a:pt x="1309" y="41"/>
                </a:lnTo>
                <a:lnTo>
                  <a:pt x="1315" y="67"/>
                </a:lnTo>
                <a:lnTo>
                  <a:pt x="1327" y="93"/>
                </a:lnTo>
                <a:lnTo>
                  <a:pt x="1302" y="101"/>
                </a:lnTo>
                <a:lnTo>
                  <a:pt x="1283" y="75"/>
                </a:lnTo>
                <a:lnTo>
                  <a:pt x="1276" y="49"/>
                </a:lnTo>
                <a:lnTo>
                  <a:pt x="1268" y="20"/>
                </a:lnTo>
                <a:lnTo>
                  <a:pt x="1240" y="25"/>
                </a:lnTo>
                <a:lnTo>
                  <a:pt x="1214" y="25"/>
                </a:lnTo>
                <a:lnTo>
                  <a:pt x="1188" y="44"/>
                </a:lnTo>
                <a:lnTo>
                  <a:pt x="1170" y="72"/>
                </a:lnTo>
                <a:lnTo>
                  <a:pt x="1175" y="80"/>
                </a:lnTo>
                <a:close/>
                <a:moveTo>
                  <a:pt x="1695" y="497"/>
                </a:moveTo>
                <a:lnTo>
                  <a:pt x="1721" y="507"/>
                </a:lnTo>
                <a:lnTo>
                  <a:pt x="1716" y="536"/>
                </a:lnTo>
                <a:lnTo>
                  <a:pt x="1689" y="539"/>
                </a:lnTo>
                <a:lnTo>
                  <a:pt x="1664" y="525"/>
                </a:lnTo>
                <a:lnTo>
                  <a:pt x="1682" y="500"/>
                </a:lnTo>
                <a:lnTo>
                  <a:pt x="1695" y="49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53631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>
              <a:solidFill>
                <a:srgbClr val="262626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" name="Freeform 40"/>
          <p:cNvSpPr>
            <a:spLocks/>
          </p:cNvSpPr>
          <p:nvPr/>
        </p:nvSpPr>
        <p:spPr bwMode="auto">
          <a:xfrm>
            <a:off x="1607301" y="2236278"/>
            <a:ext cx="609460" cy="370272"/>
          </a:xfrm>
          <a:custGeom>
            <a:avLst/>
            <a:gdLst>
              <a:gd name="T0" fmla="*/ 2147483647 w 1137"/>
              <a:gd name="T1" fmla="*/ 2147483647 h 724"/>
              <a:gd name="T2" fmla="*/ 2147483647 w 1137"/>
              <a:gd name="T3" fmla="*/ 2147483647 h 724"/>
              <a:gd name="T4" fmla="*/ 2147483647 w 1137"/>
              <a:gd name="T5" fmla="*/ 2147483647 h 724"/>
              <a:gd name="T6" fmla="*/ 2147483647 w 1137"/>
              <a:gd name="T7" fmla="*/ 2147483647 h 724"/>
              <a:gd name="T8" fmla="*/ 2147483647 w 1137"/>
              <a:gd name="T9" fmla="*/ 2147483647 h 724"/>
              <a:gd name="T10" fmla="*/ 2147483647 w 1137"/>
              <a:gd name="T11" fmla="*/ 2147483647 h 724"/>
              <a:gd name="T12" fmla="*/ 2147483647 w 1137"/>
              <a:gd name="T13" fmla="*/ 2147483647 h 724"/>
              <a:gd name="T14" fmla="*/ 2147483647 w 1137"/>
              <a:gd name="T15" fmla="*/ 2147483647 h 724"/>
              <a:gd name="T16" fmla="*/ 2147483647 w 1137"/>
              <a:gd name="T17" fmla="*/ 2147483647 h 724"/>
              <a:gd name="T18" fmla="*/ 2147483647 w 1137"/>
              <a:gd name="T19" fmla="*/ 2147483647 h 724"/>
              <a:gd name="T20" fmla="*/ 2147483647 w 1137"/>
              <a:gd name="T21" fmla="*/ 2147483647 h 724"/>
              <a:gd name="T22" fmla="*/ 2147483647 w 1137"/>
              <a:gd name="T23" fmla="*/ 2147483647 h 724"/>
              <a:gd name="T24" fmla="*/ 2147483647 w 1137"/>
              <a:gd name="T25" fmla="*/ 2147483647 h 724"/>
              <a:gd name="T26" fmla="*/ 2147483647 w 1137"/>
              <a:gd name="T27" fmla="*/ 2147483647 h 724"/>
              <a:gd name="T28" fmla="*/ 2147483647 w 1137"/>
              <a:gd name="T29" fmla="*/ 2147483647 h 724"/>
              <a:gd name="T30" fmla="*/ 2147483647 w 1137"/>
              <a:gd name="T31" fmla="*/ 2147483647 h 724"/>
              <a:gd name="T32" fmla="*/ 2147483647 w 1137"/>
              <a:gd name="T33" fmla="*/ 2147483647 h 724"/>
              <a:gd name="T34" fmla="*/ 2147483647 w 1137"/>
              <a:gd name="T35" fmla="*/ 2147483647 h 724"/>
              <a:gd name="T36" fmla="*/ 2147483647 w 1137"/>
              <a:gd name="T37" fmla="*/ 2147483647 h 724"/>
              <a:gd name="T38" fmla="*/ 2147483647 w 1137"/>
              <a:gd name="T39" fmla="*/ 2147483647 h 724"/>
              <a:gd name="T40" fmla="*/ 2147483647 w 1137"/>
              <a:gd name="T41" fmla="*/ 2147483647 h 724"/>
              <a:gd name="T42" fmla="*/ 2147483647 w 1137"/>
              <a:gd name="T43" fmla="*/ 2147483647 h 724"/>
              <a:gd name="T44" fmla="*/ 2147483647 w 1137"/>
              <a:gd name="T45" fmla="*/ 2147483647 h 724"/>
              <a:gd name="T46" fmla="*/ 2147483647 w 1137"/>
              <a:gd name="T47" fmla="*/ 2147483647 h 724"/>
              <a:gd name="T48" fmla="*/ 2147483647 w 1137"/>
              <a:gd name="T49" fmla="*/ 2147483647 h 724"/>
              <a:gd name="T50" fmla="*/ 2147483647 w 1137"/>
              <a:gd name="T51" fmla="*/ 2147483647 h 724"/>
              <a:gd name="T52" fmla="*/ 2147483647 w 1137"/>
              <a:gd name="T53" fmla="*/ 2147483647 h 724"/>
              <a:gd name="T54" fmla="*/ 2147483647 w 1137"/>
              <a:gd name="T55" fmla="*/ 2147483647 h 724"/>
              <a:gd name="T56" fmla="*/ 2147483647 w 1137"/>
              <a:gd name="T57" fmla="*/ 2147483647 h 724"/>
              <a:gd name="T58" fmla="*/ 2147483647 w 1137"/>
              <a:gd name="T59" fmla="*/ 2147483647 h 724"/>
              <a:gd name="T60" fmla="*/ 2147483647 w 1137"/>
              <a:gd name="T61" fmla="*/ 2147483647 h 724"/>
              <a:gd name="T62" fmla="*/ 2147483647 w 1137"/>
              <a:gd name="T63" fmla="*/ 2147483647 h 724"/>
              <a:gd name="T64" fmla="*/ 2147483647 w 1137"/>
              <a:gd name="T65" fmla="*/ 2147483647 h 724"/>
              <a:gd name="T66" fmla="*/ 2147483647 w 1137"/>
              <a:gd name="T67" fmla="*/ 2147483647 h 724"/>
              <a:gd name="T68" fmla="*/ 2147483647 w 1137"/>
              <a:gd name="T69" fmla="*/ 2147483647 h 724"/>
              <a:gd name="T70" fmla="*/ 2147483647 w 1137"/>
              <a:gd name="T71" fmla="*/ 2147483647 h 724"/>
              <a:gd name="T72" fmla="*/ 2147483647 w 1137"/>
              <a:gd name="T73" fmla="*/ 2147483647 h 724"/>
              <a:gd name="T74" fmla="*/ 2147483647 w 1137"/>
              <a:gd name="T75" fmla="*/ 2147483647 h 724"/>
              <a:gd name="T76" fmla="*/ 2147483647 w 1137"/>
              <a:gd name="T77" fmla="*/ 2147483647 h 724"/>
              <a:gd name="T78" fmla="*/ 2147483647 w 1137"/>
              <a:gd name="T79" fmla="*/ 2147483647 h 724"/>
              <a:gd name="T80" fmla="*/ 2147483647 w 1137"/>
              <a:gd name="T81" fmla="*/ 2147483647 h 724"/>
              <a:gd name="T82" fmla="*/ 2147483647 w 1137"/>
              <a:gd name="T83" fmla="*/ 2147483647 h 724"/>
              <a:gd name="T84" fmla="*/ 2147483647 w 1137"/>
              <a:gd name="T85" fmla="*/ 2147483647 h 724"/>
              <a:gd name="T86" fmla="*/ 2147483647 w 1137"/>
              <a:gd name="T87" fmla="*/ 2147483647 h 724"/>
              <a:gd name="T88" fmla="*/ 2147483647 w 1137"/>
              <a:gd name="T89" fmla="*/ 2147483647 h 724"/>
              <a:gd name="T90" fmla="*/ 2147483647 w 1137"/>
              <a:gd name="T91" fmla="*/ 2147483647 h 724"/>
              <a:gd name="T92" fmla="*/ 2147483647 w 1137"/>
              <a:gd name="T93" fmla="*/ 2147483647 h 724"/>
              <a:gd name="T94" fmla="*/ 2147483647 w 1137"/>
              <a:gd name="T95" fmla="*/ 2147483647 h 724"/>
              <a:gd name="T96" fmla="*/ 2147483647 w 1137"/>
              <a:gd name="T97" fmla="*/ 2147483647 h 724"/>
              <a:gd name="T98" fmla="*/ 2147483647 w 1137"/>
              <a:gd name="T99" fmla="*/ 2147483647 h 724"/>
              <a:gd name="T100" fmla="*/ 2147483647 w 1137"/>
              <a:gd name="T101" fmla="*/ 2147483647 h 724"/>
              <a:gd name="T102" fmla="*/ 2147483647 w 1137"/>
              <a:gd name="T103" fmla="*/ 2147483647 h 724"/>
              <a:gd name="T104" fmla="*/ 2147483647 w 1137"/>
              <a:gd name="T105" fmla="*/ 2147483647 h 724"/>
              <a:gd name="T106" fmla="*/ 2147483647 w 1137"/>
              <a:gd name="T107" fmla="*/ 2147483647 h 724"/>
              <a:gd name="T108" fmla="*/ 2147483647 w 1137"/>
              <a:gd name="T109" fmla="*/ 2147483647 h 724"/>
              <a:gd name="T110" fmla="*/ 2147483647 w 1137"/>
              <a:gd name="T111" fmla="*/ 2147483647 h 724"/>
              <a:gd name="T112" fmla="*/ 2147483647 w 1137"/>
              <a:gd name="T113" fmla="*/ 2147483647 h 724"/>
              <a:gd name="T114" fmla="*/ 2147483647 w 1137"/>
              <a:gd name="T115" fmla="*/ 0 h 72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37" h="724">
                <a:moveTo>
                  <a:pt x="761" y="1"/>
                </a:moveTo>
                <a:lnTo>
                  <a:pt x="773" y="17"/>
                </a:lnTo>
                <a:lnTo>
                  <a:pt x="799" y="36"/>
                </a:lnTo>
                <a:lnTo>
                  <a:pt x="827" y="55"/>
                </a:lnTo>
                <a:lnTo>
                  <a:pt x="854" y="70"/>
                </a:lnTo>
                <a:lnTo>
                  <a:pt x="879" y="84"/>
                </a:lnTo>
                <a:lnTo>
                  <a:pt x="898" y="109"/>
                </a:lnTo>
                <a:lnTo>
                  <a:pt x="918" y="84"/>
                </a:lnTo>
                <a:lnTo>
                  <a:pt x="946" y="78"/>
                </a:lnTo>
                <a:lnTo>
                  <a:pt x="975" y="94"/>
                </a:lnTo>
                <a:lnTo>
                  <a:pt x="1000" y="94"/>
                </a:lnTo>
                <a:lnTo>
                  <a:pt x="1027" y="109"/>
                </a:lnTo>
                <a:lnTo>
                  <a:pt x="1039" y="107"/>
                </a:lnTo>
                <a:lnTo>
                  <a:pt x="1066" y="98"/>
                </a:lnTo>
                <a:lnTo>
                  <a:pt x="1091" y="98"/>
                </a:lnTo>
                <a:lnTo>
                  <a:pt x="1101" y="125"/>
                </a:lnTo>
                <a:lnTo>
                  <a:pt x="1099" y="153"/>
                </a:lnTo>
                <a:lnTo>
                  <a:pt x="1104" y="179"/>
                </a:lnTo>
                <a:lnTo>
                  <a:pt x="1120" y="208"/>
                </a:lnTo>
                <a:lnTo>
                  <a:pt x="1117" y="234"/>
                </a:lnTo>
                <a:lnTo>
                  <a:pt x="1117" y="262"/>
                </a:lnTo>
                <a:lnTo>
                  <a:pt x="1122" y="291"/>
                </a:lnTo>
                <a:lnTo>
                  <a:pt x="1135" y="317"/>
                </a:lnTo>
                <a:lnTo>
                  <a:pt x="1137" y="321"/>
                </a:lnTo>
                <a:lnTo>
                  <a:pt x="1131" y="323"/>
                </a:lnTo>
                <a:lnTo>
                  <a:pt x="1124" y="322"/>
                </a:lnTo>
                <a:lnTo>
                  <a:pt x="1108" y="322"/>
                </a:lnTo>
                <a:lnTo>
                  <a:pt x="1098" y="322"/>
                </a:lnTo>
                <a:lnTo>
                  <a:pt x="1090" y="323"/>
                </a:lnTo>
                <a:lnTo>
                  <a:pt x="1085" y="325"/>
                </a:lnTo>
                <a:lnTo>
                  <a:pt x="1082" y="326"/>
                </a:lnTo>
                <a:lnTo>
                  <a:pt x="1079" y="328"/>
                </a:lnTo>
                <a:lnTo>
                  <a:pt x="1077" y="332"/>
                </a:lnTo>
                <a:lnTo>
                  <a:pt x="1073" y="347"/>
                </a:lnTo>
                <a:lnTo>
                  <a:pt x="1069" y="365"/>
                </a:lnTo>
                <a:lnTo>
                  <a:pt x="1066" y="369"/>
                </a:lnTo>
                <a:lnTo>
                  <a:pt x="1062" y="374"/>
                </a:lnTo>
                <a:lnTo>
                  <a:pt x="1058" y="377"/>
                </a:lnTo>
                <a:lnTo>
                  <a:pt x="1052" y="380"/>
                </a:lnTo>
                <a:lnTo>
                  <a:pt x="1045" y="381"/>
                </a:lnTo>
                <a:lnTo>
                  <a:pt x="1036" y="382"/>
                </a:lnTo>
                <a:lnTo>
                  <a:pt x="1026" y="382"/>
                </a:lnTo>
                <a:lnTo>
                  <a:pt x="1013" y="381"/>
                </a:lnTo>
                <a:lnTo>
                  <a:pt x="987" y="377"/>
                </a:lnTo>
                <a:lnTo>
                  <a:pt x="964" y="373"/>
                </a:lnTo>
                <a:lnTo>
                  <a:pt x="942" y="368"/>
                </a:lnTo>
                <a:lnTo>
                  <a:pt x="922" y="366"/>
                </a:lnTo>
                <a:lnTo>
                  <a:pt x="912" y="366"/>
                </a:lnTo>
                <a:lnTo>
                  <a:pt x="904" y="366"/>
                </a:lnTo>
                <a:lnTo>
                  <a:pt x="894" y="367"/>
                </a:lnTo>
                <a:lnTo>
                  <a:pt x="886" y="369"/>
                </a:lnTo>
                <a:lnTo>
                  <a:pt x="878" y="371"/>
                </a:lnTo>
                <a:lnTo>
                  <a:pt x="869" y="376"/>
                </a:lnTo>
                <a:lnTo>
                  <a:pt x="861" y="380"/>
                </a:lnTo>
                <a:lnTo>
                  <a:pt x="852" y="386"/>
                </a:lnTo>
                <a:lnTo>
                  <a:pt x="816" y="412"/>
                </a:lnTo>
                <a:lnTo>
                  <a:pt x="779" y="438"/>
                </a:lnTo>
                <a:lnTo>
                  <a:pt x="750" y="457"/>
                </a:lnTo>
                <a:lnTo>
                  <a:pt x="738" y="464"/>
                </a:lnTo>
                <a:lnTo>
                  <a:pt x="738" y="467"/>
                </a:lnTo>
                <a:lnTo>
                  <a:pt x="735" y="476"/>
                </a:lnTo>
                <a:lnTo>
                  <a:pt x="732" y="491"/>
                </a:lnTo>
                <a:lnTo>
                  <a:pt x="729" y="510"/>
                </a:lnTo>
                <a:lnTo>
                  <a:pt x="727" y="516"/>
                </a:lnTo>
                <a:lnTo>
                  <a:pt x="723" y="523"/>
                </a:lnTo>
                <a:lnTo>
                  <a:pt x="719" y="530"/>
                </a:lnTo>
                <a:lnTo>
                  <a:pt x="714" y="538"/>
                </a:lnTo>
                <a:lnTo>
                  <a:pt x="708" y="546"/>
                </a:lnTo>
                <a:lnTo>
                  <a:pt x="701" y="554"/>
                </a:lnTo>
                <a:lnTo>
                  <a:pt x="694" y="562"/>
                </a:lnTo>
                <a:lnTo>
                  <a:pt x="687" y="568"/>
                </a:lnTo>
                <a:lnTo>
                  <a:pt x="679" y="573"/>
                </a:lnTo>
                <a:lnTo>
                  <a:pt x="672" y="577"/>
                </a:lnTo>
                <a:lnTo>
                  <a:pt x="665" y="579"/>
                </a:lnTo>
                <a:lnTo>
                  <a:pt x="657" y="579"/>
                </a:lnTo>
                <a:lnTo>
                  <a:pt x="654" y="579"/>
                </a:lnTo>
                <a:lnTo>
                  <a:pt x="651" y="578"/>
                </a:lnTo>
                <a:lnTo>
                  <a:pt x="648" y="576"/>
                </a:lnTo>
                <a:lnTo>
                  <a:pt x="646" y="574"/>
                </a:lnTo>
                <a:lnTo>
                  <a:pt x="644" y="571"/>
                </a:lnTo>
                <a:lnTo>
                  <a:pt x="641" y="567"/>
                </a:lnTo>
                <a:lnTo>
                  <a:pt x="639" y="563"/>
                </a:lnTo>
                <a:lnTo>
                  <a:pt x="637" y="557"/>
                </a:lnTo>
                <a:lnTo>
                  <a:pt x="632" y="536"/>
                </a:lnTo>
                <a:lnTo>
                  <a:pt x="627" y="522"/>
                </a:lnTo>
                <a:lnTo>
                  <a:pt x="625" y="515"/>
                </a:lnTo>
                <a:lnTo>
                  <a:pt x="623" y="511"/>
                </a:lnTo>
                <a:lnTo>
                  <a:pt x="619" y="507"/>
                </a:lnTo>
                <a:lnTo>
                  <a:pt x="617" y="505"/>
                </a:lnTo>
                <a:lnTo>
                  <a:pt x="615" y="503"/>
                </a:lnTo>
                <a:lnTo>
                  <a:pt x="612" y="503"/>
                </a:lnTo>
                <a:lnTo>
                  <a:pt x="610" y="503"/>
                </a:lnTo>
                <a:lnTo>
                  <a:pt x="607" y="503"/>
                </a:lnTo>
                <a:lnTo>
                  <a:pt x="601" y="507"/>
                </a:lnTo>
                <a:lnTo>
                  <a:pt x="593" y="513"/>
                </a:lnTo>
                <a:lnTo>
                  <a:pt x="587" y="519"/>
                </a:lnTo>
                <a:lnTo>
                  <a:pt x="584" y="524"/>
                </a:lnTo>
                <a:lnTo>
                  <a:pt x="582" y="528"/>
                </a:lnTo>
                <a:lnTo>
                  <a:pt x="581" y="531"/>
                </a:lnTo>
                <a:lnTo>
                  <a:pt x="577" y="533"/>
                </a:lnTo>
                <a:lnTo>
                  <a:pt x="573" y="535"/>
                </a:lnTo>
                <a:lnTo>
                  <a:pt x="565" y="536"/>
                </a:lnTo>
                <a:lnTo>
                  <a:pt x="552" y="538"/>
                </a:lnTo>
                <a:lnTo>
                  <a:pt x="525" y="542"/>
                </a:lnTo>
                <a:lnTo>
                  <a:pt x="507" y="546"/>
                </a:lnTo>
                <a:lnTo>
                  <a:pt x="503" y="547"/>
                </a:lnTo>
                <a:lnTo>
                  <a:pt x="501" y="549"/>
                </a:lnTo>
                <a:lnTo>
                  <a:pt x="498" y="551"/>
                </a:lnTo>
                <a:lnTo>
                  <a:pt x="496" y="553"/>
                </a:lnTo>
                <a:lnTo>
                  <a:pt x="495" y="556"/>
                </a:lnTo>
                <a:lnTo>
                  <a:pt x="493" y="561"/>
                </a:lnTo>
                <a:lnTo>
                  <a:pt x="492" y="565"/>
                </a:lnTo>
                <a:lnTo>
                  <a:pt x="492" y="570"/>
                </a:lnTo>
                <a:lnTo>
                  <a:pt x="492" y="579"/>
                </a:lnTo>
                <a:lnTo>
                  <a:pt x="493" y="588"/>
                </a:lnTo>
                <a:lnTo>
                  <a:pt x="493" y="591"/>
                </a:lnTo>
                <a:lnTo>
                  <a:pt x="493" y="594"/>
                </a:lnTo>
                <a:lnTo>
                  <a:pt x="492" y="597"/>
                </a:lnTo>
                <a:lnTo>
                  <a:pt x="491" y="599"/>
                </a:lnTo>
                <a:lnTo>
                  <a:pt x="488" y="603"/>
                </a:lnTo>
                <a:lnTo>
                  <a:pt x="485" y="605"/>
                </a:lnTo>
                <a:lnTo>
                  <a:pt x="481" y="608"/>
                </a:lnTo>
                <a:lnTo>
                  <a:pt x="475" y="610"/>
                </a:lnTo>
                <a:lnTo>
                  <a:pt x="459" y="615"/>
                </a:lnTo>
                <a:lnTo>
                  <a:pt x="436" y="621"/>
                </a:lnTo>
                <a:lnTo>
                  <a:pt x="421" y="626"/>
                </a:lnTo>
                <a:lnTo>
                  <a:pt x="407" y="631"/>
                </a:lnTo>
                <a:lnTo>
                  <a:pt x="393" y="638"/>
                </a:lnTo>
                <a:lnTo>
                  <a:pt x="378" y="646"/>
                </a:lnTo>
                <a:lnTo>
                  <a:pt x="349" y="661"/>
                </a:lnTo>
                <a:lnTo>
                  <a:pt x="321" y="679"/>
                </a:lnTo>
                <a:lnTo>
                  <a:pt x="298" y="696"/>
                </a:lnTo>
                <a:lnTo>
                  <a:pt x="279" y="710"/>
                </a:lnTo>
                <a:lnTo>
                  <a:pt x="267" y="720"/>
                </a:lnTo>
                <a:lnTo>
                  <a:pt x="263" y="723"/>
                </a:lnTo>
                <a:lnTo>
                  <a:pt x="260" y="724"/>
                </a:lnTo>
                <a:lnTo>
                  <a:pt x="253" y="718"/>
                </a:lnTo>
                <a:lnTo>
                  <a:pt x="242" y="712"/>
                </a:lnTo>
                <a:lnTo>
                  <a:pt x="227" y="705"/>
                </a:lnTo>
                <a:lnTo>
                  <a:pt x="211" y="699"/>
                </a:lnTo>
                <a:lnTo>
                  <a:pt x="176" y="687"/>
                </a:lnTo>
                <a:lnTo>
                  <a:pt x="145" y="676"/>
                </a:lnTo>
                <a:lnTo>
                  <a:pt x="132" y="671"/>
                </a:lnTo>
                <a:lnTo>
                  <a:pt x="122" y="663"/>
                </a:lnTo>
                <a:lnTo>
                  <a:pt x="111" y="655"/>
                </a:lnTo>
                <a:lnTo>
                  <a:pt x="103" y="646"/>
                </a:lnTo>
                <a:lnTo>
                  <a:pt x="87" y="626"/>
                </a:lnTo>
                <a:lnTo>
                  <a:pt x="73" y="606"/>
                </a:lnTo>
                <a:lnTo>
                  <a:pt x="69" y="601"/>
                </a:lnTo>
                <a:lnTo>
                  <a:pt x="67" y="596"/>
                </a:lnTo>
                <a:lnTo>
                  <a:pt x="66" y="592"/>
                </a:lnTo>
                <a:lnTo>
                  <a:pt x="66" y="587"/>
                </a:lnTo>
                <a:lnTo>
                  <a:pt x="66" y="577"/>
                </a:lnTo>
                <a:lnTo>
                  <a:pt x="67" y="569"/>
                </a:lnTo>
                <a:lnTo>
                  <a:pt x="66" y="564"/>
                </a:lnTo>
                <a:lnTo>
                  <a:pt x="65" y="559"/>
                </a:lnTo>
                <a:lnTo>
                  <a:pt x="64" y="554"/>
                </a:lnTo>
                <a:lnTo>
                  <a:pt x="61" y="550"/>
                </a:lnTo>
                <a:lnTo>
                  <a:pt x="57" y="545"/>
                </a:lnTo>
                <a:lnTo>
                  <a:pt x="51" y="541"/>
                </a:lnTo>
                <a:lnTo>
                  <a:pt x="43" y="535"/>
                </a:lnTo>
                <a:lnTo>
                  <a:pt x="34" y="531"/>
                </a:lnTo>
                <a:lnTo>
                  <a:pt x="24" y="526"/>
                </a:lnTo>
                <a:lnTo>
                  <a:pt x="16" y="520"/>
                </a:lnTo>
                <a:lnTo>
                  <a:pt x="11" y="512"/>
                </a:lnTo>
                <a:lnTo>
                  <a:pt x="5" y="504"/>
                </a:lnTo>
                <a:lnTo>
                  <a:pt x="3" y="495"/>
                </a:lnTo>
                <a:lnTo>
                  <a:pt x="1" y="486"/>
                </a:lnTo>
                <a:lnTo>
                  <a:pt x="0" y="476"/>
                </a:lnTo>
                <a:lnTo>
                  <a:pt x="0" y="466"/>
                </a:lnTo>
                <a:lnTo>
                  <a:pt x="3" y="446"/>
                </a:lnTo>
                <a:lnTo>
                  <a:pt x="8" y="427"/>
                </a:lnTo>
                <a:lnTo>
                  <a:pt x="12" y="409"/>
                </a:lnTo>
                <a:lnTo>
                  <a:pt x="16" y="394"/>
                </a:lnTo>
                <a:lnTo>
                  <a:pt x="21" y="376"/>
                </a:lnTo>
                <a:lnTo>
                  <a:pt x="31" y="349"/>
                </a:lnTo>
                <a:lnTo>
                  <a:pt x="42" y="319"/>
                </a:lnTo>
                <a:lnTo>
                  <a:pt x="57" y="286"/>
                </a:lnTo>
                <a:lnTo>
                  <a:pt x="72" y="254"/>
                </a:lnTo>
                <a:lnTo>
                  <a:pt x="87" y="226"/>
                </a:lnTo>
                <a:lnTo>
                  <a:pt x="94" y="213"/>
                </a:lnTo>
                <a:lnTo>
                  <a:pt x="100" y="202"/>
                </a:lnTo>
                <a:lnTo>
                  <a:pt x="106" y="195"/>
                </a:lnTo>
                <a:lnTo>
                  <a:pt x="111" y="189"/>
                </a:lnTo>
                <a:lnTo>
                  <a:pt x="121" y="178"/>
                </a:lnTo>
                <a:lnTo>
                  <a:pt x="131" y="167"/>
                </a:lnTo>
                <a:lnTo>
                  <a:pt x="140" y="154"/>
                </a:lnTo>
                <a:lnTo>
                  <a:pt x="148" y="141"/>
                </a:lnTo>
                <a:lnTo>
                  <a:pt x="161" y="119"/>
                </a:lnTo>
                <a:lnTo>
                  <a:pt x="166" y="111"/>
                </a:lnTo>
                <a:lnTo>
                  <a:pt x="168" y="108"/>
                </a:lnTo>
                <a:lnTo>
                  <a:pt x="173" y="101"/>
                </a:lnTo>
                <a:lnTo>
                  <a:pt x="184" y="88"/>
                </a:lnTo>
                <a:lnTo>
                  <a:pt x="197" y="72"/>
                </a:lnTo>
                <a:lnTo>
                  <a:pt x="204" y="65"/>
                </a:lnTo>
                <a:lnTo>
                  <a:pt x="211" y="59"/>
                </a:lnTo>
                <a:lnTo>
                  <a:pt x="217" y="54"/>
                </a:lnTo>
                <a:lnTo>
                  <a:pt x="226" y="52"/>
                </a:lnTo>
                <a:lnTo>
                  <a:pt x="249" y="47"/>
                </a:lnTo>
                <a:lnTo>
                  <a:pt x="288" y="41"/>
                </a:lnTo>
                <a:lnTo>
                  <a:pt x="299" y="40"/>
                </a:lnTo>
                <a:lnTo>
                  <a:pt x="309" y="40"/>
                </a:lnTo>
                <a:lnTo>
                  <a:pt x="317" y="41"/>
                </a:lnTo>
                <a:lnTo>
                  <a:pt x="324" y="43"/>
                </a:lnTo>
                <a:lnTo>
                  <a:pt x="331" y="46"/>
                </a:lnTo>
                <a:lnTo>
                  <a:pt x="337" y="50"/>
                </a:lnTo>
                <a:lnTo>
                  <a:pt x="342" y="54"/>
                </a:lnTo>
                <a:lnTo>
                  <a:pt x="348" y="60"/>
                </a:lnTo>
                <a:lnTo>
                  <a:pt x="358" y="71"/>
                </a:lnTo>
                <a:lnTo>
                  <a:pt x="370" y="84"/>
                </a:lnTo>
                <a:lnTo>
                  <a:pt x="377" y="89"/>
                </a:lnTo>
                <a:lnTo>
                  <a:pt x="385" y="95"/>
                </a:lnTo>
                <a:lnTo>
                  <a:pt x="396" y="101"/>
                </a:lnTo>
                <a:lnTo>
                  <a:pt x="407" y="106"/>
                </a:lnTo>
                <a:lnTo>
                  <a:pt x="418" y="110"/>
                </a:lnTo>
                <a:lnTo>
                  <a:pt x="428" y="112"/>
                </a:lnTo>
                <a:lnTo>
                  <a:pt x="437" y="112"/>
                </a:lnTo>
                <a:lnTo>
                  <a:pt x="443" y="111"/>
                </a:lnTo>
                <a:lnTo>
                  <a:pt x="449" y="109"/>
                </a:lnTo>
                <a:lnTo>
                  <a:pt x="455" y="106"/>
                </a:lnTo>
                <a:lnTo>
                  <a:pt x="459" y="102"/>
                </a:lnTo>
                <a:lnTo>
                  <a:pt x="462" y="96"/>
                </a:lnTo>
                <a:lnTo>
                  <a:pt x="466" y="86"/>
                </a:lnTo>
                <a:lnTo>
                  <a:pt x="468" y="74"/>
                </a:lnTo>
                <a:lnTo>
                  <a:pt x="470" y="64"/>
                </a:lnTo>
                <a:lnTo>
                  <a:pt x="471" y="56"/>
                </a:lnTo>
                <a:lnTo>
                  <a:pt x="476" y="50"/>
                </a:lnTo>
                <a:lnTo>
                  <a:pt x="483" y="41"/>
                </a:lnTo>
                <a:lnTo>
                  <a:pt x="492" y="31"/>
                </a:lnTo>
                <a:lnTo>
                  <a:pt x="503" y="22"/>
                </a:lnTo>
                <a:lnTo>
                  <a:pt x="523" y="6"/>
                </a:lnTo>
                <a:lnTo>
                  <a:pt x="531" y="0"/>
                </a:lnTo>
                <a:lnTo>
                  <a:pt x="757" y="2"/>
                </a:lnTo>
                <a:lnTo>
                  <a:pt x="761" y="1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" name="Freeform 41"/>
          <p:cNvSpPr>
            <a:spLocks noEditPoints="1"/>
          </p:cNvSpPr>
          <p:nvPr/>
        </p:nvSpPr>
        <p:spPr bwMode="auto">
          <a:xfrm>
            <a:off x="426974" y="1030208"/>
            <a:ext cx="614284" cy="695987"/>
          </a:xfrm>
          <a:custGeom>
            <a:avLst/>
            <a:gdLst>
              <a:gd name="T0" fmla="*/ 2147483647 w 1147"/>
              <a:gd name="T1" fmla="*/ 2147483647 h 1359"/>
              <a:gd name="T2" fmla="*/ 2147483647 w 1147"/>
              <a:gd name="T3" fmla="*/ 2147483647 h 1359"/>
              <a:gd name="T4" fmla="*/ 2147483647 w 1147"/>
              <a:gd name="T5" fmla="*/ 2147483647 h 1359"/>
              <a:gd name="T6" fmla="*/ 2147483647 w 1147"/>
              <a:gd name="T7" fmla="*/ 2147483647 h 1359"/>
              <a:gd name="T8" fmla="*/ 2147483647 w 1147"/>
              <a:gd name="T9" fmla="*/ 2147483647 h 1359"/>
              <a:gd name="T10" fmla="*/ 2147483647 w 1147"/>
              <a:gd name="T11" fmla="*/ 2147483647 h 1359"/>
              <a:gd name="T12" fmla="*/ 2147483647 w 1147"/>
              <a:gd name="T13" fmla="*/ 2147483647 h 1359"/>
              <a:gd name="T14" fmla="*/ 2147483647 w 1147"/>
              <a:gd name="T15" fmla="*/ 2147483647 h 1359"/>
              <a:gd name="T16" fmla="*/ 2147483647 w 1147"/>
              <a:gd name="T17" fmla="*/ 2147483647 h 1359"/>
              <a:gd name="T18" fmla="*/ 2147483647 w 1147"/>
              <a:gd name="T19" fmla="*/ 2147483647 h 1359"/>
              <a:gd name="T20" fmla="*/ 2147483647 w 1147"/>
              <a:gd name="T21" fmla="*/ 2147483647 h 1359"/>
              <a:gd name="T22" fmla="*/ 2147483647 w 1147"/>
              <a:gd name="T23" fmla="*/ 2147483647 h 1359"/>
              <a:gd name="T24" fmla="*/ 2147483647 w 1147"/>
              <a:gd name="T25" fmla="*/ 2147483647 h 1359"/>
              <a:gd name="T26" fmla="*/ 2147483647 w 1147"/>
              <a:gd name="T27" fmla="*/ 2147483647 h 1359"/>
              <a:gd name="T28" fmla="*/ 2147483647 w 1147"/>
              <a:gd name="T29" fmla="*/ 2147483647 h 1359"/>
              <a:gd name="T30" fmla="*/ 2147483647 w 1147"/>
              <a:gd name="T31" fmla="*/ 2147483647 h 1359"/>
              <a:gd name="T32" fmla="*/ 2147483647 w 1147"/>
              <a:gd name="T33" fmla="*/ 2147483647 h 1359"/>
              <a:gd name="T34" fmla="*/ 2147483647 w 1147"/>
              <a:gd name="T35" fmla="*/ 2147483647 h 1359"/>
              <a:gd name="T36" fmla="*/ 2147483647 w 1147"/>
              <a:gd name="T37" fmla="*/ 2147483647 h 1359"/>
              <a:gd name="T38" fmla="*/ 2147483647 w 1147"/>
              <a:gd name="T39" fmla="*/ 2147483647 h 1359"/>
              <a:gd name="T40" fmla="*/ 2147483647 w 1147"/>
              <a:gd name="T41" fmla="*/ 2147483647 h 1359"/>
              <a:gd name="T42" fmla="*/ 2147483647 w 1147"/>
              <a:gd name="T43" fmla="*/ 2147483647 h 1359"/>
              <a:gd name="T44" fmla="*/ 2147483647 w 1147"/>
              <a:gd name="T45" fmla="*/ 2147483647 h 1359"/>
              <a:gd name="T46" fmla="*/ 2147483647 w 1147"/>
              <a:gd name="T47" fmla="*/ 2147483647 h 1359"/>
              <a:gd name="T48" fmla="*/ 2147483647 w 1147"/>
              <a:gd name="T49" fmla="*/ 2147483647 h 1359"/>
              <a:gd name="T50" fmla="*/ 2147483647 w 1147"/>
              <a:gd name="T51" fmla="*/ 2147483647 h 1359"/>
              <a:gd name="T52" fmla="*/ 2147483647 w 1147"/>
              <a:gd name="T53" fmla="*/ 2147483647 h 1359"/>
              <a:gd name="T54" fmla="*/ 2147483647 w 1147"/>
              <a:gd name="T55" fmla="*/ 2147483647 h 1359"/>
              <a:gd name="T56" fmla="*/ 2147483647 w 1147"/>
              <a:gd name="T57" fmla="*/ 2147483647 h 1359"/>
              <a:gd name="T58" fmla="*/ 2147483647 w 1147"/>
              <a:gd name="T59" fmla="*/ 2147483647 h 1359"/>
              <a:gd name="T60" fmla="*/ 2147483647 w 1147"/>
              <a:gd name="T61" fmla="*/ 2147483647 h 1359"/>
              <a:gd name="T62" fmla="*/ 2147483647 w 1147"/>
              <a:gd name="T63" fmla="*/ 2147483647 h 1359"/>
              <a:gd name="T64" fmla="*/ 2147483647 w 1147"/>
              <a:gd name="T65" fmla="*/ 2147483647 h 1359"/>
              <a:gd name="T66" fmla="*/ 2147483647 w 1147"/>
              <a:gd name="T67" fmla="*/ 2147483647 h 1359"/>
              <a:gd name="T68" fmla="*/ 2147483647 w 1147"/>
              <a:gd name="T69" fmla="*/ 2147483647 h 1359"/>
              <a:gd name="T70" fmla="*/ 2147483647 w 1147"/>
              <a:gd name="T71" fmla="*/ 2147483647 h 1359"/>
              <a:gd name="T72" fmla="*/ 2147483647 w 1147"/>
              <a:gd name="T73" fmla="*/ 2147483647 h 1359"/>
              <a:gd name="T74" fmla="*/ 2147483647 w 1147"/>
              <a:gd name="T75" fmla="*/ 2147483647 h 1359"/>
              <a:gd name="T76" fmla="*/ 2147483647 w 1147"/>
              <a:gd name="T77" fmla="*/ 2147483647 h 1359"/>
              <a:gd name="T78" fmla="*/ 2147483647 w 1147"/>
              <a:gd name="T79" fmla="*/ 2147483647 h 1359"/>
              <a:gd name="T80" fmla="*/ 2147483647 w 1147"/>
              <a:gd name="T81" fmla="*/ 2147483647 h 1359"/>
              <a:gd name="T82" fmla="*/ 2147483647 w 1147"/>
              <a:gd name="T83" fmla="*/ 2147483647 h 1359"/>
              <a:gd name="T84" fmla="*/ 2147483647 w 1147"/>
              <a:gd name="T85" fmla="*/ 2147483647 h 1359"/>
              <a:gd name="T86" fmla="*/ 2147483647 w 1147"/>
              <a:gd name="T87" fmla="*/ 2147483647 h 1359"/>
              <a:gd name="T88" fmla="*/ 2147483647 w 1147"/>
              <a:gd name="T89" fmla="*/ 2147483647 h 1359"/>
              <a:gd name="T90" fmla="*/ 2147483647 w 1147"/>
              <a:gd name="T91" fmla="*/ 2147483647 h 1359"/>
              <a:gd name="T92" fmla="*/ 2147483647 w 1147"/>
              <a:gd name="T93" fmla="*/ 2147483647 h 1359"/>
              <a:gd name="T94" fmla="*/ 2147483647 w 1147"/>
              <a:gd name="T95" fmla="*/ 2147483647 h 1359"/>
              <a:gd name="T96" fmla="*/ 2147483647 w 1147"/>
              <a:gd name="T97" fmla="*/ 2147483647 h 1359"/>
              <a:gd name="T98" fmla="*/ 2147483647 w 1147"/>
              <a:gd name="T99" fmla="*/ 2147483647 h 1359"/>
              <a:gd name="T100" fmla="*/ 2147483647 w 1147"/>
              <a:gd name="T101" fmla="*/ 2147483647 h 1359"/>
              <a:gd name="T102" fmla="*/ 2147483647 w 1147"/>
              <a:gd name="T103" fmla="*/ 2147483647 h 1359"/>
              <a:gd name="T104" fmla="*/ 2147483647 w 1147"/>
              <a:gd name="T105" fmla="*/ 2147483647 h 135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147" h="1359">
                <a:moveTo>
                  <a:pt x="1035" y="1288"/>
                </a:moveTo>
                <a:lnTo>
                  <a:pt x="1027" y="1285"/>
                </a:lnTo>
                <a:lnTo>
                  <a:pt x="1000" y="1295"/>
                </a:lnTo>
                <a:lnTo>
                  <a:pt x="972" y="1282"/>
                </a:lnTo>
                <a:lnTo>
                  <a:pt x="947" y="1258"/>
                </a:lnTo>
                <a:lnTo>
                  <a:pt x="926" y="1230"/>
                </a:lnTo>
                <a:lnTo>
                  <a:pt x="923" y="1204"/>
                </a:lnTo>
                <a:lnTo>
                  <a:pt x="923" y="1150"/>
                </a:lnTo>
                <a:lnTo>
                  <a:pt x="913" y="1093"/>
                </a:lnTo>
                <a:lnTo>
                  <a:pt x="903" y="1067"/>
                </a:lnTo>
                <a:lnTo>
                  <a:pt x="876" y="1062"/>
                </a:lnTo>
                <a:lnTo>
                  <a:pt x="848" y="1052"/>
                </a:lnTo>
                <a:lnTo>
                  <a:pt x="822" y="1028"/>
                </a:lnTo>
                <a:lnTo>
                  <a:pt x="804" y="1002"/>
                </a:lnTo>
                <a:lnTo>
                  <a:pt x="797" y="976"/>
                </a:lnTo>
                <a:lnTo>
                  <a:pt x="788" y="948"/>
                </a:lnTo>
                <a:lnTo>
                  <a:pt x="760" y="937"/>
                </a:lnTo>
                <a:lnTo>
                  <a:pt x="742" y="912"/>
                </a:lnTo>
                <a:lnTo>
                  <a:pt x="724" y="886"/>
                </a:lnTo>
                <a:lnTo>
                  <a:pt x="708" y="859"/>
                </a:lnTo>
                <a:lnTo>
                  <a:pt x="696" y="834"/>
                </a:lnTo>
                <a:lnTo>
                  <a:pt x="668" y="815"/>
                </a:lnTo>
                <a:lnTo>
                  <a:pt x="657" y="790"/>
                </a:lnTo>
                <a:lnTo>
                  <a:pt x="629" y="772"/>
                </a:lnTo>
                <a:lnTo>
                  <a:pt x="602" y="759"/>
                </a:lnTo>
                <a:lnTo>
                  <a:pt x="576" y="759"/>
                </a:lnTo>
                <a:lnTo>
                  <a:pt x="548" y="764"/>
                </a:lnTo>
                <a:lnTo>
                  <a:pt x="520" y="759"/>
                </a:lnTo>
                <a:lnTo>
                  <a:pt x="494" y="735"/>
                </a:lnTo>
                <a:lnTo>
                  <a:pt x="473" y="709"/>
                </a:lnTo>
                <a:lnTo>
                  <a:pt x="456" y="684"/>
                </a:lnTo>
                <a:lnTo>
                  <a:pt x="437" y="656"/>
                </a:lnTo>
                <a:lnTo>
                  <a:pt x="411" y="629"/>
                </a:lnTo>
                <a:lnTo>
                  <a:pt x="385" y="624"/>
                </a:lnTo>
                <a:lnTo>
                  <a:pt x="362" y="598"/>
                </a:lnTo>
                <a:lnTo>
                  <a:pt x="336" y="583"/>
                </a:lnTo>
                <a:lnTo>
                  <a:pt x="311" y="554"/>
                </a:lnTo>
                <a:lnTo>
                  <a:pt x="290" y="529"/>
                </a:lnTo>
                <a:lnTo>
                  <a:pt x="261" y="502"/>
                </a:lnTo>
                <a:lnTo>
                  <a:pt x="238" y="477"/>
                </a:lnTo>
                <a:lnTo>
                  <a:pt x="210" y="456"/>
                </a:lnTo>
                <a:lnTo>
                  <a:pt x="184" y="433"/>
                </a:lnTo>
                <a:lnTo>
                  <a:pt x="166" y="407"/>
                </a:lnTo>
                <a:lnTo>
                  <a:pt x="140" y="381"/>
                </a:lnTo>
                <a:lnTo>
                  <a:pt x="132" y="352"/>
                </a:lnTo>
                <a:lnTo>
                  <a:pt x="122" y="326"/>
                </a:lnTo>
                <a:lnTo>
                  <a:pt x="111" y="301"/>
                </a:lnTo>
                <a:lnTo>
                  <a:pt x="90" y="272"/>
                </a:lnTo>
                <a:lnTo>
                  <a:pt x="88" y="246"/>
                </a:lnTo>
                <a:lnTo>
                  <a:pt x="72" y="218"/>
                </a:lnTo>
                <a:lnTo>
                  <a:pt x="70" y="192"/>
                </a:lnTo>
                <a:lnTo>
                  <a:pt x="75" y="166"/>
                </a:lnTo>
                <a:lnTo>
                  <a:pt x="67" y="140"/>
                </a:lnTo>
                <a:lnTo>
                  <a:pt x="67" y="114"/>
                </a:lnTo>
                <a:lnTo>
                  <a:pt x="93" y="114"/>
                </a:lnTo>
                <a:lnTo>
                  <a:pt x="119" y="98"/>
                </a:lnTo>
                <a:lnTo>
                  <a:pt x="147" y="85"/>
                </a:lnTo>
                <a:lnTo>
                  <a:pt x="173" y="103"/>
                </a:lnTo>
                <a:lnTo>
                  <a:pt x="202" y="94"/>
                </a:lnTo>
                <a:lnTo>
                  <a:pt x="228" y="106"/>
                </a:lnTo>
                <a:lnTo>
                  <a:pt x="256" y="114"/>
                </a:lnTo>
                <a:lnTo>
                  <a:pt x="282" y="127"/>
                </a:lnTo>
                <a:lnTo>
                  <a:pt x="305" y="153"/>
                </a:lnTo>
                <a:lnTo>
                  <a:pt x="329" y="179"/>
                </a:lnTo>
                <a:lnTo>
                  <a:pt x="354" y="202"/>
                </a:lnTo>
                <a:lnTo>
                  <a:pt x="383" y="218"/>
                </a:lnTo>
                <a:lnTo>
                  <a:pt x="411" y="225"/>
                </a:lnTo>
                <a:lnTo>
                  <a:pt x="437" y="223"/>
                </a:lnTo>
                <a:lnTo>
                  <a:pt x="463" y="239"/>
                </a:lnTo>
                <a:lnTo>
                  <a:pt x="491" y="241"/>
                </a:lnTo>
                <a:lnTo>
                  <a:pt x="517" y="241"/>
                </a:lnTo>
                <a:lnTo>
                  <a:pt x="546" y="244"/>
                </a:lnTo>
                <a:lnTo>
                  <a:pt x="571" y="241"/>
                </a:lnTo>
                <a:lnTo>
                  <a:pt x="600" y="230"/>
                </a:lnTo>
                <a:lnTo>
                  <a:pt x="626" y="220"/>
                </a:lnTo>
                <a:lnTo>
                  <a:pt x="652" y="225"/>
                </a:lnTo>
                <a:lnTo>
                  <a:pt x="680" y="223"/>
                </a:lnTo>
                <a:lnTo>
                  <a:pt x="708" y="223"/>
                </a:lnTo>
                <a:lnTo>
                  <a:pt x="735" y="234"/>
                </a:lnTo>
                <a:lnTo>
                  <a:pt x="755" y="259"/>
                </a:lnTo>
                <a:lnTo>
                  <a:pt x="781" y="262"/>
                </a:lnTo>
                <a:lnTo>
                  <a:pt x="807" y="251"/>
                </a:lnTo>
                <a:lnTo>
                  <a:pt x="832" y="244"/>
                </a:lnTo>
                <a:lnTo>
                  <a:pt x="861" y="230"/>
                </a:lnTo>
                <a:lnTo>
                  <a:pt x="869" y="228"/>
                </a:lnTo>
                <a:lnTo>
                  <a:pt x="894" y="246"/>
                </a:lnTo>
                <a:lnTo>
                  <a:pt x="913" y="274"/>
                </a:lnTo>
                <a:lnTo>
                  <a:pt x="938" y="301"/>
                </a:lnTo>
                <a:lnTo>
                  <a:pt x="965" y="319"/>
                </a:lnTo>
                <a:lnTo>
                  <a:pt x="993" y="345"/>
                </a:lnTo>
                <a:lnTo>
                  <a:pt x="1019" y="361"/>
                </a:lnTo>
                <a:lnTo>
                  <a:pt x="1032" y="389"/>
                </a:lnTo>
                <a:lnTo>
                  <a:pt x="1037" y="414"/>
                </a:lnTo>
                <a:lnTo>
                  <a:pt x="1044" y="442"/>
                </a:lnTo>
                <a:lnTo>
                  <a:pt x="1044" y="469"/>
                </a:lnTo>
                <a:lnTo>
                  <a:pt x="1073" y="477"/>
                </a:lnTo>
                <a:lnTo>
                  <a:pt x="1099" y="487"/>
                </a:lnTo>
                <a:lnTo>
                  <a:pt x="1125" y="505"/>
                </a:lnTo>
                <a:lnTo>
                  <a:pt x="1147" y="533"/>
                </a:lnTo>
                <a:lnTo>
                  <a:pt x="1138" y="550"/>
                </a:lnTo>
                <a:lnTo>
                  <a:pt x="1096" y="580"/>
                </a:lnTo>
                <a:lnTo>
                  <a:pt x="1077" y="592"/>
                </a:lnTo>
                <a:lnTo>
                  <a:pt x="1073" y="595"/>
                </a:lnTo>
                <a:lnTo>
                  <a:pt x="1070" y="600"/>
                </a:lnTo>
                <a:lnTo>
                  <a:pt x="1065" y="608"/>
                </a:lnTo>
                <a:lnTo>
                  <a:pt x="1059" y="621"/>
                </a:lnTo>
                <a:lnTo>
                  <a:pt x="1052" y="636"/>
                </a:lnTo>
                <a:lnTo>
                  <a:pt x="1048" y="649"/>
                </a:lnTo>
                <a:lnTo>
                  <a:pt x="1044" y="662"/>
                </a:lnTo>
                <a:lnTo>
                  <a:pt x="1042" y="671"/>
                </a:lnTo>
                <a:lnTo>
                  <a:pt x="1039" y="681"/>
                </a:lnTo>
                <a:lnTo>
                  <a:pt x="1036" y="689"/>
                </a:lnTo>
                <a:lnTo>
                  <a:pt x="1032" y="698"/>
                </a:lnTo>
                <a:lnTo>
                  <a:pt x="1024" y="704"/>
                </a:lnTo>
                <a:lnTo>
                  <a:pt x="1007" y="718"/>
                </a:lnTo>
                <a:lnTo>
                  <a:pt x="988" y="733"/>
                </a:lnTo>
                <a:lnTo>
                  <a:pt x="985" y="739"/>
                </a:lnTo>
                <a:lnTo>
                  <a:pt x="980" y="743"/>
                </a:lnTo>
                <a:lnTo>
                  <a:pt x="978" y="748"/>
                </a:lnTo>
                <a:lnTo>
                  <a:pt x="976" y="753"/>
                </a:lnTo>
                <a:lnTo>
                  <a:pt x="975" y="760"/>
                </a:lnTo>
                <a:lnTo>
                  <a:pt x="975" y="767"/>
                </a:lnTo>
                <a:lnTo>
                  <a:pt x="976" y="773"/>
                </a:lnTo>
                <a:lnTo>
                  <a:pt x="978" y="782"/>
                </a:lnTo>
                <a:lnTo>
                  <a:pt x="991" y="812"/>
                </a:lnTo>
                <a:lnTo>
                  <a:pt x="1001" y="841"/>
                </a:lnTo>
                <a:lnTo>
                  <a:pt x="1006" y="855"/>
                </a:lnTo>
                <a:lnTo>
                  <a:pt x="1010" y="869"/>
                </a:lnTo>
                <a:lnTo>
                  <a:pt x="1012" y="883"/>
                </a:lnTo>
                <a:lnTo>
                  <a:pt x="1013" y="896"/>
                </a:lnTo>
                <a:lnTo>
                  <a:pt x="1012" y="918"/>
                </a:lnTo>
                <a:lnTo>
                  <a:pt x="1012" y="936"/>
                </a:lnTo>
                <a:lnTo>
                  <a:pt x="1013" y="946"/>
                </a:lnTo>
                <a:lnTo>
                  <a:pt x="1015" y="957"/>
                </a:lnTo>
                <a:lnTo>
                  <a:pt x="1019" y="971"/>
                </a:lnTo>
                <a:lnTo>
                  <a:pt x="1024" y="989"/>
                </a:lnTo>
                <a:lnTo>
                  <a:pt x="1029" y="997"/>
                </a:lnTo>
                <a:lnTo>
                  <a:pt x="1032" y="1005"/>
                </a:lnTo>
                <a:lnTo>
                  <a:pt x="1036" y="1012"/>
                </a:lnTo>
                <a:lnTo>
                  <a:pt x="1040" y="1017"/>
                </a:lnTo>
                <a:lnTo>
                  <a:pt x="1046" y="1025"/>
                </a:lnTo>
                <a:lnTo>
                  <a:pt x="1053" y="1033"/>
                </a:lnTo>
                <a:lnTo>
                  <a:pt x="1056" y="1037"/>
                </a:lnTo>
                <a:lnTo>
                  <a:pt x="1058" y="1041"/>
                </a:lnTo>
                <a:lnTo>
                  <a:pt x="1059" y="1046"/>
                </a:lnTo>
                <a:lnTo>
                  <a:pt x="1060" y="1052"/>
                </a:lnTo>
                <a:lnTo>
                  <a:pt x="1060" y="1059"/>
                </a:lnTo>
                <a:lnTo>
                  <a:pt x="1060" y="1066"/>
                </a:lnTo>
                <a:lnTo>
                  <a:pt x="1058" y="1076"/>
                </a:lnTo>
                <a:lnTo>
                  <a:pt x="1056" y="1087"/>
                </a:lnTo>
                <a:lnTo>
                  <a:pt x="1051" y="1115"/>
                </a:lnTo>
                <a:lnTo>
                  <a:pt x="1045" y="1145"/>
                </a:lnTo>
                <a:lnTo>
                  <a:pt x="1042" y="1178"/>
                </a:lnTo>
                <a:lnTo>
                  <a:pt x="1039" y="1209"/>
                </a:lnTo>
                <a:lnTo>
                  <a:pt x="1037" y="1237"/>
                </a:lnTo>
                <a:lnTo>
                  <a:pt x="1035" y="1261"/>
                </a:lnTo>
                <a:lnTo>
                  <a:pt x="1035" y="1276"/>
                </a:lnTo>
                <a:lnTo>
                  <a:pt x="1034" y="1282"/>
                </a:lnTo>
                <a:lnTo>
                  <a:pt x="1035" y="1288"/>
                </a:lnTo>
                <a:close/>
                <a:moveTo>
                  <a:pt x="512" y="1248"/>
                </a:moveTo>
                <a:lnTo>
                  <a:pt x="507" y="1251"/>
                </a:lnTo>
                <a:lnTo>
                  <a:pt x="479" y="1253"/>
                </a:lnTo>
                <a:lnTo>
                  <a:pt x="452" y="1246"/>
                </a:lnTo>
                <a:lnTo>
                  <a:pt x="456" y="1237"/>
                </a:lnTo>
                <a:lnTo>
                  <a:pt x="429" y="1220"/>
                </a:lnTo>
                <a:lnTo>
                  <a:pt x="401" y="1204"/>
                </a:lnTo>
                <a:lnTo>
                  <a:pt x="375" y="1181"/>
                </a:lnTo>
                <a:lnTo>
                  <a:pt x="350" y="1168"/>
                </a:lnTo>
                <a:lnTo>
                  <a:pt x="320" y="1170"/>
                </a:lnTo>
                <a:lnTo>
                  <a:pt x="295" y="1150"/>
                </a:lnTo>
                <a:lnTo>
                  <a:pt x="269" y="1140"/>
                </a:lnTo>
                <a:lnTo>
                  <a:pt x="251" y="1114"/>
                </a:lnTo>
                <a:lnTo>
                  <a:pt x="235" y="1087"/>
                </a:lnTo>
                <a:lnTo>
                  <a:pt x="263" y="1077"/>
                </a:lnTo>
                <a:lnTo>
                  <a:pt x="272" y="1048"/>
                </a:lnTo>
                <a:lnTo>
                  <a:pt x="297" y="1052"/>
                </a:lnTo>
                <a:lnTo>
                  <a:pt x="308" y="1077"/>
                </a:lnTo>
                <a:lnTo>
                  <a:pt x="334" y="1096"/>
                </a:lnTo>
                <a:lnTo>
                  <a:pt x="359" y="1108"/>
                </a:lnTo>
                <a:lnTo>
                  <a:pt x="385" y="1119"/>
                </a:lnTo>
                <a:lnTo>
                  <a:pt x="383" y="1145"/>
                </a:lnTo>
                <a:lnTo>
                  <a:pt x="408" y="1147"/>
                </a:lnTo>
                <a:lnTo>
                  <a:pt x="437" y="1170"/>
                </a:lnTo>
                <a:lnTo>
                  <a:pt x="463" y="1186"/>
                </a:lnTo>
                <a:lnTo>
                  <a:pt x="475" y="1212"/>
                </a:lnTo>
                <a:lnTo>
                  <a:pt x="504" y="1220"/>
                </a:lnTo>
                <a:lnTo>
                  <a:pt x="512" y="1248"/>
                </a:lnTo>
                <a:close/>
                <a:moveTo>
                  <a:pt x="576" y="1349"/>
                </a:moveTo>
                <a:lnTo>
                  <a:pt x="562" y="1354"/>
                </a:lnTo>
                <a:lnTo>
                  <a:pt x="564" y="1354"/>
                </a:lnTo>
                <a:lnTo>
                  <a:pt x="576" y="1349"/>
                </a:lnTo>
                <a:close/>
                <a:moveTo>
                  <a:pt x="747" y="1359"/>
                </a:moveTo>
                <a:lnTo>
                  <a:pt x="721" y="1357"/>
                </a:lnTo>
                <a:lnTo>
                  <a:pt x="747" y="1354"/>
                </a:lnTo>
                <a:lnTo>
                  <a:pt x="747" y="1359"/>
                </a:lnTo>
                <a:close/>
                <a:moveTo>
                  <a:pt x="815" y="1359"/>
                </a:moveTo>
                <a:lnTo>
                  <a:pt x="788" y="1341"/>
                </a:lnTo>
                <a:lnTo>
                  <a:pt x="765" y="1315"/>
                </a:lnTo>
                <a:lnTo>
                  <a:pt x="737" y="1305"/>
                </a:lnTo>
                <a:lnTo>
                  <a:pt x="765" y="1305"/>
                </a:lnTo>
                <a:lnTo>
                  <a:pt x="791" y="1297"/>
                </a:lnTo>
                <a:lnTo>
                  <a:pt x="809" y="1324"/>
                </a:lnTo>
                <a:lnTo>
                  <a:pt x="815" y="1352"/>
                </a:lnTo>
                <a:lnTo>
                  <a:pt x="815" y="1359"/>
                </a:lnTo>
                <a:close/>
                <a:moveTo>
                  <a:pt x="34" y="68"/>
                </a:moveTo>
                <a:lnTo>
                  <a:pt x="5" y="76"/>
                </a:lnTo>
                <a:lnTo>
                  <a:pt x="0" y="50"/>
                </a:lnTo>
                <a:lnTo>
                  <a:pt x="26" y="65"/>
                </a:lnTo>
                <a:lnTo>
                  <a:pt x="34" y="68"/>
                </a:lnTo>
                <a:close/>
                <a:moveTo>
                  <a:pt x="124" y="21"/>
                </a:moveTo>
                <a:lnTo>
                  <a:pt x="99" y="39"/>
                </a:lnTo>
                <a:lnTo>
                  <a:pt x="78" y="13"/>
                </a:lnTo>
                <a:lnTo>
                  <a:pt x="104" y="0"/>
                </a:lnTo>
                <a:lnTo>
                  <a:pt x="124" y="21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" name="Freeform 42"/>
          <p:cNvSpPr>
            <a:spLocks/>
          </p:cNvSpPr>
          <p:nvPr/>
        </p:nvSpPr>
        <p:spPr bwMode="auto">
          <a:xfrm>
            <a:off x="1559058" y="2823179"/>
            <a:ext cx="4825" cy="3073"/>
          </a:xfrm>
          <a:custGeom>
            <a:avLst/>
            <a:gdLst>
              <a:gd name="T0" fmla="*/ 2147483647 w 7"/>
              <a:gd name="T1" fmla="*/ 0 h 5"/>
              <a:gd name="T2" fmla="*/ 0 w 7"/>
              <a:gd name="T3" fmla="*/ 2147483647 h 5"/>
              <a:gd name="T4" fmla="*/ 2147483647 w 7"/>
              <a:gd name="T5" fmla="*/ 2147483647 h 5"/>
              <a:gd name="T6" fmla="*/ 2147483647 w 7"/>
              <a:gd name="T7" fmla="*/ 0 h 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" h="5">
                <a:moveTo>
                  <a:pt x="7" y="0"/>
                </a:moveTo>
                <a:lnTo>
                  <a:pt x="0" y="2"/>
                </a:lnTo>
                <a:lnTo>
                  <a:pt x="2" y="5"/>
                </a:lnTo>
                <a:lnTo>
                  <a:pt x="7" y="0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" name="Freeform 44"/>
          <p:cNvSpPr>
            <a:spLocks noEditPoints="1"/>
          </p:cNvSpPr>
          <p:nvPr/>
        </p:nvSpPr>
        <p:spPr bwMode="auto">
          <a:xfrm>
            <a:off x="3987736" y="1247696"/>
            <a:ext cx="966788" cy="1266825"/>
          </a:xfrm>
          <a:custGeom>
            <a:avLst/>
            <a:gdLst>
              <a:gd name="T0" fmla="*/ 881 w 1804"/>
              <a:gd name="T1" fmla="*/ 2396 h 2473"/>
              <a:gd name="T2" fmla="*/ 905 w 1804"/>
              <a:gd name="T3" fmla="*/ 2244 h 2473"/>
              <a:gd name="T4" fmla="*/ 997 w 1804"/>
              <a:gd name="T5" fmla="*/ 2057 h 2473"/>
              <a:gd name="T6" fmla="*/ 1158 w 1804"/>
              <a:gd name="T7" fmla="*/ 2005 h 2473"/>
              <a:gd name="T8" fmla="*/ 1282 w 1804"/>
              <a:gd name="T9" fmla="*/ 1915 h 2473"/>
              <a:gd name="T10" fmla="*/ 1274 w 1804"/>
              <a:gd name="T11" fmla="*/ 1788 h 2473"/>
              <a:gd name="T12" fmla="*/ 1285 w 1804"/>
              <a:gd name="T13" fmla="*/ 1553 h 2473"/>
              <a:gd name="T14" fmla="*/ 1460 w 1804"/>
              <a:gd name="T15" fmla="*/ 1355 h 2473"/>
              <a:gd name="T16" fmla="*/ 1554 w 1804"/>
              <a:gd name="T17" fmla="*/ 1355 h 2473"/>
              <a:gd name="T18" fmla="*/ 1794 w 1804"/>
              <a:gd name="T19" fmla="*/ 1327 h 2473"/>
              <a:gd name="T20" fmla="*/ 1657 w 1804"/>
              <a:gd name="T21" fmla="*/ 1177 h 2473"/>
              <a:gd name="T22" fmla="*/ 1440 w 1804"/>
              <a:gd name="T23" fmla="*/ 1021 h 2473"/>
              <a:gd name="T24" fmla="*/ 1474 w 1804"/>
              <a:gd name="T25" fmla="*/ 823 h 2473"/>
              <a:gd name="T26" fmla="*/ 1345 w 1804"/>
              <a:gd name="T27" fmla="*/ 641 h 2473"/>
              <a:gd name="T28" fmla="*/ 1256 w 1804"/>
              <a:gd name="T29" fmla="*/ 553 h 2473"/>
              <a:gd name="T30" fmla="*/ 1142 w 1804"/>
              <a:gd name="T31" fmla="*/ 380 h 2473"/>
              <a:gd name="T32" fmla="*/ 1269 w 1804"/>
              <a:gd name="T33" fmla="*/ 330 h 2473"/>
              <a:gd name="T34" fmla="*/ 1311 w 1804"/>
              <a:gd name="T35" fmla="*/ 284 h 2473"/>
              <a:gd name="T36" fmla="*/ 1285 w 1804"/>
              <a:gd name="T37" fmla="*/ 203 h 2473"/>
              <a:gd name="T38" fmla="*/ 1106 w 1804"/>
              <a:gd name="T39" fmla="*/ 130 h 2473"/>
              <a:gd name="T40" fmla="*/ 866 w 1804"/>
              <a:gd name="T41" fmla="*/ 109 h 2473"/>
              <a:gd name="T42" fmla="*/ 661 w 1804"/>
              <a:gd name="T43" fmla="*/ 160 h 2473"/>
              <a:gd name="T44" fmla="*/ 597 w 1804"/>
              <a:gd name="T45" fmla="*/ 388 h 2473"/>
              <a:gd name="T46" fmla="*/ 540 w 1804"/>
              <a:gd name="T47" fmla="*/ 595 h 2473"/>
              <a:gd name="T48" fmla="*/ 470 w 1804"/>
              <a:gd name="T49" fmla="*/ 756 h 2473"/>
              <a:gd name="T50" fmla="*/ 321 w 1804"/>
              <a:gd name="T51" fmla="*/ 929 h 2473"/>
              <a:gd name="T52" fmla="*/ 258 w 1804"/>
              <a:gd name="T53" fmla="*/ 1076 h 2473"/>
              <a:gd name="T54" fmla="*/ 168 w 1804"/>
              <a:gd name="T55" fmla="*/ 1134 h 2473"/>
              <a:gd name="T56" fmla="*/ 44 w 1804"/>
              <a:gd name="T57" fmla="*/ 1262 h 2473"/>
              <a:gd name="T58" fmla="*/ 0 w 1804"/>
              <a:gd name="T59" fmla="*/ 1332 h 2473"/>
              <a:gd name="T60" fmla="*/ 24 w 1804"/>
              <a:gd name="T61" fmla="*/ 1423 h 2473"/>
              <a:gd name="T62" fmla="*/ 132 w 1804"/>
              <a:gd name="T63" fmla="*/ 1430 h 2473"/>
              <a:gd name="T64" fmla="*/ 229 w 1804"/>
              <a:gd name="T65" fmla="*/ 1440 h 2473"/>
              <a:gd name="T66" fmla="*/ 379 w 1804"/>
              <a:gd name="T67" fmla="*/ 1404 h 2473"/>
              <a:gd name="T68" fmla="*/ 419 w 1804"/>
              <a:gd name="T69" fmla="*/ 1445 h 2473"/>
              <a:gd name="T70" fmla="*/ 408 w 1804"/>
              <a:gd name="T71" fmla="*/ 1589 h 2473"/>
              <a:gd name="T72" fmla="*/ 391 w 1804"/>
              <a:gd name="T73" fmla="*/ 1699 h 2473"/>
              <a:gd name="T74" fmla="*/ 450 w 1804"/>
              <a:gd name="T75" fmla="*/ 1659 h 2473"/>
              <a:gd name="T76" fmla="*/ 485 w 1804"/>
              <a:gd name="T77" fmla="*/ 1668 h 2473"/>
              <a:gd name="T78" fmla="*/ 491 w 1804"/>
              <a:gd name="T79" fmla="*/ 1767 h 2473"/>
              <a:gd name="T80" fmla="*/ 513 w 1804"/>
              <a:gd name="T81" fmla="*/ 1851 h 2473"/>
              <a:gd name="T82" fmla="*/ 545 w 1804"/>
              <a:gd name="T83" fmla="*/ 1975 h 2473"/>
              <a:gd name="T84" fmla="*/ 623 w 1804"/>
              <a:gd name="T85" fmla="*/ 2023 h 2473"/>
              <a:gd name="T86" fmla="*/ 672 w 1804"/>
              <a:gd name="T87" fmla="*/ 2085 h 2473"/>
              <a:gd name="T88" fmla="*/ 741 w 1804"/>
              <a:gd name="T89" fmla="*/ 2157 h 2473"/>
              <a:gd name="T90" fmla="*/ 764 w 1804"/>
              <a:gd name="T91" fmla="*/ 2234 h 2473"/>
              <a:gd name="T92" fmla="*/ 735 w 1804"/>
              <a:gd name="T93" fmla="*/ 2291 h 2473"/>
              <a:gd name="T94" fmla="*/ 743 w 1804"/>
              <a:gd name="T95" fmla="*/ 2424 h 2473"/>
              <a:gd name="T96" fmla="*/ 839 w 1804"/>
              <a:gd name="T97" fmla="*/ 2461 h 2473"/>
              <a:gd name="T98" fmla="*/ 1412 w 1804"/>
              <a:gd name="T99" fmla="*/ 181 h 2473"/>
              <a:gd name="T100" fmla="*/ 1424 w 1804"/>
              <a:gd name="T101" fmla="*/ 222 h 2473"/>
              <a:gd name="T102" fmla="*/ 1654 w 1804"/>
              <a:gd name="T103" fmla="*/ 867 h 2473"/>
              <a:gd name="T104" fmla="*/ 1324 w 1804"/>
              <a:gd name="T105" fmla="*/ 448 h 2473"/>
              <a:gd name="T106" fmla="*/ 1251 w 1804"/>
              <a:gd name="T107" fmla="*/ 484 h 2473"/>
              <a:gd name="T108" fmla="*/ 1373 w 1804"/>
              <a:gd name="T109" fmla="*/ 293 h 2473"/>
              <a:gd name="T110" fmla="*/ 1315 w 1804"/>
              <a:gd name="T111" fmla="*/ 210 h 2473"/>
              <a:gd name="T112" fmla="*/ 1592 w 1804"/>
              <a:gd name="T113" fmla="*/ 15 h 2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04" h="2473">
                <a:moveTo>
                  <a:pt x="953" y="2473"/>
                </a:moveTo>
                <a:lnTo>
                  <a:pt x="953" y="2472"/>
                </a:lnTo>
                <a:lnTo>
                  <a:pt x="956" y="2466"/>
                </a:lnTo>
                <a:lnTo>
                  <a:pt x="962" y="2438"/>
                </a:lnTo>
                <a:lnTo>
                  <a:pt x="935" y="2433"/>
                </a:lnTo>
                <a:lnTo>
                  <a:pt x="907" y="2433"/>
                </a:lnTo>
                <a:lnTo>
                  <a:pt x="881" y="2414"/>
                </a:lnTo>
                <a:lnTo>
                  <a:pt x="856" y="2419"/>
                </a:lnTo>
                <a:lnTo>
                  <a:pt x="881" y="2396"/>
                </a:lnTo>
                <a:lnTo>
                  <a:pt x="907" y="2380"/>
                </a:lnTo>
                <a:lnTo>
                  <a:pt x="907" y="2355"/>
                </a:lnTo>
                <a:lnTo>
                  <a:pt x="910" y="2329"/>
                </a:lnTo>
                <a:lnTo>
                  <a:pt x="900" y="2303"/>
                </a:lnTo>
                <a:lnTo>
                  <a:pt x="871" y="2285"/>
                </a:lnTo>
                <a:lnTo>
                  <a:pt x="845" y="2298"/>
                </a:lnTo>
                <a:lnTo>
                  <a:pt x="847" y="2269"/>
                </a:lnTo>
                <a:lnTo>
                  <a:pt x="877" y="2256"/>
                </a:lnTo>
                <a:lnTo>
                  <a:pt x="905" y="2244"/>
                </a:lnTo>
                <a:lnTo>
                  <a:pt x="930" y="2235"/>
                </a:lnTo>
                <a:lnTo>
                  <a:pt x="944" y="2210"/>
                </a:lnTo>
                <a:lnTo>
                  <a:pt x="935" y="2182"/>
                </a:lnTo>
                <a:lnTo>
                  <a:pt x="962" y="2161"/>
                </a:lnTo>
                <a:lnTo>
                  <a:pt x="990" y="2150"/>
                </a:lnTo>
                <a:lnTo>
                  <a:pt x="1016" y="2138"/>
                </a:lnTo>
                <a:lnTo>
                  <a:pt x="1018" y="2112"/>
                </a:lnTo>
                <a:lnTo>
                  <a:pt x="1011" y="2085"/>
                </a:lnTo>
                <a:lnTo>
                  <a:pt x="997" y="2057"/>
                </a:lnTo>
                <a:lnTo>
                  <a:pt x="1002" y="2032"/>
                </a:lnTo>
                <a:lnTo>
                  <a:pt x="1016" y="2057"/>
                </a:lnTo>
                <a:lnTo>
                  <a:pt x="1026" y="2083"/>
                </a:lnTo>
                <a:lnTo>
                  <a:pt x="1055" y="2106"/>
                </a:lnTo>
                <a:lnTo>
                  <a:pt x="1080" y="2099"/>
                </a:lnTo>
                <a:lnTo>
                  <a:pt x="1106" y="2083"/>
                </a:lnTo>
                <a:lnTo>
                  <a:pt x="1117" y="2057"/>
                </a:lnTo>
                <a:lnTo>
                  <a:pt x="1140" y="2032"/>
                </a:lnTo>
                <a:lnTo>
                  <a:pt x="1158" y="2005"/>
                </a:lnTo>
                <a:lnTo>
                  <a:pt x="1184" y="1984"/>
                </a:lnTo>
                <a:lnTo>
                  <a:pt x="1191" y="1956"/>
                </a:lnTo>
                <a:lnTo>
                  <a:pt x="1202" y="1943"/>
                </a:lnTo>
                <a:lnTo>
                  <a:pt x="1218" y="1969"/>
                </a:lnTo>
                <a:lnTo>
                  <a:pt x="1235" y="1956"/>
                </a:lnTo>
                <a:lnTo>
                  <a:pt x="1262" y="1949"/>
                </a:lnTo>
                <a:lnTo>
                  <a:pt x="1272" y="1943"/>
                </a:lnTo>
                <a:lnTo>
                  <a:pt x="1297" y="1940"/>
                </a:lnTo>
                <a:lnTo>
                  <a:pt x="1282" y="1915"/>
                </a:lnTo>
                <a:lnTo>
                  <a:pt x="1303" y="1887"/>
                </a:lnTo>
                <a:lnTo>
                  <a:pt x="1287" y="1873"/>
                </a:lnTo>
                <a:lnTo>
                  <a:pt x="1310" y="1848"/>
                </a:lnTo>
                <a:lnTo>
                  <a:pt x="1321" y="1820"/>
                </a:lnTo>
                <a:lnTo>
                  <a:pt x="1292" y="1820"/>
                </a:lnTo>
                <a:lnTo>
                  <a:pt x="1267" y="1837"/>
                </a:lnTo>
                <a:lnTo>
                  <a:pt x="1256" y="1843"/>
                </a:lnTo>
                <a:lnTo>
                  <a:pt x="1262" y="1814"/>
                </a:lnTo>
                <a:lnTo>
                  <a:pt x="1274" y="1788"/>
                </a:lnTo>
                <a:lnTo>
                  <a:pt x="1259" y="1762"/>
                </a:lnTo>
                <a:lnTo>
                  <a:pt x="1256" y="1733"/>
                </a:lnTo>
                <a:lnTo>
                  <a:pt x="1264" y="1707"/>
                </a:lnTo>
                <a:lnTo>
                  <a:pt x="1280" y="1682"/>
                </a:lnTo>
                <a:lnTo>
                  <a:pt x="1285" y="1659"/>
                </a:lnTo>
                <a:lnTo>
                  <a:pt x="1267" y="1633"/>
                </a:lnTo>
                <a:lnTo>
                  <a:pt x="1276" y="1604"/>
                </a:lnTo>
                <a:lnTo>
                  <a:pt x="1285" y="1578"/>
                </a:lnTo>
                <a:lnTo>
                  <a:pt x="1285" y="1553"/>
                </a:lnTo>
                <a:lnTo>
                  <a:pt x="1297" y="1523"/>
                </a:lnTo>
                <a:lnTo>
                  <a:pt x="1318" y="1498"/>
                </a:lnTo>
                <a:lnTo>
                  <a:pt x="1329" y="1472"/>
                </a:lnTo>
                <a:lnTo>
                  <a:pt x="1354" y="1415"/>
                </a:lnTo>
                <a:lnTo>
                  <a:pt x="1368" y="1389"/>
                </a:lnTo>
                <a:lnTo>
                  <a:pt x="1396" y="1369"/>
                </a:lnTo>
                <a:lnTo>
                  <a:pt x="1421" y="1364"/>
                </a:lnTo>
                <a:lnTo>
                  <a:pt x="1450" y="1382"/>
                </a:lnTo>
                <a:lnTo>
                  <a:pt x="1460" y="1355"/>
                </a:lnTo>
                <a:lnTo>
                  <a:pt x="1448" y="1327"/>
                </a:lnTo>
                <a:lnTo>
                  <a:pt x="1432" y="1301"/>
                </a:lnTo>
                <a:lnTo>
                  <a:pt x="1414" y="1272"/>
                </a:lnTo>
                <a:lnTo>
                  <a:pt x="1440" y="1276"/>
                </a:lnTo>
                <a:lnTo>
                  <a:pt x="1458" y="1301"/>
                </a:lnTo>
                <a:lnTo>
                  <a:pt x="1474" y="1330"/>
                </a:lnTo>
                <a:lnTo>
                  <a:pt x="1499" y="1345"/>
                </a:lnTo>
                <a:lnTo>
                  <a:pt x="1527" y="1350"/>
                </a:lnTo>
                <a:lnTo>
                  <a:pt x="1554" y="1355"/>
                </a:lnTo>
                <a:lnTo>
                  <a:pt x="1580" y="1373"/>
                </a:lnTo>
                <a:lnTo>
                  <a:pt x="1608" y="1361"/>
                </a:lnTo>
                <a:lnTo>
                  <a:pt x="1633" y="1366"/>
                </a:lnTo>
                <a:lnTo>
                  <a:pt x="1660" y="1371"/>
                </a:lnTo>
                <a:lnTo>
                  <a:pt x="1688" y="1361"/>
                </a:lnTo>
                <a:lnTo>
                  <a:pt x="1714" y="1369"/>
                </a:lnTo>
                <a:lnTo>
                  <a:pt x="1742" y="1371"/>
                </a:lnTo>
                <a:lnTo>
                  <a:pt x="1769" y="1348"/>
                </a:lnTo>
                <a:lnTo>
                  <a:pt x="1794" y="1327"/>
                </a:lnTo>
                <a:lnTo>
                  <a:pt x="1804" y="1301"/>
                </a:lnTo>
                <a:lnTo>
                  <a:pt x="1804" y="1299"/>
                </a:lnTo>
                <a:lnTo>
                  <a:pt x="1802" y="1288"/>
                </a:lnTo>
                <a:lnTo>
                  <a:pt x="1776" y="1281"/>
                </a:lnTo>
                <a:lnTo>
                  <a:pt x="1748" y="1272"/>
                </a:lnTo>
                <a:lnTo>
                  <a:pt x="1721" y="1249"/>
                </a:lnTo>
                <a:lnTo>
                  <a:pt x="1711" y="1221"/>
                </a:lnTo>
                <a:lnTo>
                  <a:pt x="1683" y="1200"/>
                </a:lnTo>
                <a:lnTo>
                  <a:pt x="1657" y="1177"/>
                </a:lnTo>
                <a:lnTo>
                  <a:pt x="1629" y="1172"/>
                </a:lnTo>
                <a:lnTo>
                  <a:pt x="1603" y="1149"/>
                </a:lnTo>
                <a:lnTo>
                  <a:pt x="1587" y="1122"/>
                </a:lnTo>
                <a:lnTo>
                  <a:pt x="1561" y="1113"/>
                </a:lnTo>
                <a:lnTo>
                  <a:pt x="1533" y="1097"/>
                </a:lnTo>
                <a:lnTo>
                  <a:pt x="1507" y="1079"/>
                </a:lnTo>
                <a:lnTo>
                  <a:pt x="1481" y="1058"/>
                </a:lnTo>
                <a:lnTo>
                  <a:pt x="1469" y="1030"/>
                </a:lnTo>
                <a:lnTo>
                  <a:pt x="1440" y="1021"/>
                </a:lnTo>
                <a:lnTo>
                  <a:pt x="1414" y="998"/>
                </a:lnTo>
                <a:lnTo>
                  <a:pt x="1407" y="970"/>
                </a:lnTo>
                <a:lnTo>
                  <a:pt x="1380" y="947"/>
                </a:lnTo>
                <a:lnTo>
                  <a:pt x="1409" y="938"/>
                </a:lnTo>
                <a:lnTo>
                  <a:pt x="1424" y="913"/>
                </a:lnTo>
                <a:lnTo>
                  <a:pt x="1440" y="887"/>
                </a:lnTo>
                <a:lnTo>
                  <a:pt x="1469" y="877"/>
                </a:lnTo>
                <a:lnTo>
                  <a:pt x="1486" y="851"/>
                </a:lnTo>
                <a:lnTo>
                  <a:pt x="1474" y="823"/>
                </a:lnTo>
                <a:lnTo>
                  <a:pt x="1453" y="797"/>
                </a:lnTo>
                <a:lnTo>
                  <a:pt x="1424" y="774"/>
                </a:lnTo>
                <a:lnTo>
                  <a:pt x="1398" y="747"/>
                </a:lnTo>
                <a:lnTo>
                  <a:pt x="1382" y="721"/>
                </a:lnTo>
                <a:lnTo>
                  <a:pt x="1380" y="696"/>
                </a:lnTo>
                <a:lnTo>
                  <a:pt x="1352" y="673"/>
                </a:lnTo>
                <a:lnTo>
                  <a:pt x="1326" y="668"/>
                </a:lnTo>
                <a:lnTo>
                  <a:pt x="1318" y="657"/>
                </a:lnTo>
                <a:lnTo>
                  <a:pt x="1345" y="641"/>
                </a:lnTo>
                <a:lnTo>
                  <a:pt x="1318" y="631"/>
                </a:lnTo>
                <a:lnTo>
                  <a:pt x="1290" y="629"/>
                </a:lnTo>
                <a:lnTo>
                  <a:pt x="1318" y="620"/>
                </a:lnTo>
                <a:lnTo>
                  <a:pt x="1301" y="608"/>
                </a:lnTo>
                <a:lnTo>
                  <a:pt x="1308" y="597"/>
                </a:lnTo>
                <a:lnTo>
                  <a:pt x="1321" y="574"/>
                </a:lnTo>
                <a:lnTo>
                  <a:pt x="1292" y="564"/>
                </a:lnTo>
                <a:lnTo>
                  <a:pt x="1269" y="564"/>
                </a:lnTo>
                <a:lnTo>
                  <a:pt x="1256" y="553"/>
                </a:lnTo>
                <a:lnTo>
                  <a:pt x="1230" y="535"/>
                </a:lnTo>
                <a:lnTo>
                  <a:pt x="1202" y="525"/>
                </a:lnTo>
                <a:lnTo>
                  <a:pt x="1228" y="496"/>
                </a:lnTo>
                <a:lnTo>
                  <a:pt x="1253" y="470"/>
                </a:lnTo>
                <a:lnTo>
                  <a:pt x="1243" y="445"/>
                </a:lnTo>
                <a:lnTo>
                  <a:pt x="1218" y="442"/>
                </a:lnTo>
                <a:lnTo>
                  <a:pt x="1189" y="429"/>
                </a:lnTo>
                <a:lnTo>
                  <a:pt x="1170" y="401"/>
                </a:lnTo>
                <a:lnTo>
                  <a:pt x="1142" y="380"/>
                </a:lnTo>
                <a:lnTo>
                  <a:pt x="1117" y="387"/>
                </a:lnTo>
                <a:lnTo>
                  <a:pt x="1145" y="372"/>
                </a:lnTo>
                <a:lnTo>
                  <a:pt x="1174" y="372"/>
                </a:lnTo>
                <a:lnTo>
                  <a:pt x="1200" y="378"/>
                </a:lnTo>
                <a:lnTo>
                  <a:pt x="1228" y="375"/>
                </a:lnTo>
                <a:lnTo>
                  <a:pt x="1256" y="375"/>
                </a:lnTo>
                <a:lnTo>
                  <a:pt x="1282" y="383"/>
                </a:lnTo>
                <a:lnTo>
                  <a:pt x="1276" y="357"/>
                </a:lnTo>
                <a:lnTo>
                  <a:pt x="1269" y="330"/>
                </a:lnTo>
                <a:lnTo>
                  <a:pt x="1287" y="357"/>
                </a:lnTo>
                <a:lnTo>
                  <a:pt x="1313" y="375"/>
                </a:lnTo>
                <a:lnTo>
                  <a:pt x="1339" y="378"/>
                </a:lnTo>
                <a:lnTo>
                  <a:pt x="1365" y="375"/>
                </a:lnTo>
                <a:lnTo>
                  <a:pt x="1393" y="348"/>
                </a:lnTo>
                <a:lnTo>
                  <a:pt x="1365" y="336"/>
                </a:lnTo>
                <a:lnTo>
                  <a:pt x="1362" y="309"/>
                </a:lnTo>
                <a:lnTo>
                  <a:pt x="1336" y="289"/>
                </a:lnTo>
                <a:lnTo>
                  <a:pt x="1311" y="284"/>
                </a:lnTo>
                <a:lnTo>
                  <a:pt x="1285" y="271"/>
                </a:lnTo>
                <a:lnTo>
                  <a:pt x="1311" y="276"/>
                </a:lnTo>
                <a:lnTo>
                  <a:pt x="1336" y="281"/>
                </a:lnTo>
                <a:lnTo>
                  <a:pt x="1311" y="256"/>
                </a:lnTo>
                <a:lnTo>
                  <a:pt x="1285" y="230"/>
                </a:lnTo>
                <a:lnTo>
                  <a:pt x="1256" y="214"/>
                </a:lnTo>
                <a:lnTo>
                  <a:pt x="1230" y="189"/>
                </a:lnTo>
                <a:lnTo>
                  <a:pt x="1259" y="198"/>
                </a:lnTo>
                <a:lnTo>
                  <a:pt x="1285" y="203"/>
                </a:lnTo>
                <a:lnTo>
                  <a:pt x="1308" y="186"/>
                </a:lnTo>
                <a:lnTo>
                  <a:pt x="1297" y="181"/>
                </a:lnTo>
                <a:lnTo>
                  <a:pt x="1269" y="181"/>
                </a:lnTo>
                <a:lnTo>
                  <a:pt x="1244" y="158"/>
                </a:lnTo>
                <a:lnTo>
                  <a:pt x="1218" y="142"/>
                </a:lnTo>
                <a:lnTo>
                  <a:pt x="1189" y="121"/>
                </a:lnTo>
                <a:lnTo>
                  <a:pt x="1163" y="127"/>
                </a:lnTo>
                <a:lnTo>
                  <a:pt x="1135" y="127"/>
                </a:lnTo>
                <a:lnTo>
                  <a:pt x="1106" y="130"/>
                </a:lnTo>
                <a:lnTo>
                  <a:pt x="1080" y="121"/>
                </a:lnTo>
                <a:lnTo>
                  <a:pt x="1052" y="127"/>
                </a:lnTo>
                <a:lnTo>
                  <a:pt x="1027" y="127"/>
                </a:lnTo>
                <a:lnTo>
                  <a:pt x="1000" y="125"/>
                </a:lnTo>
                <a:lnTo>
                  <a:pt x="967" y="127"/>
                </a:lnTo>
                <a:lnTo>
                  <a:pt x="941" y="106"/>
                </a:lnTo>
                <a:lnTo>
                  <a:pt x="921" y="132"/>
                </a:lnTo>
                <a:lnTo>
                  <a:pt x="894" y="132"/>
                </a:lnTo>
                <a:lnTo>
                  <a:pt x="866" y="109"/>
                </a:lnTo>
                <a:lnTo>
                  <a:pt x="840" y="119"/>
                </a:lnTo>
                <a:lnTo>
                  <a:pt x="815" y="114"/>
                </a:lnTo>
                <a:lnTo>
                  <a:pt x="785" y="130"/>
                </a:lnTo>
                <a:lnTo>
                  <a:pt x="757" y="148"/>
                </a:lnTo>
                <a:lnTo>
                  <a:pt x="732" y="121"/>
                </a:lnTo>
                <a:lnTo>
                  <a:pt x="703" y="106"/>
                </a:lnTo>
                <a:lnTo>
                  <a:pt x="695" y="119"/>
                </a:lnTo>
                <a:lnTo>
                  <a:pt x="693" y="145"/>
                </a:lnTo>
                <a:lnTo>
                  <a:pt x="661" y="160"/>
                </a:lnTo>
                <a:lnTo>
                  <a:pt x="636" y="181"/>
                </a:lnTo>
                <a:lnTo>
                  <a:pt x="628" y="208"/>
                </a:lnTo>
                <a:lnTo>
                  <a:pt x="623" y="236"/>
                </a:lnTo>
                <a:lnTo>
                  <a:pt x="610" y="261"/>
                </a:lnTo>
                <a:lnTo>
                  <a:pt x="603" y="287"/>
                </a:lnTo>
                <a:lnTo>
                  <a:pt x="610" y="305"/>
                </a:lnTo>
                <a:lnTo>
                  <a:pt x="605" y="334"/>
                </a:lnTo>
                <a:lnTo>
                  <a:pt x="597" y="360"/>
                </a:lnTo>
                <a:lnTo>
                  <a:pt x="597" y="388"/>
                </a:lnTo>
                <a:lnTo>
                  <a:pt x="605" y="402"/>
                </a:lnTo>
                <a:lnTo>
                  <a:pt x="607" y="430"/>
                </a:lnTo>
                <a:lnTo>
                  <a:pt x="594" y="455"/>
                </a:lnTo>
                <a:lnTo>
                  <a:pt x="584" y="482"/>
                </a:lnTo>
                <a:lnTo>
                  <a:pt x="578" y="508"/>
                </a:lnTo>
                <a:lnTo>
                  <a:pt x="578" y="536"/>
                </a:lnTo>
                <a:lnTo>
                  <a:pt x="571" y="561"/>
                </a:lnTo>
                <a:lnTo>
                  <a:pt x="569" y="588"/>
                </a:lnTo>
                <a:lnTo>
                  <a:pt x="540" y="595"/>
                </a:lnTo>
                <a:lnTo>
                  <a:pt x="514" y="600"/>
                </a:lnTo>
                <a:lnTo>
                  <a:pt x="488" y="588"/>
                </a:lnTo>
                <a:lnTo>
                  <a:pt x="470" y="614"/>
                </a:lnTo>
                <a:lnTo>
                  <a:pt x="444" y="632"/>
                </a:lnTo>
                <a:lnTo>
                  <a:pt x="426" y="658"/>
                </a:lnTo>
                <a:lnTo>
                  <a:pt x="439" y="686"/>
                </a:lnTo>
                <a:lnTo>
                  <a:pt x="428" y="712"/>
                </a:lnTo>
                <a:lnTo>
                  <a:pt x="447" y="738"/>
                </a:lnTo>
                <a:lnTo>
                  <a:pt x="470" y="756"/>
                </a:lnTo>
                <a:lnTo>
                  <a:pt x="458" y="782"/>
                </a:lnTo>
                <a:lnTo>
                  <a:pt x="431" y="798"/>
                </a:lnTo>
                <a:lnTo>
                  <a:pt x="405" y="821"/>
                </a:lnTo>
                <a:lnTo>
                  <a:pt x="377" y="826"/>
                </a:lnTo>
                <a:lnTo>
                  <a:pt x="372" y="852"/>
                </a:lnTo>
                <a:lnTo>
                  <a:pt x="346" y="857"/>
                </a:lnTo>
                <a:lnTo>
                  <a:pt x="320" y="883"/>
                </a:lnTo>
                <a:lnTo>
                  <a:pt x="320" y="909"/>
                </a:lnTo>
                <a:lnTo>
                  <a:pt x="321" y="929"/>
                </a:lnTo>
                <a:lnTo>
                  <a:pt x="320" y="935"/>
                </a:lnTo>
                <a:lnTo>
                  <a:pt x="318" y="949"/>
                </a:lnTo>
                <a:lnTo>
                  <a:pt x="314" y="966"/>
                </a:lnTo>
                <a:lnTo>
                  <a:pt x="308" y="986"/>
                </a:lnTo>
                <a:lnTo>
                  <a:pt x="301" y="1001"/>
                </a:lnTo>
                <a:lnTo>
                  <a:pt x="294" y="1015"/>
                </a:lnTo>
                <a:lnTo>
                  <a:pt x="283" y="1032"/>
                </a:lnTo>
                <a:lnTo>
                  <a:pt x="267" y="1059"/>
                </a:lnTo>
                <a:lnTo>
                  <a:pt x="258" y="1076"/>
                </a:lnTo>
                <a:lnTo>
                  <a:pt x="252" y="1090"/>
                </a:lnTo>
                <a:lnTo>
                  <a:pt x="249" y="1101"/>
                </a:lnTo>
                <a:lnTo>
                  <a:pt x="248" y="1110"/>
                </a:lnTo>
                <a:lnTo>
                  <a:pt x="249" y="1122"/>
                </a:lnTo>
                <a:lnTo>
                  <a:pt x="251" y="1126"/>
                </a:lnTo>
                <a:lnTo>
                  <a:pt x="248" y="1150"/>
                </a:lnTo>
                <a:lnTo>
                  <a:pt x="222" y="1146"/>
                </a:lnTo>
                <a:lnTo>
                  <a:pt x="196" y="1129"/>
                </a:lnTo>
                <a:lnTo>
                  <a:pt x="168" y="1134"/>
                </a:lnTo>
                <a:lnTo>
                  <a:pt x="142" y="1144"/>
                </a:lnTo>
                <a:lnTo>
                  <a:pt x="116" y="1157"/>
                </a:lnTo>
                <a:lnTo>
                  <a:pt x="106" y="1155"/>
                </a:lnTo>
                <a:lnTo>
                  <a:pt x="80" y="1141"/>
                </a:lnTo>
                <a:lnTo>
                  <a:pt x="104" y="1154"/>
                </a:lnTo>
                <a:lnTo>
                  <a:pt x="101" y="1234"/>
                </a:lnTo>
                <a:lnTo>
                  <a:pt x="88" y="1239"/>
                </a:lnTo>
                <a:lnTo>
                  <a:pt x="60" y="1252"/>
                </a:lnTo>
                <a:lnTo>
                  <a:pt x="44" y="1262"/>
                </a:lnTo>
                <a:lnTo>
                  <a:pt x="28" y="1272"/>
                </a:lnTo>
                <a:lnTo>
                  <a:pt x="22" y="1279"/>
                </a:lnTo>
                <a:lnTo>
                  <a:pt x="17" y="1284"/>
                </a:lnTo>
                <a:lnTo>
                  <a:pt x="13" y="1290"/>
                </a:lnTo>
                <a:lnTo>
                  <a:pt x="10" y="1298"/>
                </a:lnTo>
                <a:lnTo>
                  <a:pt x="5" y="1309"/>
                </a:lnTo>
                <a:lnTo>
                  <a:pt x="2" y="1319"/>
                </a:lnTo>
                <a:lnTo>
                  <a:pt x="0" y="1326"/>
                </a:lnTo>
                <a:lnTo>
                  <a:pt x="0" y="1332"/>
                </a:lnTo>
                <a:lnTo>
                  <a:pt x="0" y="1338"/>
                </a:lnTo>
                <a:lnTo>
                  <a:pt x="2" y="1344"/>
                </a:lnTo>
                <a:lnTo>
                  <a:pt x="5" y="1350"/>
                </a:lnTo>
                <a:lnTo>
                  <a:pt x="10" y="1357"/>
                </a:lnTo>
                <a:lnTo>
                  <a:pt x="14" y="1367"/>
                </a:lnTo>
                <a:lnTo>
                  <a:pt x="17" y="1378"/>
                </a:lnTo>
                <a:lnTo>
                  <a:pt x="20" y="1390"/>
                </a:lnTo>
                <a:lnTo>
                  <a:pt x="22" y="1403"/>
                </a:lnTo>
                <a:lnTo>
                  <a:pt x="24" y="1423"/>
                </a:lnTo>
                <a:lnTo>
                  <a:pt x="25" y="1431"/>
                </a:lnTo>
                <a:lnTo>
                  <a:pt x="37" y="1430"/>
                </a:lnTo>
                <a:lnTo>
                  <a:pt x="52" y="1431"/>
                </a:lnTo>
                <a:lnTo>
                  <a:pt x="62" y="1429"/>
                </a:lnTo>
                <a:lnTo>
                  <a:pt x="75" y="1428"/>
                </a:lnTo>
                <a:lnTo>
                  <a:pt x="88" y="1427"/>
                </a:lnTo>
                <a:lnTo>
                  <a:pt x="102" y="1427"/>
                </a:lnTo>
                <a:lnTo>
                  <a:pt x="117" y="1428"/>
                </a:lnTo>
                <a:lnTo>
                  <a:pt x="132" y="1430"/>
                </a:lnTo>
                <a:lnTo>
                  <a:pt x="147" y="1433"/>
                </a:lnTo>
                <a:lnTo>
                  <a:pt x="162" y="1437"/>
                </a:lnTo>
                <a:lnTo>
                  <a:pt x="173" y="1440"/>
                </a:lnTo>
                <a:lnTo>
                  <a:pt x="184" y="1443"/>
                </a:lnTo>
                <a:lnTo>
                  <a:pt x="193" y="1445"/>
                </a:lnTo>
                <a:lnTo>
                  <a:pt x="203" y="1445"/>
                </a:lnTo>
                <a:lnTo>
                  <a:pt x="211" y="1444"/>
                </a:lnTo>
                <a:lnTo>
                  <a:pt x="220" y="1443"/>
                </a:lnTo>
                <a:lnTo>
                  <a:pt x="229" y="1440"/>
                </a:lnTo>
                <a:lnTo>
                  <a:pt x="238" y="1437"/>
                </a:lnTo>
                <a:lnTo>
                  <a:pt x="258" y="1431"/>
                </a:lnTo>
                <a:lnTo>
                  <a:pt x="281" y="1423"/>
                </a:lnTo>
                <a:lnTo>
                  <a:pt x="311" y="1414"/>
                </a:lnTo>
                <a:lnTo>
                  <a:pt x="345" y="1405"/>
                </a:lnTo>
                <a:lnTo>
                  <a:pt x="355" y="1404"/>
                </a:lnTo>
                <a:lnTo>
                  <a:pt x="364" y="1403"/>
                </a:lnTo>
                <a:lnTo>
                  <a:pt x="372" y="1403"/>
                </a:lnTo>
                <a:lnTo>
                  <a:pt x="379" y="1404"/>
                </a:lnTo>
                <a:lnTo>
                  <a:pt x="386" y="1406"/>
                </a:lnTo>
                <a:lnTo>
                  <a:pt x="393" y="1408"/>
                </a:lnTo>
                <a:lnTo>
                  <a:pt x="398" y="1411"/>
                </a:lnTo>
                <a:lnTo>
                  <a:pt x="403" y="1415"/>
                </a:lnTo>
                <a:lnTo>
                  <a:pt x="407" y="1421"/>
                </a:lnTo>
                <a:lnTo>
                  <a:pt x="410" y="1426"/>
                </a:lnTo>
                <a:lnTo>
                  <a:pt x="415" y="1431"/>
                </a:lnTo>
                <a:lnTo>
                  <a:pt x="417" y="1437"/>
                </a:lnTo>
                <a:lnTo>
                  <a:pt x="419" y="1445"/>
                </a:lnTo>
                <a:lnTo>
                  <a:pt x="421" y="1452"/>
                </a:lnTo>
                <a:lnTo>
                  <a:pt x="422" y="1459"/>
                </a:lnTo>
                <a:lnTo>
                  <a:pt x="423" y="1468"/>
                </a:lnTo>
                <a:lnTo>
                  <a:pt x="424" y="1486"/>
                </a:lnTo>
                <a:lnTo>
                  <a:pt x="423" y="1505"/>
                </a:lnTo>
                <a:lnTo>
                  <a:pt x="421" y="1524"/>
                </a:lnTo>
                <a:lnTo>
                  <a:pt x="418" y="1545"/>
                </a:lnTo>
                <a:lnTo>
                  <a:pt x="414" y="1566"/>
                </a:lnTo>
                <a:lnTo>
                  <a:pt x="408" y="1589"/>
                </a:lnTo>
                <a:lnTo>
                  <a:pt x="403" y="1610"/>
                </a:lnTo>
                <a:lnTo>
                  <a:pt x="397" y="1631"/>
                </a:lnTo>
                <a:lnTo>
                  <a:pt x="391" y="1649"/>
                </a:lnTo>
                <a:lnTo>
                  <a:pt x="387" y="1665"/>
                </a:lnTo>
                <a:lnTo>
                  <a:pt x="385" y="1678"/>
                </a:lnTo>
                <a:lnTo>
                  <a:pt x="385" y="1687"/>
                </a:lnTo>
                <a:lnTo>
                  <a:pt x="386" y="1694"/>
                </a:lnTo>
                <a:lnTo>
                  <a:pt x="389" y="1698"/>
                </a:lnTo>
                <a:lnTo>
                  <a:pt x="391" y="1699"/>
                </a:lnTo>
                <a:lnTo>
                  <a:pt x="393" y="1700"/>
                </a:lnTo>
                <a:lnTo>
                  <a:pt x="395" y="1700"/>
                </a:lnTo>
                <a:lnTo>
                  <a:pt x="397" y="1700"/>
                </a:lnTo>
                <a:lnTo>
                  <a:pt x="403" y="1698"/>
                </a:lnTo>
                <a:lnTo>
                  <a:pt x="408" y="1695"/>
                </a:lnTo>
                <a:lnTo>
                  <a:pt x="416" y="1690"/>
                </a:lnTo>
                <a:lnTo>
                  <a:pt x="422" y="1685"/>
                </a:lnTo>
                <a:lnTo>
                  <a:pt x="437" y="1673"/>
                </a:lnTo>
                <a:lnTo>
                  <a:pt x="450" y="1659"/>
                </a:lnTo>
                <a:lnTo>
                  <a:pt x="457" y="1654"/>
                </a:lnTo>
                <a:lnTo>
                  <a:pt x="463" y="1652"/>
                </a:lnTo>
                <a:lnTo>
                  <a:pt x="465" y="1650"/>
                </a:lnTo>
                <a:lnTo>
                  <a:pt x="468" y="1650"/>
                </a:lnTo>
                <a:lnTo>
                  <a:pt x="470" y="1652"/>
                </a:lnTo>
                <a:lnTo>
                  <a:pt x="473" y="1653"/>
                </a:lnTo>
                <a:lnTo>
                  <a:pt x="478" y="1656"/>
                </a:lnTo>
                <a:lnTo>
                  <a:pt x="482" y="1661"/>
                </a:lnTo>
                <a:lnTo>
                  <a:pt x="485" y="1668"/>
                </a:lnTo>
                <a:lnTo>
                  <a:pt x="488" y="1677"/>
                </a:lnTo>
                <a:lnTo>
                  <a:pt x="490" y="1686"/>
                </a:lnTo>
                <a:lnTo>
                  <a:pt x="492" y="1696"/>
                </a:lnTo>
                <a:lnTo>
                  <a:pt x="493" y="1707"/>
                </a:lnTo>
                <a:lnTo>
                  <a:pt x="494" y="1719"/>
                </a:lnTo>
                <a:lnTo>
                  <a:pt x="494" y="1730"/>
                </a:lnTo>
                <a:lnTo>
                  <a:pt x="494" y="1743"/>
                </a:lnTo>
                <a:lnTo>
                  <a:pt x="493" y="1756"/>
                </a:lnTo>
                <a:lnTo>
                  <a:pt x="491" y="1767"/>
                </a:lnTo>
                <a:lnTo>
                  <a:pt x="490" y="1779"/>
                </a:lnTo>
                <a:lnTo>
                  <a:pt x="490" y="1790"/>
                </a:lnTo>
                <a:lnTo>
                  <a:pt x="491" y="1800"/>
                </a:lnTo>
                <a:lnTo>
                  <a:pt x="493" y="1809"/>
                </a:lnTo>
                <a:lnTo>
                  <a:pt x="495" y="1819"/>
                </a:lnTo>
                <a:lnTo>
                  <a:pt x="499" y="1826"/>
                </a:lnTo>
                <a:lnTo>
                  <a:pt x="502" y="1833"/>
                </a:lnTo>
                <a:lnTo>
                  <a:pt x="506" y="1841"/>
                </a:lnTo>
                <a:lnTo>
                  <a:pt x="513" y="1851"/>
                </a:lnTo>
                <a:lnTo>
                  <a:pt x="520" y="1859"/>
                </a:lnTo>
                <a:lnTo>
                  <a:pt x="525" y="1864"/>
                </a:lnTo>
                <a:lnTo>
                  <a:pt x="527" y="1866"/>
                </a:lnTo>
                <a:lnTo>
                  <a:pt x="527" y="1872"/>
                </a:lnTo>
                <a:lnTo>
                  <a:pt x="529" y="1892"/>
                </a:lnTo>
                <a:lnTo>
                  <a:pt x="533" y="1920"/>
                </a:lnTo>
                <a:lnTo>
                  <a:pt x="540" y="1958"/>
                </a:lnTo>
                <a:lnTo>
                  <a:pt x="542" y="1968"/>
                </a:lnTo>
                <a:lnTo>
                  <a:pt x="545" y="1975"/>
                </a:lnTo>
                <a:lnTo>
                  <a:pt x="549" y="1982"/>
                </a:lnTo>
                <a:lnTo>
                  <a:pt x="554" y="1989"/>
                </a:lnTo>
                <a:lnTo>
                  <a:pt x="561" y="1994"/>
                </a:lnTo>
                <a:lnTo>
                  <a:pt x="568" y="1998"/>
                </a:lnTo>
                <a:lnTo>
                  <a:pt x="574" y="2002"/>
                </a:lnTo>
                <a:lnTo>
                  <a:pt x="583" y="2005"/>
                </a:lnTo>
                <a:lnTo>
                  <a:pt x="598" y="2013"/>
                </a:lnTo>
                <a:lnTo>
                  <a:pt x="614" y="2019"/>
                </a:lnTo>
                <a:lnTo>
                  <a:pt x="623" y="2023"/>
                </a:lnTo>
                <a:lnTo>
                  <a:pt x="630" y="2026"/>
                </a:lnTo>
                <a:lnTo>
                  <a:pt x="637" y="2032"/>
                </a:lnTo>
                <a:lnTo>
                  <a:pt x="645" y="2037"/>
                </a:lnTo>
                <a:lnTo>
                  <a:pt x="650" y="2043"/>
                </a:lnTo>
                <a:lnTo>
                  <a:pt x="655" y="2050"/>
                </a:lnTo>
                <a:lnTo>
                  <a:pt x="659" y="2056"/>
                </a:lnTo>
                <a:lnTo>
                  <a:pt x="663" y="2062"/>
                </a:lnTo>
                <a:lnTo>
                  <a:pt x="669" y="2075"/>
                </a:lnTo>
                <a:lnTo>
                  <a:pt x="672" y="2085"/>
                </a:lnTo>
                <a:lnTo>
                  <a:pt x="673" y="2103"/>
                </a:lnTo>
                <a:lnTo>
                  <a:pt x="673" y="2110"/>
                </a:lnTo>
                <a:lnTo>
                  <a:pt x="673" y="2112"/>
                </a:lnTo>
                <a:lnTo>
                  <a:pt x="679" y="2110"/>
                </a:lnTo>
                <a:lnTo>
                  <a:pt x="690" y="2118"/>
                </a:lnTo>
                <a:lnTo>
                  <a:pt x="703" y="2126"/>
                </a:lnTo>
                <a:lnTo>
                  <a:pt x="719" y="2137"/>
                </a:lnTo>
                <a:lnTo>
                  <a:pt x="734" y="2150"/>
                </a:lnTo>
                <a:lnTo>
                  <a:pt x="741" y="2157"/>
                </a:lnTo>
                <a:lnTo>
                  <a:pt x="748" y="2165"/>
                </a:lnTo>
                <a:lnTo>
                  <a:pt x="755" y="2172"/>
                </a:lnTo>
                <a:lnTo>
                  <a:pt x="760" y="2181"/>
                </a:lnTo>
                <a:lnTo>
                  <a:pt x="764" y="2189"/>
                </a:lnTo>
                <a:lnTo>
                  <a:pt x="766" y="2199"/>
                </a:lnTo>
                <a:lnTo>
                  <a:pt x="768" y="2208"/>
                </a:lnTo>
                <a:lnTo>
                  <a:pt x="768" y="2219"/>
                </a:lnTo>
                <a:lnTo>
                  <a:pt x="766" y="2227"/>
                </a:lnTo>
                <a:lnTo>
                  <a:pt x="764" y="2234"/>
                </a:lnTo>
                <a:lnTo>
                  <a:pt x="761" y="2241"/>
                </a:lnTo>
                <a:lnTo>
                  <a:pt x="758" y="2246"/>
                </a:lnTo>
                <a:lnTo>
                  <a:pt x="751" y="2253"/>
                </a:lnTo>
                <a:lnTo>
                  <a:pt x="743" y="2260"/>
                </a:lnTo>
                <a:lnTo>
                  <a:pt x="740" y="2264"/>
                </a:lnTo>
                <a:lnTo>
                  <a:pt x="738" y="2269"/>
                </a:lnTo>
                <a:lnTo>
                  <a:pt x="736" y="2274"/>
                </a:lnTo>
                <a:lnTo>
                  <a:pt x="735" y="2283"/>
                </a:lnTo>
                <a:lnTo>
                  <a:pt x="735" y="2291"/>
                </a:lnTo>
                <a:lnTo>
                  <a:pt x="736" y="2303"/>
                </a:lnTo>
                <a:lnTo>
                  <a:pt x="739" y="2316"/>
                </a:lnTo>
                <a:lnTo>
                  <a:pt x="742" y="2333"/>
                </a:lnTo>
                <a:lnTo>
                  <a:pt x="746" y="2350"/>
                </a:lnTo>
                <a:lnTo>
                  <a:pt x="748" y="2365"/>
                </a:lnTo>
                <a:lnTo>
                  <a:pt x="748" y="2378"/>
                </a:lnTo>
                <a:lnTo>
                  <a:pt x="747" y="2390"/>
                </a:lnTo>
                <a:lnTo>
                  <a:pt x="745" y="2410"/>
                </a:lnTo>
                <a:lnTo>
                  <a:pt x="743" y="2424"/>
                </a:lnTo>
                <a:lnTo>
                  <a:pt x="743" y="2431"/>
                </a:lnTo>
                <a:lnTo>
                  <a:pt x="744" y="2435"/>
                </a:lnTo>
                <a:lnTo>
                  <a:pt x="747" y="2440"/>
                </a:lnTo>
                <a:lnTo>
                  <a:pt x="753" y="2443"/>
                </a:lnTo>
                <a:lnTo>
                  <a:pt x="760" y="2448"/>
                </a:lnTo>
                <a:lnTo>
                  <a:pt x="772" y="2451"/>
                </a:lnTo>
                <a:lnTo>
                  <a:pt x="785" y="2454"/>
                </a:lnTo>
                <a:lnTo>
                  <a:pt x="803" y="2457"/>
                </a:lnTo>
                <a:lnTo>
                  <a:pt x="839" y="2461"/>
                </a:lnTo>
                <a:lnTo>
                  <a:pt x="870" y="2465"/>
                </a:lnTo>
                <a:lnTo>
                  <a:pt x="895" y="2468"/>
                </a:lnTo>
                <a:lnTo>
                  <a:pt x="915" y="2469"/>
                </a:lnTo>
                <a:lnTo>
                  <a:pt x="941" y="2470"/>
                </a:lnTo>
                <a:lnTo>
                  <a:pt x="949" y="2470"/>
                </a:lnTo>
                <a:lnTo>
                  <a:pt x="951" y="2471"/>
                </a:lnTo>
                <a:lnTo>
                  <a:pt x="953" y="2473"/>
                </a:lnTo>
                <a:close/>
                <a:moveTo>
                  <a:pt x="1419" y="183"/>
                </a:moveTo>
                <a:lnTo>
                  <a:pt x="1412" y="181"/>
                </a:lnTo>
                <a:lnTo>
                  <a:pt x="1386" y="174"/>
                </a:lnTo>
                <a:lnTo>
                  <a:pt x="1359" y="155"/>
                </a:lnTo>
                <a:lnTo>
                  <a:pt x="1331" y="160"/>
                </a:lnTo>
                <a:lnTo>
                  <a:pt x="1341" y="187"/>
                </a:lnTo>
                <a:lnTo>
                  <a:pt x="1345" y="189"/>
                </a:lnTo>
                <a:lnTo>
                  <a:pt x="1373" y="213"/>
                </a:lnTo>
                <a:lnTo>
                  <a:pt x="1398" y="236"/>
                </a:lnTo>
                <a:lnTo>
                  <a:pt x="1424" y="231"/>
                </a:lnTo>
                <a:lnTo>
                  <a:pt x="1424" y="222"/>
                </a:lnTo>
                <a:lnTo>
                  <a:pt x="1421" y="199"/>
                </a:lnTo>
                <a:lnTo>
                  <a:pt x="1419" y="187"/>
                </a:lnTo>
                <a:lnTo>
                  <a:pt x="1419" y="183"/>
                </a:lnTo>
                <a:close/>
                <a:moveTo>
                  <a:pt x="1681" y="890"/>
                </a:moveTo>
                <a:lnTo>
                  <a:pt x="1670" y="878"/>
                </a:lnTo>
                <a:lnTo>
                  <a:pt x="1657" y="849"/>
                </a:lnTo>
                <a:lnTo>
                  <a:pt x="1675" y="860"/>
                </a:lnTo>
                <a:lnTo>
                  <a:pt x="1649" y="841"/>
                </a:lnTo>
                <a:lnTo>
                  <a:pt x="1654" y="867"/>
                </a:lnTo>
                <a:lnTo>
                  <a:pt x="1681" y="890"/>
                </a:lnTo>
                <a:close/>
                <a:moveTo>
                  <a:pt x="1378" y="397"/>
                </a:moveTo>
                <a:lnTo>
                  <a:pt x="1383" y="420"/>
                </a:lnTo>
                <a:lnTo>
                  <a:pt x="1409" y="438"/>
                </a:lnTo>
                <a:lnTo>
                  <a:pt x="1409" y="414"/>
                </a:lnTo>
                <a:lnTo>
                  <a:pt x="1403" y="404"/>
                </a:lnTo>
                <a:lnTo>
                  <a:pt x="1378" y="397"/>
                </a:lnTo>
                <a:close/>
                <a:moveTo>
                  <a:pt x="1295" y="448"/>
                </a:moveTo>
                <a:lnTo>
                  <a:pt x="1324" y="448"/>
                </a:lnTo>
                <a:lnTo>
                  <a:pt x="1336" y="473"/>
                </a:lnTo>
                <a:lnTo>
                  <a:pt x="1334" y="503"/>
                </a:lnTo>
                <a:lnTo>
                  <a:pt x="1308" y="492"/>
                </a:lnTo>
                <a:lnTo>
                  <a:pt x="1287" y="466"/>
                </a:lnTo>
                <a:lnTo>
                  <a:pt x="1295" y="448"/>
                </a:lnTo>
                <a:close/>
                <a:moveTo>
                  <a:pt x="1251" y="484"/>
                </a:moveTo>
                <a:lnTo>
                  <a:pt x="1280" y="484"/>
                </a:lnTo>
                <a:lnTo>
                  <a:pt x="1253" y="503"/>
                </a:lnTo>
                <a:lnTo>
                  <a:pt x="1251" y="484"/>
                </a:lnTo>
                <a:close/>
                <a:moveTo>
                  <a:pt x="1184" y="397"/>
                </a:moveTo>
                <a:lnTo>
                  <a:pt x="1209" y="399"/>
                </a:lnTo>
                <a:lnTo>
                  <a:pt x="1239" y="401"/>
                </a:lnTo>
                <a:lnTo>
                  <a:pt x="1264" y="422"/>
                </a:lnTo>
                <a:lnTo>
                  <a:pt x="1235" y="427"/>
                </a:lnTo>
                <a:lnTo>
                  <a:pt x="1209" y="425"/>
                </a:lnTo>
                <a:lnTo>
                  <a:pt x="1181" y="417"/>
                </a:lnTo>
                <a:lnTo>
                  <a:pt x="1184" y="397"/>
                </a:lnTo>
                <a:close/>
                <a:moveTo>
                  <a:pt x="1373" y="293"/>
                </a:moveTo>
                <a:lnTo>
                  <a:pt x="1398" y="310"/>
                </a:lnTo>
                <a:lnTo>
                  <a:pt x="1373" y="310"/>
                </a:lnTo>
                <a:lnTo>
                  <a:pt x="1373" y="293"/>
                </a:lnTo>
                <a:close/>
                <a:moveTo>
                  <a:pt x="1315" y="210"/>
                </a:moveTo>
                <a:lnTo>
                  <a:pt x="1341" y="202"/>
                </a:lnTo>
                <a:lnTo>
                  <a:pt x="1365" y="231"/>
                </a:lnTo>
                <a:lnTo>
                  <a:pt x="1336" y="254"/>
                </a:lnTo>
                <a:lnTo>
                  <a:pt x="1310" y="228"/>
                </a:lnTo>
                <a:lnTo>
                  <a:pt x="1315" y="210"/>
                </a:lnTo>
                <a:close/>
                <a:moveTo>
                  <a:pt x="1686" y="72"/>
                </a:moveTo>
                <a:lnTo>
                  <a:pt x="1711" y="75"/>
                </a:lnTo>
                <a:lnTo>
                  <a:pt x="1686" y="80"/>
                </a:lnTo>
                <a:lnTo>
                  <a:pt x="1686" y="72"/>
                </a:lnTo>
                <a:close/>
                <a:moveTo>
                  <a:pt x="1592" y="8"/>
                </a:moveTo>
                <a:lnTo>
                  <a:pt x="1619" y="0"/>
                </a:lnTo>
                <a:lnTo>
                  <a:pt x="1647" y="13"/>
                </a:lnTo>
                <a:lnTo>
                  <a:pt x="1619" y="26"/>
                </a:lnTo>
                <a:lnTo>
                  <a:pt x="1592" y="15"/>
                </a:lnTo>
                <a:lnTo>
                  <a:pt x="1592" y="8"/>
                </a:lnTo>
                <a:close/>
                <a:moveTo>
                  <a:pt x="663" y="2137"/>
                </a:moveTo>
                <a:lnTo>
                  <a:pt x="663" y="2138"/>
                </a:lnTo>
                <a:lnTo>
                  <a:pt x="662" y="2139"/>
                </a:lnTo>
                <a:lnTo>
                  <a:pt x="663" y="2138"/>
                </a:lnTo>
                <a:lnTo>
                  <a:pt x="663" y="213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53631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>
              <a:solidFill>
                <a:srgbClr val="262626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Freeform 44"/>
          <p:cNvSpPr>
            <a:spLocks noEditPoints="1"/>
          </p:cNvSpPr>
          <p:nvPr/>
        </p:nvSpPr>
        <p:spPr bwMode="auto">
          <a:xfrm>
            <a:off x="3038488" y="1723120"/>
            <a:ext cx="1005047" cy="926445"/>
          </a:xfrm>
          <a:custGeom>
            <a:avLst/>
            <a:gdLst>
              <a:gd name="T0" fmla="*/ 2147483647 w 1876"/>
              <a:gd name="T1" fmla="*/ 2147483647 h 1809"/>
              <a:gd name="T2" fmla="*/ 2147483647 w 1876"/>
              <a:gd name="T3" fmla="*/ 2147483647 h 1809"/>
              <a:gd name="T4" fmla="*/ 2147483647 w 1876"/>
              <a:gd name="T5" fmla="*/ 2147483647 h 1809"/>
              <a:gd name="T6" fmla="*/ 2147483647 w 1876"/>
              <a:gd name="T7" fmla="*/ 2147483647 h 1809"/>
              <a:gd name="T8" fmla="*/ 2147483647 w 1876"/>
              <a:gd name="T9" fmla="*/ 2147483647 h 1809"/>
              <a:gd name="T10" fmla="*/ 2147483647 w 1876"/>
              <a:gd name="T11" fmla="*/ 2147483647 h 1809"/>
              <a:gd name="T12" fmla="*/ 2147483647 w 1876"/>
              <a:gd name="T13" fmla="*/ 2147483647 h 1809"/>
              <a:gd name="T14" fmla="*/ 2147483647 w 1876"/>
              <a:gd name="T15" fmla="*/ 2147483647 h 1809"/>
              <a:gd name="T16" fmla="*/ 2147483647 w 1876"/>
              <a:gd name="T17" fmla="*/ 2147483647 h 1809"/>
              <a:gd name="T18" fmla="*/ 2147483647 w 1876"/>
              <a:gd name="T19" fmla="*/ 2147483647 h 1809"/>
              <a:gd name="T20" fmla="*/ 2147483647 w 1876"/>
              <a:gd name="T21" fmla="*/ 2147483647 h 1809"/>
              <a:gd name="T22" fmla="*/ 2147483647 w 1876"/>
              <a:gd name="T23" fmla="*/ 2147483647 h 1809"/>
              <a:gd name="T24" fmla="*/ 2147483647 w 1876"/>
              <a:gd name="T25" fmla="*/ 2147483647 h 1809"/>
              <a:gd name="T26" fmla="*/ 2147483647 w 1876"/>
              <a:gd name="T27" fmla="*/ 2147483647 h 1809"/>
              <a:gd name="T28" fmla="*/ 2147483647 w 1876"/>
              <a:gd name="T29" fmla="*/ 2147483647 h 1809"/>
              <a:gd name="T30" fmla="*/ 2147483647 w 1876"/>
              <a:gd name="T31" fmla="*/ 2147483647 h 1809"/>
              <a:gd name="T32" fmla="*/ 2147483647 w 1876"/>
              <a:gd name="T33" fmla="*/ 2147483647 h 1809"/>
              <a:gd name="T34" fmla="*/ 2147483647 w 1876"/>
              <a:gd name="T35" fmla="*/ 2147483647 h 1809"/>
              <a:gd name="T36" fmla="*/ 2147483647 w 1876"/>
              <a:gd name="T37" fmla="*/ 2147483647 h 1809"/>
              <a:gd name="T38" fmla="*/ 2147483647 w 1876"/>
              <a:gd name="T39" fmla="*/ 2147483647 h 1809"/>
              <a:gd name="T40" fmla="*/ 2147483647 w 1876"/>
              <a:gd name="T41" fmla="*/ 2147483647 h 1809"/>
              <a:gd name="T42" fmla="*/ 2147483647 w 1876"/>
              <a:gd name="T43" fmla="*/ 2147483647 h 1809"/>
              <a:gd name="T44" fmla="*/ 2147483647 w 1876"/>
              <a:gd name="T45" fmla="*/ 2147483647 h 1809"/>
              <a:gd name="T46" fmla="*/ 2147483647 w 1876"/>
              <a:gd name="T47" fmla="*/ 2147483647 h 1809"/>
              <a:gd name="T48" fmla="*/ 2147483647 w 1876"/>
              <a:gd name="T49" fmla="*/ 2147483647 h 1809"/>
              <a:gd name="T50" fmla="*/ 2147483647 w 1876"/>
              <a:gd name="T51" fmla="*/ 2147483647 h 1809"/>
              <a:gd name="T52" fmla="*/ 2147483647 w 1876"/>
              <a:gd name="T53" fmla="*/ 2147483647 h 1809"/>
              <a:gd name="T54" fmla="*/ 2147483647 w 1876"/>
              <a:gd name="T55" fmla="*/ 2147483647 h 1809"/>
              <a:gd name="T56" fmla="*/ 2147483647 w 1876"/>
              <a:gd name="T57" fmla="*/ 2147483647 h 1809"/>
              <a:gd name="T58" fmla="*/ 2147483647 w 1876"/>
              <a:gd name="T59" fmla="*/ 2147483647 h 1809"/>
              <a:gd name="T60" fmla="*/ 2147483647 w 1876"/>
              <a:gd name="T61" fmla="*/ 2147483647 h 1809"/>
              <a:gd name="T62" fmla="*/ 2147483647 w 1876"/>
              <a:gd name="T63" fmla="*/ 2147483647 h 1809"/>
              <a:gd name="T64" fmla="*/ 2147483647 w 1876"/>
              <a:gd name="T65" fmla="*/ 2147483647 h 1809"/>
              <a:gd name="T66" fmla="*/ 2147483647 w 1876"/>
              <a:gd name="T67" fmla="*/ 2147483647 h 1809"/>
              <a:gd name="T68" fmla="*/ 2147483647 w 1876"/>
              <a:gd name="T69" fmla="*/ 2147483647 h 1809"/>
              <a:gd name="T70" fmla="*/ 2147483647 w 1876"/>
              <a:gd name="T71" fmla="*/ 2147483647 h 1809"/>
              <a:gd name="T72" fmla="*/ 2147483647 w 1876"/>
              <a:gd name="T73" fmla="*/ 2147483647 h 1809"/>
              <a:gd name="T74" fmla="*/ 2147483647 w 1876"/>
              <a:gd name="T75" fmla="*/ 2147483647 h 1809"/>
              <a:gd name="T76" fmla="*/ 2147483647 w 1876"/>
              <a:gd name="T77" fmla="*/ 2147483647 h 1809"/>
              <a:gd name="T78" fmla="*/ 2147483647 w 1876"/>
              <a:gd name="T79" fmla="*/ 2147483647 h 1809"/>
              <a:gd name="T80" fmla="*/ 2147483647 w 1876"/>
              <a:gd name="T81" fmla="*/ 2147483647 h 1809"/>
              <a:gd name="T82" fmla="*/ 2147483647 w 1876"/>
              <a:gd name="T83" fmla="*/ 2147483647 h 1809"/>
              <a:gd name="T84" fmla="*/ 2147483647 w 1876"/>
              <a:gd name="T85" fmla="*/ 2147483647 h 1809"/>
              <a:gd name="T86" fmla="*/ 2147483647 w 1876"/>
              <a:gd name="T87" fmla="*/ 2147483647 h 1809"/>
              <a:gd name="T88" fmla="*/ 2147483647 w 1876"/>
              <a:gd name="T89" fmla="*/ 2147483647 h 1809"/>
              <a:gd name="T90" fmla="*/ 2147483647 w 1876"/>
              <a:gd name="T91" fmla="*/ 2147483647 h 1809"/>
              <a:gd name="T92" fmla="*/ 2147483647 w 1876"/>
              <a:gd name="T93" fmla="*/ 2147483647 h 1809"/>
              <a:gd name="T94" fmla="*/ 2147483647 w 1876"/>
              <a:gd name="T95" fmla="*/ 2147483647 h 1809"/>
              <a:gd name="T96" fmla="*/ 2147483647 w 1876"/>
              <a:gd name="T97" fmla="*/ 2147483647 h 1809"/>
              <a:gd name="T98" fmla="*/ 2147483647 w 1876"/>
              <a:gd name="T99" fmla="*/ 2147483647 h 1809"/>
              <a:gd name="T100" fmla="*/ 2147483647 w 1876"/>
              <a:gd name="T101" fmla="*/ 2147483647 h 1809"/>
              <a:gd name="T102" fmla="*/ 2147483647 w 1876"/>
              <a:gd name="T103" fmla="*/ 2147483647 h 1809"/>
              <a:gd name="T104" fmla="*/ 2147483647 w 1876"/>
              <a:gd name="T105" fmla="*/ 2147483647 h 1809"/>
              <a:gd name="T106" fmla="*/ 2147483647 w 1876"/>
              <a:gd name="T107" fmla="*/ 2147483647 h 1809"/>
              <a:gd name="T108" fmla="*/ 2147483647 w 1876"/>
              <a:gd name="T109" fmla="*/ 2147483647 h 1809"/>
              <a:gd name="T110" fmla="*/ 2147483647 w 1876"/>
              <a:gd name="T111" fmla="*/ 2147483647 h 1809"/>
              <a:gd name="T112" fmla="*/ 2147483647 w 1876"/>
              <a:gd name="T113" fmla="*/ 2147483647 h 1809"/>
              <a:gd name="T114" fmla="*/ 2147483647 w 1876"/>
              <a:gd name="T115" fmla="*/ 2147483647 h 1809"/>
              <a:gd name="T116" fmla="*/ 2147483647 w 1876"/>
              <a:gd name="T117" fmla="*/ 2147483647 h 1809"/>
              <a:gd name="T118" fmla="*/ 2147483647 w 1876"/>
              <a:gd name="T119" fmla="*/ 2147483647 h 1809"/>
              <a:gd name="T120" fmla="*/ 2147483647 w 1876"/>
              <a:gd name="T121" fmla="*/ 2147483647 h 1809"/>
              <a:gd name="T122" fmla="*/ 2147483647 w 1876"/>
              <a:gd name="T123" fmla="*/ 2147483647 h 18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876" h="1809">
                <a:moveTo>
                  <a:pt x="1876" y="227"/>
                </a:moveTo>
                <a:lnTo>
                  <a:pt x="1852" y="214"/>
                </a:lnTo>
                <a:lnTo>
                  <a:pt x="1841" y="214"/>
                </a:lnTo>
                <a:lnTo>
                  <a:pt x="1813" y="219"/>
                </a:lnTo>
                <a:lnTo>
                  <a:pt x="1787" y="223"/>
                </a:lnTo>
                <a:lnTo>
                  <a:pt x="1764" y="248"/>
                </a:lnTo>
                <a:lnTo>
                  <a:pt x="1738" y="274"/>
                </a:lnTo>
                <a:lnTo>
                  <a:pt x="1712" y="287"/>
                </a:lnTo>
                <a:lnTo>
                  <a:pt x="1684" y="295"/>
                </a:lnTo>
                <a:lnTo>
                  <a:pt x="1661" y="269"/>
                </a:lnTo>
                <a:lnTo>
                  <a:pt x="1635" y="272"/>
                </a:lnTo>
                <a:lnTo>
                  <a:pt x="1608" y="274"/>
                </a:lnTo>
                <a:lnTo>
                  <a:pt x="1580" y="251"/>
                </a:lnTo>
                <a:lnTo>
                  <a:pt x="1555" y="244"/>
                </a:lnTo>
                <a:lnTo>
                  <a:pt x="1526" y="244"/>
                </a:lnTo>
                <a:lnTo>
                  <a:pt x="1500" y="225"/>
                </a:lnTo>
                <a:lnTo>
                  <a:pt x="1472" y="212"/>
                </a:lnTo>
                <a:lnTo>
                  <a:pt x="1482" y="186"/>
                </a:lnTo>
                <a:lnTo>
                  <a:pt x="1454" y="175"/>
                </a:lnTo>
                <a:lnTo>
                  <a:pt x="1428" y="173"/>
                </a:lnTo>
                <a:lnTo>
                  <a:pt x="1402" y="186"/>
                </a:lnTo>
                <a:lnTo>
                  <a:pt x="1373" y="181"/>
                </a:lnTo>
                <a:lnTo>
                  <a:pt x="1348" y="181"/>
                </a:lnTo>
                <a:lnTo>
                  <a:pt x="1319" y="178"/>
                </a:lnTo>
                <a:lnTo>
                  <a:pt x="1290" y="178"/>
                </a:lnTo>
                <a:lnTo>
                  <a:pt x="1265" y="184"/>
                </a:lnTo>
                <a:lnTo>
                  <a:pt x="1239" y="196"/>
                </a:lnTo>
                <a:lnTo>
                  <a:pt x="1211" y="207"/>
                </a:lnTo>
                <a:lnTo>
                  <a:pt x="1184" y="217"/>
                </a:lnTo>
                <a:lnTo>
                  <a:pt x="1184" y="244"/>
                </a:lnTo>
                <a:lnTo>
                  <a:pt x="1172" y="269"/>
                </a:lnTo>
                <a:lnTo>
                  <a:pt x="1164" y="295"/>
                </a:lnTo>
                <a:lnTo>
                  <a:pt x="1159" y="321"/>
                </a:lnTo>
                <a:lnTo>
                  <a:pt x="1136" y="331"/>
                </a:lnTo>
                <a:lnTo>
                  <a:pt x="1110" y="331"/>
                </a:lnTo>
                <a:lnTo>
                  <a:pt x="1081" y="346"/>
                </a:lnTo>
                <a:lnTo>
                  <a:pt x="1060" y="373"/>
                </a:lnTo>
                <a:lnTo>
                  <a:pt x="1032" y="380"/>
                </a:lnTo>
                <a:lnTo>
                  <a:pt x="1006" y="370"/>
                </a:lnTo>
                <a:lnTo>
                  <a:pt x="981" y="370"/>
                </a:lnTo>
                <a:lnTo>
                  <a:pt x="952" y="385"/>
                </a:lnTo>
                <a:lnTo>
                  <a:pt x="926" y="370"/>
                </a:lnTo>
                <a:lnTo>
                  <a:pt x="898" y="375"/>
                </a:lnTo>
                <a:lnTo>
                  <a:pt x="871" y="364"/>
                </a:lnTo>
                <a:lnTo>
                  <a:pt x="846" y="352"/>
                </a:lnTo>
                <a:lnTo>
                  <a:pt x="820" y="357"/>
                </a:lnTo>
                <a:lnTo>
                  <a:pt x="792" y="362"/>
                </a:lnTo>
                <a:lnTo>
                  <a:pt x="765" y="370"/>
                </a:lnTo>
                <a:lnTo>
                  <a:pt x="740" y="373"/>
                </a:lnTo>
                <a:lnTo>
                  <a:pt x="712" y="383"/>
                </a:lnTo>
                <a:lnTo>
                  <a:pt x="691" y="408"/>
                </a:lnTo>
                <a:lnTo>
                  <a:pt x="665" y="412"/>
                </a:lnTo>
                <a:lnTo>
                  <a:pt x="640" y="422"/>
                </a:lnTo>
                <a:lnTo>
                  <a:pt x="613" y="433"/>
                </a:lnTo>
                <a:lnTo>
                  <a:pt x="585" y="424"/>
                </a:lnTo>
                <a:lnTo>
                  <a:pt x="559" y="401"/>
                </a:lnTo>
                <a:lnTo>
                  <a:pt x="530" y="383"/>
                </a:lnTo>
                <a:lnTo>
                  <a:pt x="504" y="362"/>
                </a:lnTo>
                <a:lnTo>
                  <a:pt x="484" y="336"/>
                </a:lnTo>
                <a:lnTo>
                  <a:pt x="458" y="313"/>
                </a:lnTo>
                <a:lnTo>
                  <a:pt x="432" y="302"/>
                </a:lnTo>
                <a:lnTo>
                  <a:pt x="403" y="279"/>
                </a:lnTo>
                <a:lnTo>
                  <a:pt x="396" y="261"/>
                </a:lnTo>
                <a:lnTo>
                  <a:pt x="391" y="246"/>
                </a:lnTo>
                <a:lnTo>
                  <a:pt x="378" y="235"/>
                </a:lnTo>
                <a:lnTo>
                  <a:pt x="350" y="230"/>
                </a:lnTo>
                <a:lnTo>
                  <a:pt x="331" y="202"/>
                </a:lnTo>
                <a:lnTo>
                  <a:pt x="306" y="182"/>
                </a:lnTo>
                <a:lnTo>
                  <a:pt x="288" y="155"/>
                </a:lnTo>
                <a:lnTo>
                  <a:pt x="288" y="127"/>
                </a:lnTo>
                <a:lnTo>
                  <a:pt x="274" y="101"/>
                </a:lnTo>
                <a:lnTo>
                  <a:pt x="249" y="80"/>
                </a:lnTo>
                <a:lnTo>
                  <a:pt x="256" y="51"/>
                </a:lnTo>
                <a:lnTo>
                  <a:pt x="272" y="26"/>
                </a:lnTo>
                <a:lnTo>
                  <a:pt x="283" y="0"/>
                </a:lnTo>
                <a:lnTo>
                  <a:pt x="272" y="4"/>
                </a:lnTo>
                <a:lnTo>
                  <a:pt x="249" y="30"/>
                </a:lnTo>
                <a:lnTo>
                  <a:pt x="223" y="36"/>
                </a:lnTo>
                <a:lnTo>
                  <a:pt x="197" y="43"/>
                </a:lnTo>
                <a:lnTo>
                  <a:pt x="171" y="48"/>
                </a:lnTo>
                <a:lnTo>
                  <a:pt x="171" y="74"/>
                </a:lnTo>
                <a:lnTo>
                  <a:pt x="166" y="103"/>
                </a:lnTo>
                <a:lnTo>
                  <a:pt x="153" y="129"/>
                </a:lnTo>
                <a:lnTo>
                  <a:pt x="127" y="154"/>
                </a:lnTo>
                <a:lnTo>
                  <a:pt x="101" y="170"/>
                </a:lnTo>
                <a:lnTo>
                  <a:pt x="76" y="193"/>
                </a:lnTo>
                <a:lnTo>
                  <a:pt x="73" y="223"/>
                </a:lnTo>
                <a:lnTo>
                  <a:pt x="76" y="248"/>
                </a:lnTo>
                <a:lnTo>
                  <a:pt x="60" y="276"/>
                </a:lnTo>
                <a:lnTo>
                  <a:pt x="62" y="302"/>
                </a:lnTo>
                <a:lnTo>
                  <a:pt x="88" y="292"/>
                </a:lnTo>
                <a:lnTo>
                  <a:pt x="114" y="266"/>
                </a:lnTo>
                <a:lnTo>
                  <a:pt x="135" y="240"/>
                </a:lnTo>
                <a:lnTo>
                  <a:pt x="138" y="246"/>
                </a:lnTo>
                <a:lnTo>
                  <a:pt x="124" y="264"/>
                </a:lnTo>
                <a:lnTo>
                  <a:pt x="106" y="290"/>
                </a:lnTo>
                <a:lnTo>
                  <a:pt x="80" y="308"/>
                </a:lnTo>
                <a:lnTo>
                  <a:pt x="52" y="310"/>
                </a:lnTo>
                <a:lnTo>
                  <a:pt x="27" y="325"/>
                </a:lnTo>
                <a:lnTo>
                  <a:pt x="37" y="354"/>
                </a:lnTo>
                <a:lnTo>
                  <a:pt x="46" y="380"/>
                </a:lnTo>
                <a:lnTo>
                  <a:pt x="42" y="408"/>
                </a:lnTo>
                <a:lnTo>
                  <a:pt x="13" y="426"/>
                </a:lnTo>
                <a:lnTo>
                  <a:pt x="0" y="440"/>
                </a:lnTo>
                <a:lnTo>
                  <a:pt x="13" y="465"/>
                </a:lnTo>
                <a:lnTo>
                  <a:pt x="18" y="491"/>
                </a:lnTo>
                <a:lnTo>
                  <a:pt x="29" y="520"/>
                </a:lnTo>
                <a:lnTo>
                  <a:pt x="21" y="546"/>
                </a:lnTo>
                <a:lnTo>
                  <a:pt x="32" y="571"/>
                </a:lnTo>
                <a:lnTo>
                  <a:pt x="29" y="601"/>
                </a:lnTo>
                <a:lnTo>
                  <a:pt x="32" y="626"/>
                </a:lnTo>
                <a:lnTo>
                  <a:pt x="60" y="626"/>
                </a:lnTo>
                <a:lnTo>
                  <a:pt x="85" y="647"/>
                </a:lnTo>
                <a:lnTo>
                  <a:pt x="101" y="673"/>
                </a:lnTo>
                <a:lnTo>
                  <a:pt x="119" y="698"/>
                </a:lnTo>
                <a:lnTo>
                  <a:pt x="135" y="727"/>
                </a:lnTo>
                <a:lnTo>
                  <a:pt x="106" y="732"/>
                </a:lnTo>
                <a:lnTo>
                  <a:pt x="117" y="758"/>
                </a:lnTo>
                <a:lnTo>
                  <a:pt x="119" y="786"/>
                </a:lnTo>
                <a:lnTo>
                  <a:pt x="129" y="813"/>
                </a:lnTo>
                <a:lnTo>
                  <a:pt x="133" y="815"/>
                </a:lnTo>
                <a:lnTo>
                  <a:pt x="104" y="807"/>
                </a:lnTo>
                <a:lnTo>
                  <a:pt x="78" y="807"/>
                </a:lnTo>
                <a:lnTo>
                  <a:pt x="85" y="833"/>
                </a:lnTo>
                <a:lnTo>
                  <a:pt x="101" y="859"/>
                </a:lnTo>
                <a:lnTo>
                  <a:pt x="91" y="887"/>
                </a:lnTo>
                <a:lnTo>
                  <a:pt x="99" y="914"/>
                </a:lnTo>
                <a:lnTo>
                  <a:pt x="124" y="926"/>
                </a:lnTo>
                <a:lnTo>
                  <a:pt x="150" y="940"/>
                </a:lnTo>
                <a:lnTo>
                  <a:pt x="177" y="937"/>
                </a:lnTo>
                <a:lnTo>
                  <a:pt x="179" y="963"/>
                </a:lnTo>
                <a:lnTo>
                  <a:pt x="207" y="973"/>
                </a:lnTo>
                <a:lnTo>
                  <a:pt x="233" y="988"/>
                </a:lnTo>
                <a:lnTo>
                  <a:pt x="205" y="988"/>
                </a:lnTo>
                <a:lnTo>
                  <a:pt x="177" y="978"/>
                </a:lnTo>
                <a:lnTo>
                  <a:pt x="150" y="970"/>
                </a:lnTo>
                <a:lnTo>
                  <a:pt x="143" y="999"/>
                </a:lnTo>
                <a:lnTo>
                  <a:pt x="148" y="1025"/>
                </a:lnTo>
                <a:lnTo>
                  <a:pt x="173" y="1048"/>
                </a:lnTo>
                <a:lnTo>
                  <a:pt x="200" y="1050"/>
                </a:lnTo>
                <a:lnTo>
                  <a:pt x="228" y="1035"/>
                </a:lnTo>
                <a:lnTo>
                  <a:pt x="254" y="1046"/>
                </a:lnTo>
                <a:lnTo>
                  <a:pt x="277" y="1071"/>
                </a:lnTo>
                <a:lnTo>
                  <a:pt x="303" y="1069"/>
                </a:lnTo>
                <a:lnTo>
                  <a:pt x="316" y="1041"/>
                </a:lnTo>
                <a:lnTo>
                  <a:pt x="311" y="1069"/>
                </a:lnTo>
                <a:lnTo>
                  <a:pt x="326" y="1094"/>
                </a:lnTo>
                <a:lnTo>
                  <a:pt x="355" y="1115"/>
                </a:lnTo>
                <a:lnTo>
                  <a:pt x="380" y="1126"/>
                </a:lnTo>
                <a:lnTo>
                  <a:pt x="375" y="1152"/>
                </a:lnTo>
                <a:lnTo>
                  <a:pt x="389" y="1177"/>
                </a:lnTo>
                <a:lnTo>
                  <a:pt x="403" y="1182"/>
                </a:lnTo>
                <a:lnTo>
                  <a:pt x="428" y="1209"/>
                </a:lnTo>
                <a:lnTo>
                  <a:pt x="428" y="1237"/>
                </a:lnTo>
                <a:lnTo>
                  <a:pt x="422" y="1263"/>
                </a:lnTo>
                <a:lnTo>
                  <a:pt x="419" y="1292"/>
                </a:lnTo>
                <a:lnTo>
                  <a:pt x="417" y="1320"/>
                </a:lnTo>
                <a:lnTo>
                  <a:pt x="403" y="1338"/>
                </a:lnTo>
                <a:lnTo>
                  <a:pt x="378" y="1356"/>
                </a:lnTo>
                <a:lnTo>
                  <a:pt x="378" y="1384"/>
                </a:lnTo>
                <a:lnTo>
                  <a:pt x="403" y="1400"/>
                </a:lnTo>
                <a:lnTo>
                  <a:pt x="432" y="1413"/>
                </a:lnTo>
                <a:lnTo>
                  <a:pt x="442" y="1439"/>
                </a:lnTo>
                <a:lnTo>
                  <a:pt x="451" y="1467"/>
                </a:lnTo>
                <a:lnTo>
                  <a:pt x="440" y="1493"/>
                </a:lnTo>
                <a:lnTo>
                  <a:pt x="437" y="1522"/>
                </a:lnTo>
                <a:lnTo>
                  <a:pt x="456" y="1548"/>
                </a:lnTo>
                <a:lnTo>
                  <a:pt x="461" y="1576"/>
                </a:lnTo>
                <a:lnTo>
                  <a:pt x="468" y="1605"/>
                </a:lnTo>
                <a:lnTo>
                  <a:pt x="486" y="1631"/>
                </a:lnTo>
                <a:lnTo>
                  <a:pt x="461" y="1656"/>
                </a:lnTo>
                <a:lnTo>
                  <a:pt x="481" y="1682"/>
                </a:lnTo>
                <a:lnTo>
                  <a:pt x="486" y="1709"/>
                </a:lnTo>
                <a:lnTo>
                  <a:pt x="486" y="1737"/>
                </a:lnTo>
                <a:lnTo>
                  <a:pt x="481" y="1762"/>
                </a:lnTo>
                <a:lnTo>
                  <a:pt x="495" y="1788"/>
                </a:lnTo>
                <a:lnTo>
                  <a:pt x="520" y="1781"/>
                </a:lnTo>
                <a:lnTo>
                  <a:pt x="548" y="1765"/>
                </a:lnTo>
                <a:lnTo>
                  <a:pt x="574" y="1749"/>
                </a:lnTo>
                <a:lnTo>
                  <a:pt x="601" y="1744"/>
                </a:lnTo>
                <a:lnTo>
                  <a:pt x="626" y="1773"/>
                </a:lnTo>
                <a:lnTo>
                  <a:pt x="631" y="1801"/>
                </a:lnTo>
                <a:lnTo>
                  <a:pt x="657" y="1809"/>
                </a:lnTo>
                <a:lnTo>
                  <a:pt x="675" y="1781"/>
                </a:lnTo>
                <a:lnTo>
                  <a:pt x="690" y="1772"/>
                </a:lnTo>
                <a:lnTo>
                  <a:pt x="694" y="1768"/>
                </a:lnTo>
                <a:lnTo>
                  <a:pt x="700" y="1765"/>
                </a:lnTo>
                <a:lnTo>
                  <a:pt x="701" y="1765"/>
                </a:lnTo>
                <a:lnTo>
                  <a:pt x="730" y="1753"/>
                </a:lnTo>
                <a:lnTo>
                  <a:pt x="732" y="1752"/>
                </a:lnTo>
                <a:lnTo>
                  <a:pt x="743" y="1742"/>
                </a:lnTo>
                <a:lnTo>
                  <a:pt x="791" y="1695"/>
                </a:lnTo>
                <a:lnTo>
                  <a:pt x="792" y="1682"/>
                </a:lnTo>
                <a:lnTo>
                  <a:pt x="794" y="1651"/>
                </a:lnTo>
                <a:lnTo>
                  <a:pt x="795" y="1612"/>
                </a:lnTo>
                <a:lnTo>
                  <a:pt x="794" y="1574"/>
                </a:lnTo>
                <a:lnTo>
                  <a:pt x="793" y="1566"/>
                </a:lnTo>
                <a:lnTo>
                  <a:pt x="791" y="1557"/>
                </a:lnTo>
                <a:lnTo>
                  <a:pt x="789" y="1550"/>
                </a:lnTo>
                <a:lnTo>
                  <a:pt x="785" y="1543"/>
                </a:lnTo>
                <a:lnTo>
                  <a:pt x="778" y="1527"/>
                </a:lnTo>
                <a:lnTo>
                  <a:pt x="770" y="1513"/>
                </a:lnTo>
                <a:lnTo>
                  <a:pt x="760" y="1499"/>
                </a:lnTo>
                <a:lnTo>
                  <a:pt x="752" y="1485"/>
                </a:lnTo>
                <a:lnTo>
                  <a:pt x="744" y="1470"/>
                </a:lnTo>
                <a:lnTo>
                  <a:pt x="740" y="1456"/>
                </a:lnTo>
                <a:lnTo>
                  <a:pt x="739" y="1449"/>
                </a:lnTo>
                <a:lnTo>
                  <a:pt x="738" y="1442"/>
                </a:lnTo>
                <a:lnTo>
                  <a:pt x="739" y="1433"/>
                </a:lnTo>
                <a:lnTo>
                  <a:pt x="741" y="1425"/>
                </a:lnTo>
                <a:lnTo>
                  <a:pt x="746" y="1408"/>
                </a:lnTo>
                <a:lnTo>
                  <a:pt x="751" y="1389"/>
                </a:lnTo>
                <a:lnTo>
                  <a:pt x="753" y="1381"/>
                </a:lnTo>
                <a:lnTo>
                  <a:pt x="755" y="1371"/>
                </a:lnTo>
                <a:lnTo>
                  <a:pt x="756" y="1362"/>
                </a:lnTo>
                <a:lnTo>
                  <a:pt x="756" y="1351"/>
                </a:lnTo>
                <a:lnTo>
                  <a:pt x="755" y="1342"/>
                </a:lnTo>
                <a:lnTo>
                  <a:pt x="753" y="1333"/>
                </a:lnTo>
                <a:lnTo>
                  <a:pt x="749" y="1323"/>
                </a:lnTo>
                <a:lnTo>
                  <a:pt x="743" y="1314"/>
                </a:lnTo>
                <a:lnTo>
                  <a:pt x="738" y="1304"/>
                </a:lnTo>
                <a:lnTo>
                  <a:pt x="736" y="1297"/>
                </a:lnTo>
                <a:lnTo>
                  <a:pt x="736" y="1294"/>
                </a:lnTo>
                <a:lnTo>
                  <a:pt x="736" y="1291"/>
                </a:lnTo>
                <a:lnTo>
                  <a:pt x="737" y="1288"/>
                </a:lnTo>
                <a:lnTo>
                  <a:pt x="739" y="1285"/>
                </a:lnTo>
                <a:lnTo>
                  <a:pt x="743" y="1281"/>
                </a:lnTo>
                <a:lnTo>
                  <a:pt x="749" y="1278"/>
                </a:lnTo>
                <a:lnTo>
                  <a:pt x="756" y="1276"/>
                </a:lnTo>
                <a:lnTo>
                  <a:pt x="763" y="1274"/>
                </a:lnTo>
                <a:lnTo>
                  <a:pt x="779" y="1272"/>
                </a:lnTo>
                <a:lnTo>
                  <a:pt x="795" y="1272"/>
                </a:lnTo>
                <a:lnTo>
                  <a:pt x="805" y="1272"/>
                </a:lnTo>
                <a:lnTo>
                  <a:pt x="810" y="1273"/>
                </a:lnTo>
                <a:lnTo>
                  <a:pt x="814" y="1263"/>
                </a:lnTo>
                <a:lnTo>
                  <a:pt x="827" y="1241"/>
                </a:lnTo>
                <a:lnTo>
                  <a:pt x="838" y="1227"/>
                </a:lnTo>
                <a:lnTo>
                  <a:pt x="853" y="1211"/>
                </a:lnTo>
                <a:lnTo>
                  <a:pt x="861" y="1202"/>
                </a:lnTo>
                <a:lnTo>
                  <a:pt x="870" y="1194"/>
                </a:lnTo>
                <a:lnTo>
                  <a:pt x="881" y="1186"/>
                </a:lnTo>
                <a:lnTo>
                  <a:pt x="892" y="1177"/>
                </a:lnTo>
                <a:lnTo>
                  <a:pt x="912" y="1162"/>
                </a:lnTo>
                <a:lnTo>
                  <a:pt x="928" y="1150"/>
                </a:lnTo>
                <a:lnTo>
                  <a:pt x="938" y="1140"/>
                </a:lnTo>
                <a:lnTo>
                  <a:pt x="945" y="1132"/>
                </a:lnTo>
                <a:lnTo>
                  <a:pt x="949" y="1125"/>
                </a:lnTo>
                <a:lnTo>
                  <a:pt x="952" y="1117"/>
                </a:lnTo>
                <a:lnTo>
                  <a:pt x="955" y="1108"/>
                </a:lnTo>
                <a:lnTo>
                  <a:pt x="959" y="1097"/>
                </a:lnTo>
                <a:lnTo>
                  <a:pt x="963" y="1091"/>
                </a:lnTo>
                <a:lnTo>
                  <a:pt x="970" y="1084"/>
                </a:lnTo>
                <a:lnTo>
                  <a:pt x="980" y="1076"/>
                </a:lnTo>
                <a:lnTo>
                  <a:pt x="990" y="1069"/>
                </a:lnTo>
                <a:lnTo>
                  <a:pt x="1017" y="1052"/>
                </a:lnTo>
                <a:lnTo>
                  <a:pt x="1048" y="1036"/>
                </a:lnTo>
                <a:lnTo>
                  <a:pt x="1077" y="1022"/>
                </a:lnTo>
                <a:lnTo>
                  <a:pt x="1102" y="1010"/>
                </a:lnTo>
                <a:lnTo>
                  <a:pt x="1120" y="1002"/>
                </a:lnTo>
                <a:lnTo>
                  <a:pt x="1128" y="999"/>
                </a:lnTo>
                <a:lnTo>
                  <a:pt x="1132" y="1000"/>
                </a:lnTo>
                <a:lnTo>
                  <a:pt x="1143" y="1000"/>
                </a:lnTo>
                <a:lnTo>
                  <a:pt x="1162" y="1000"/>
                </a:lnTo>
                <a:lnTo>
                  <a:pt x="1186" y="999"/>
                </a:lnTo>
                <a:lnTo>
                  <a:pt x="1216" y="997"/>
                </a:lnTo>
                <a:lnTo>
                  <a:pt x="1247" y="992"/>
                </a:lnTo>
                <a:lnTo>
                  <a:pt x="1265" y="989"/>
                </a:lnTo>
                <a:lnTo>
                  <a:pt x="1282" y="986"/>
                </a:lnTo>
                <a:lnTo>
                  <a:pt x="1300" y="982"/>
                </a:lnTo>
                <a:lnTo>
                  <a:pt x="1318" y="977"/>
                </a:lnTo>
                <a:lnTo>
                  <a:pt x="1350" y="966"/>
                </a:lnTo>
                <a:lnTo>
                  <a:pt x="1378" y="957"/>
                </a:lnTo>
                <a:lnTo>
                  <a:pt x="1403" y="948"/>
                </a:lnTo>
                <a:lnTo>
                  <a:pt x="1424" y="941"/>
                </a:lnTo>
                <a:lnTo>
                  <a:pt x="1444" y="935"/>
                </a:lnTo>
                <a:lnTo>
                  <a:pt x="1462" y="930"/>
                </a:lnTo>
                <a:lnTo>
                  <a:pt x="1481" y="927"/>
                </a:lnTo>
                <a:lnTo>
                  <a:pt x="1501" y="926"/>
                </a:lnTo>
                <a:lnTo>
                  <a:pt x="1512" y="925"/>
                </a:lnTo>
                <a:lnTo>
                  <a:pt x="1520" y="924"/>
                </a:lnTo>
                <a:lnTo>
                  <a:pt x="1528" y="922"/>
                </a:lnTo>
                <a:lnTo>
                  <a:pt x="1533" y="919"/>
                </a:lnTo>
                <a:lnTo>
                  <a:pt x="1538" y="916"/>
                </a:lnTo>
                <a:lnTo>
                  <a:pt x="1541" y="911"/>
                </a:lnTo>
                <a:lnTo>
                  <a:pt x="1544" y="906"/>
                </a:lnTo>
                <a:lnTo>
                  <a:pt x="1546" y="901"/>
                </a:lnTo>
                <a:lnTo>
                  <a:pt x="1547" y="896"/>
                </a:lnTo>
                <a:lnTo>
                  <a:pt x="1547" y="889"/>
                </a:lnTo>
                <a:lnTo>
                  <a:pt x="1547" y="883"/>
                </a:lnTo>
                <a:lnTo>
                  <a:pt x="1547" y="877"/>
                </a:lnTo>
                <a:lnTo>
                  <a:pt x="1545" y="863"/>
                </a:lnTo>
                <a:lnTo>
                  <a:pt x="1543" y="850"/>
                </a:lnTo>
                <a:lnTo>
                  <a:pt x="1542" y="844"/>
                </a:lnTo>
                <a:lnTo>
                  <a:pt x="1543" y="839"/>
                </a:lnTo>
                <a:lnTo>
                  <a:pt x="1545" y="835"/>
                </a:lnTo>
                <a:lnTo>
                  <a:pt x="1547" y="832"/>
                </a:lnTo>
                <a:lnTo>
                  <a:pt x="1552" y="830"/>
                </a:lnTo>
                <a:lnTo>
                  <a:pt x="1556" y="827"/>
                </a:lnTo>
                <a:lnTo>
                  <a:pt x="1560" y="826"/>
                </a:lnTo>
                <a:lnTo>
                  <a:pt x="1565" y="824"/>
                </a:lnTo>
                <a:lnTo>
                  <a:pt x="1577" y="822"/>
                </a:lnTo>
                <a:lnTo>
                  <a:pt x="1587" y="818"/>
                </a:lnTo>
                <a:lnTo>
                  <a:pt x="1593" y="816"/>
                </a:lnTo>
                <a:lnTo>
                  <a:pt x="1598" y="812"/>
                </a:lnTo>
                <a:lnTo>
                  <a:pt x="1603" y="807"/>
                </a:lnTo>
                <a:lnTo>
                  <a:pt x="1606" y="802"/>
                </a:lnTo>
                <a:lnTo>
                  <a:pt x="1609" y="796"/>
                </a:lnTo>
                <a:lnTo>
                  <a:pt x="1613" y="789"/>
                </a:lnTo>
                <a:lnTo>
                  <a:pt x="1615" y="781"/>
                </a:lnTo>
                <a:lnTo>
                  <a:pt x="1616" y="773"/>
                </a:lnTo>
                <a:lnTo>
                  <a:pt x="1618" y="755"/>
                </a:lnTo>
                <a:lnTo>
                  <a:pt x="1619" y="736"/>
                </a:lnTo>
                <a:lnTo>
                  <a:pt x="1620" y="716"/>
                </a:lnTo>
                <a:lnTo>
                  <a:pt x="1621" y="696"/>
                </a:lnTo>
                <a:lnTo>
                  <a:pt x="1624" y="675"/>
                </a:lnTo>
                <a:lnTo>
                  <a:pt x="1628" y="656"/>
                </a:lnTo>
                <a:lnTo>
                  <a:pt x="1632" y="647"/>
                </a:lnTo>
                <a:lnTo>
                  <a:pt x="1636" y="637"/>
                </a:lnTo>
                <a:lnTo>
                  <a:pt x="1641" y="628"/>
                </a:lnTo>
                <a:lnTo>
                  <a:pt x="1645" y="618"/>
                </a:lnTo>
                <a:lnTo>
                  <a:pt x="1657" y="601"/>
                </a:lnTo>
                <a:lnTo>
                  <a:pt x="1669" y="583"/>
                </a:lnTo>
                <a:lnTo>
                  <a:pt x="1683" y="567"/>
                </a:lnTo>
                <a:lnTo>
                  <a:pt x="1697" y="552"/>
                </a:lnTo>
                <a:lnTo>
                  <a:pt x="1710" y="540"/>
                </a:lnTo>
                <a:lnTo>
                  <a:pt x="1724" y="529"/>
                </a:lnTo>
                <a:lnTo>
                  <a:pt x="1737" y="521"/>
                </a:lnTo>
                <a:lnTo>
                  <a:pt x="1750" y="516"/>
                </a:lnTo>
                <a:lnTo>
                  <a:pt x="1762" y="511"/>
                </a:lnTo>
                <a:lnTo>
                  <a:pt x="1772" y="510"/>
                </a:lnTo>
                <a:lnTo>
                  <a:pt x="1788" y="509"/>
                </a:lnTo>
                <a:lnTo>
                  <a:pt x="1794" y="510"/>
                </a:lnTo>
                <a:lnTo>
                  <a:pt x="1801" y="508"/>
                </a:lnTo>
                <a:lnTo>
                  <a:pt x="1824" y="504"/>
                </a:lnTo>
                <a:lnTo>
                  <a:pt x="1809" y="503"/>
                </a:lnTo>
                <a:lnTo>
                  <a:pt x="1797" y="504"/>
                </a:lnTo>
                <a:lnTo>
                  <a:pt x="1796" y="496"/>
                </a:lnTo>
                <a:lnTo>
                  <a:pt x="1794" y="476"/>
                </a:lnTo>
                <a:lnTo>
                  <a:pt x="1792" y="463"/>
                </a:lnTo>
                <a:lnTo>
                  <a:pt x="1789" y="451"/>
                </a:lnTo>
                <a:lnTo>
                  <a:pt x="1786" y="440"/>
                </a:lnTo>
                <a:lnTo>
                  <a:pt x="1782" y="430"/>
                </a:lnTo>
                <a:lnTo>
                  <a:pt x="1777" y="423"/>
                </a:lnTo>
                <a:lnTo>
                  <a:pt x="1774" y="417"/>
                </a:lnTo>
                <a:lnTo>
                  <a:pt x="1772" y="411"/>
                </a:lnTo>
                <a:lnTo>
                  <a:pt x="1772" y="405"/>
                </a:lnTo>
                <a:lnTo>
                  <a:pt x="1772" y="399"/>
                </a:lnTo>
                <a:lnTo>
                  <a:pt x="1774" y="392"/>
                </a:lnTo>
                <a:lnTo>
                  <a:pt x="1777" y="382"/>
                </a:lnTo>
                <a:lnTo>
                  <a:pt x="1782" y="371"/>
                </a:lnTo>
                <a:lnTo>
                  <a:pt x="1785" y="363"/>
                </a:lnTo>
                <a:lnTo>
                  <a:pt x="1789" y="357"/>
                </a:lnTo>
                <a:lnTo>
                  <a:pt x="1794" y="352"/>
                </a:lnTo>
                <a:lnTo>
                  <a:pt x="1800" y="345"/>
                </a:lnTo>
                <a:lnTo>
                  <a:pt x="1816" y="335"/>
                </a:lnTo>
                <a:lnTo>
                  <a:pt x="1832" y="325"/>
                </a:lnTo>
                <a:lnTo>
                  <a:pt x="1860" y="312"/>
                </a:lnTo>
                <a:lnTo>
                  <a:pt x="1873" y="307"/>
                </a:lnTo>
                <a:lnTo>
                  <a:pt x="1876" y="227"/>
                </a:lnTo>
                <a:close/>
                <a:moveTo>
                  <a:pt x="318" y="1097"/>
                </a:moveTo>
                <a:lnTo>
                  <a:pt x="321" y="1124"/>
                </a:lnTo>
                <a:lnTo>
                  <a:pt x="301" y="1149"/>
                </a:lnTo>
                <a:lnTo>
                  <a:pt x="272" y="1165"/>
                </a:lnTo>
                <a:lnTo>
                  <a:pt x="246" y="1175"/>
                </a:lnTo>
                <a:lnTo>
                  <a:pt x="220" y="1191"/>
                </a:lnTo>
                <a:lnTo>
                  <a:pt x="202" y="1165"/>
                </a:lnTo>
                <a:lnTo>
                  <a:pt x="207" y="1136"/>
                </a:lnTo>
                <a:lnTo>
                  <a:pt x="212" y="1110"/>
                </a:lnTo>
                <a:lnTo>
                  <a:pt x="215" y="1082"/>
                </a:lnTo>
                <a:lnTo>
                  <a:pt x="244" y="1082"/>
                </a:lnTo>
                <a:lnTo>
                  <a:pt x="269" y="1079"/>
                </a:lnTo>
                <a:lnTo>
                  <a:pt x="297" y="1085"/>
                </a:lnTo>
                <a:lnTo>
                  <a:pt x="318" y="1097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" name="Freeform 45"/>
          <p:cNvSpPr>
            <a:spLocks noEditPoints="1"/>
          </p:cNvSpPr>
          <p:nvPr/>
        </p:nvSpPr>
        <p:spPr bwMode="auto">
          <a:xfrm>
            <a:off x="3403520" y="1967407"/>
            <a:ext cx="945548" cy="774342"/>
          </a:xfrm>
          <a:custGeom>
            <a:avLst/>
            <a:gdLst>
              <a:gd name="T0" fmla="*/ 2147483647 w 1762"/>
              <a:gd name="T1" fmla="*/ 2147483647 h 1514"/>
              <a:gd name="T2" fmla="*/ 2147483647 w 1762"/>
              <a:gd name="T3" fmla="*/ 2147483647 h 1514"/>
              <a:gd name="T4" fmla="*/ 2147483647 w 1762"/>
              <a:gd name="T5" fmla="*/ 2147483647 h 1514"/>
              <a:gd name="T6" fmla="*/ 2147483647 w 1762"/>
              <a:gd name="T7" fmla="*/ 2147483647 h 1514"/>
              <a:gd name="T8" fmla="*/ 2147483647 w 1762"/>
              <a:gd name="T9" fmla="*/ 2147483647 h 1514"/>
              <a:gd name="T10" fmla="*/ 2147483647 w 1762"/>
              <a:gd name="T11" fmla="*/ 2147483647 h 1514"/>
              <a:gd name="T12" fmla="*/ 2147483647 w 1762"/>
              <a:gd name="T13" fmla="*/ 2147483647 h 1514"/>
              <a:gd name="T14" fmla="*/ 2147483647 w 1762"/>
              <a:gd name="T15" fmla="*/ 2147483647 h 1514"/>
              <a:gd name="T16" fmla="*/ 2147483647 w 1762"/>
              <a:gd name="T17" fmla="*/ 2147483647 h 1514"/>
              <a:gd name="T18" fmla="*/ 2147483647 w 1762"/>
              <a:gd name="T19" fmla="*/ 2147483647 h 1514"/>
              <a:gd name="T20" fmla="*/ 2147483647 w 1762"/>
              <a:gd name="T21" fmla="*/ 2147483647 h 1514"/>
              <a:gd name="T22" fmla="*/ 2147483647 w 1762"/>
              <a:gd name="T23" fmla="*/ 2147483647 h 1514"/>
              <a:gd name="T24" fmla="*/ 2147483647 w 1762"/>
              <a:gd name="T25" fmla="*/ 2147483647 h 1514"/>
              <a:gd name="T26" fmla="*/ 2147483647 w 1762"/>
              <a:gd name="T27" fmla="*/ 2147483647 h 1514"/>
              <a:gd name="T28" fmla="*/ 2147483647 w 1762"/>
              <a:gd name="T29" fmla="*/ 2147483647 h 1514"/>
              <a:gd name="T30" fmla="*/ 2147483647 w 1762"/>
              <a:gd name="T31" fmla="*/ 2147483647 h 1514"/>
              <a:gd name="T32" fmla="*/ 2147483647 w 1762"/>
              <a:gd name="T33" fmla="*/ 2147483647 h 1514"/>
              <a:gd name="T34" fmla="*/ 2147483647 w 1762"/>
              <a:gd name="T35" fmla="*/ 2147483647 h 1514"/>
              <a:gd name="T36" fmla="*/ 2147483647 w 1762"/>
              <a:gd name="T37" fmla="*/ 2147483647 h 1514"/>
              <a:gd name="T38" fmla="*/ 2147483647 w 1762"/>
              <a:gd name="T39" fmla="*/ 2147483647 h 1514"/>
              <a:gd name="T40" fmla="*/ 2147483647 w 1762"/>
              <a:gd name="T41" fmla="*/ 2147483647 h 1514"/>
              <a:gd name="T42" fmla="*/ 2147483647 w 1762"/>
              <a:gd name="T43" fmla="*/ 2147483647 h 1514"/>
              <a:gd name="T44" fmla="*/ 2147483647 w 1762"/>
              <a:gd name="T45" fmla="*/ 2147483647 h 1514"/>
              <a:gd name="T46" fmla="*/ 2147483647 w 1762"/>
              <a:gd name="T47" fmla="*/ 2147483647 h 1514"/>
              <a:gd name="T48" fmla="*/ 2147483647 w 1762"/>
              <a:gd name="T49" fmla="*/ 2147483647 h 1514"/>
              <a:gd name="T50" fmla="*/ 2147483647 w 1762"/>
              <a:gd name="T51" fmla="*/ 2147483647 h 1514"/>
              <a:gd name="T52" fmla="*/ 2147483647 w 1762"/>
              <a:gd name="T53" fmla="*/ 2147483647 h 1514"/>
              <a:gd name="T54" fmla="*/ 2147483647 w 1762"/>
              <a:gd name="T55" fmla="*/ 2147483647 h 1514"/>
              <a:gd name="T56" fmla="*/ 2147483647 w 1762"/>
              <a:gd name="T57" fmla="*/ 2147483647 h 1514"/>
              <a:gd name="T58" fmla="*/ 2147483647 w 1762"/>
              <a:gd name="T59" fmla="*/ 2147483647 h 1514"/>
              <a:gd name="T60" fmla="*/ 2147483647 w 1762"/>
              <a:gd name="T61" fmla="*/ 2147483647 h 1514"/>
              <a:gd name="T62" fmla="*/ 2147483647 w 1762"/>
              <a:gd name="T63" fmla="*/ 2147483647 h 1514"/>
              <a:gd name="T64" fmla="*/ 2147483647 w 1762"/>
              <a:gd name="T65" fmla="*/ 2147483647 h 1514"/>
              <a:gd name="T66" fmla="*/ 2147483647 w 1762"/>
              <a:gd name="T67" fmla="*/ 2147483647 h 1514"/>
              <a:gd name="T68" fmla="*/ 2147483647 w 1762"/>
              <a:gd name="T69" fmla="*/ 2147483647 h 1514"/>
              <a:gd name="T70" fmla="*/ 2147483647 w 1762"/>
              <a:gd name="T71" fmla="*/ 2147483647 h 1514"/>
              <a:gd name="T72" fmla="*/ 2147483647 w 1762"/>
              <a:gd name="T73" fmla="*/ 2147483647 h 1514"/>
              <a:gd name="T74" fmla="*/ 2147483647 w 1762"/>
              <a:gd name="T75" fmla="*/ 2147483647 h 1514"/>
              <a:gd name="T76" fmla="*/ 2147483647 w 1762"/>
              <a:gd name="T77" fmla="*/ 2147483647 h 1514"/>
              <a:gd name="T78" fmla="*/ 2147483647 w 1762"/>
              <a:gd name="T79" fmla="*/ 2147483647 h 1514"/>
              <a:gd name="T80" fmla="*/ 2147483647 w 1762"/>
              <a:gd name="T81" fmla="*/ 2147483647 h 1514"/>
              <a:gd name="T82" fmla="*/ 2147483647 w 1762"/>
              <a:gd name="T83" fmla="*/ 2147483647 h 1514"/>
              <a:gd name="T84" fmla="*/ 2147483647 w 1762"/>
              <a:gd name="T85" fmla="*/ 2147483647 h 1514"/>
              <a:gd name="T86" fmla="*/ 2147483647 w 1762"/>
              <a:gd name="T87" fmla="*/ 2147483647 h 1514"/>
              <a:gd name="T88" fmla="*/ 2147483647 w 1762"/>
              <a:gd name="T89" fmla="*/ 2147483647 h 1514"/>
              <a:gd name="T90" fmla="*/ 2147483647 w 1762"/>
              <a:gd name="T91" fmla="*/ 2147483647 h 1514"/>
              <a:gd name="T92" fmla="*/ 2147483647 w 1762"/>
              <a:gd name="T93" fmla="*/ 2147483647 h 1514"/>
              <a:gd name="T94" fmla="*/ 2147483647 w 1762"/>
              <a:gd name="T95" fmla="*/ 2147483647 h 1514"/>
              <a:gd name="T96" fmla="*/ 2147483647 w 1762"/>
              <a:gd name="T97" fmla="*/ 2147483647 h 1514"/>
              <a:gd name="T98" fmla="*/ 2147483647 w 1762"/>
              <a:gd name="T99" fmla="*/ 2147483647 h 1514"/>
              <a:gd name="T100" fmla="*/ 2147483647 w 1762"/>
              <a:gd name="T101" fmla="*/ 2147483647 h 1514"/>
              <a:gd name="T102" fmla="*/ 2147483647 w 1762"/>
              <a:gd name="T103" fmla="*/ 2147483647 h 1514"/>
              <a:gd name="T104" fmla="*/ 2147483647 w 1762"/>
              <a:gd name="T105" fmla="*/ 2147483647 h 1514"/>
              <a:gd name="T106" fmla="*/ 2147483647 w 1762"/>
              <a:gd name="T107" fmla="*/ 2147483647 h 1514"/>
              <a:gd name="T108" fmla="*/ 2147483647 w 1762"/>
              <a:gd name="T109" fmla="*/ 2147483647 h 1514"/>
              <a:gd name="T110" fmla="*/ 2147483647 w 1762"/>
              <a:gd name="T111" fmla="*/ 2147483647 h 1514"/>
              <a:gd name="T112" fmla="*/ 2147483647 w 1762"/>
              <a:gd name="T113" fmla="*/ 2147483647 h 1514"/>
              <a:gd name="T114" fmla="*/ 2147483647 w 1762"/>
              <a:gd name="T115" fmla="*/ 2147483647 h 1514"/>
              <a:gd name="T116" fmla="*/ 2147483647 w 1762"/>
              <a:gd name="T117" fmla="*/ 2147483647 h 1514"/>
              <a:gd name="T118" fmla="*/ 2147483647 w 1762"/>
              <a:gd name="T119" fmla="*/ 2147483647 h 151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762" h="1514">
                <a:moveTo>
                  <a:pt x="52" y="1273"/>
                </a:moveTo>
                <a:lnTo>
                  <a:pt x="26" y="1293"/>
                </a:lnTo>
                <a:lnTo>
                  <a:pt x="0" y="1304"/>
                </a:lnTo>
                <a:lnTo>
                  <a:pt x="18" y="1330"/>
                </a:lnTo>
                <a:lnTo>
                  <a:pt x="47" y="1348"/>
                </a:lnTo>
                <a:lnTo>
                  <a:pt x="72" y="1345"/>
                </a:lnTo>
                <a:lnTo>
                  <a:pt x="100" y="1335"/>
                </a:lnTo>
                <a:lnTo>
                  <a:pt x="127" y="1320"/>
                </a:lnTo>
                <a:lnTo>
                  <a:pt x="155" y="1304"/>
                </a:lnTo>
                <a:lnTo>
                  <a:pt x="181" y="1291"/>
                </a:lnTo>
                <a:lnTo>
                  <a:pt x="206" y="1288"/>
                </a:lnTo>
                <a:lnTo>
                  <a:pt x="233" y="1291"/>
                </a:lnTo>
                <a:lnTo>
                  <a:pt x="259" y="1314"/>
                </a:lnTo>
                <a:lnTo>
                  <a:pt x="287" y="1314"/>
                </a:lnTo>
                <a:lnTo>
                  <a:pt x="312" y="1299"/>
                </a:lnTo>
                <a:lnTo>
                  <a:pt x="316" y="1272"/>
                </a:lnTo>
                <a:lnTo>
                  <a:pt x="321" y="1244"/>
                </a:lnTo>
                <a:lnTo>
                  <a:pt x="339" y="1270"/>
                </a:lnTo>
                <a:lnTo>
                  <a:pt x="349" y="1297"/>
                </a:lnTo>
                <a:lnTo>
                  <a:pt x="365" y="1322"/>
                </a:lnTo>
                <a:lnTo>
                  <a:pt x="367" y="1350"/>
                </a:lnTo>
                <a:lnTo>
                  <a:pt x="362" y="1380"/>
                </a:lnTo>
                <a:lnTo>
                  <a:pt x="365" y="1405"/>
                </a:lnTo>
                <a:lnTo>
                  <a:pt x="370" y="1431"/>
                </a:lnTo>
                <a:lnTo>
                  <a:pt x="372" y="1457"/>
                </a:lnTo>
                <a:lnTo>
                  <a:pt x="365" y="1486"/>
                </a:lnTo>
                <a:lnTo>
                  <a:pt x="372" y="1511"/>
                </a:lnTo>
                <a:lnTo>
                  <a:pt x="398" y="1514"/>
                </a:lnTo>
                <a:lnTo>
                  <a:pt x="427" y="1491"/>
                </a:lnTo>
                <a:lnTo>
                  <a:pt x="452" y="1465"/>
                </a:lnTo>
                <a:lnTo>
                  <a:pt x="478" y="1442"/>
                </a:lnTo>
                <a:lnTo>
                  <a:pt x="507" y="1428"/>
                </a:lnTo>
                <a:lnTo>
                  <a:pt x="533" y="1426"/>
                </a:lnTo>
                <a:lnTo>
                  <a:pt x="558" y="1433"/>
                </a:lnTo>
                <a:lnTo>
                  <a:pt x="587" y="1452"/>
                </a:lnTo>
                <a:lnTo>
                  <a:pt x="613" y="1470"/>
                </a:lnTo>
                <a:lnTo>
                  <a:pt x="630" y="1463"/>
                </a:lnTo>
                <a:lnTo>
                  <a:pt x="657" y="1459"/>
                </a:lnTo>
                <a:lnTo>
                  <a:pt x="685" y="1436"/>
                </a:lnTo>
                <a:lnTo>
                  <a:pt x="711" y="1418"/>
                </a:lnTo>
                <a:lnTo>
                  <a:pt x="736" y="1403"/>
                </a:lnTo>
                <a:lnTo>
                  <a:pt x="766" y="1387"/>
                </a:lnTo>
                <a:lnTo>
                  <a:pt x="761" y="1359"/>
                </a:lnTo>
                <a:lnTo>
                  <a:pt x="770" y="1332"/>
                </a:lnTo>
                <a:lnTo>
                  <a:pt x="791" y="1307"/>
                </a:lnTo>
                <a:lnTo>
                  <a:pt x="819" y="1332"/>
                </a:lnTo>
                <a:lnTo>
                  <a:pt x="846" y="1343"/>
                </a:lnTo>
                <a:lnTo>
                  <a:pt x="858" y="1371"/>
                </a:lnTo>
                <a:lnTo>
                  <a:pt x="884" y="1392"/>
                </a:lnTo>
                <a:lnTo>
                  <a:pt x="913" y="1405"/>
                </a:lnTo>
                <a:lnTo>
                  <a:pt x="939" y="1387"/>
                </a:lnTo>
                <a:lnTo>
                  <a:pt x="967" y="1376"/>
                </a:lnTo>
                <a:lnTo>
                  <a:pt x="993" y="1374"/>
                </a:lnTo>
                <a:lnTo>
                  <a:pt x="1006" y="1403"/>
                </a:lnTo>
                <a:lnTo>
                  <a:pt x="1006" y="1428"/>
                </a:lnTo>
                <a:lnTo>
                  <a:pt x="998" y="1454"/>
                </a:lnTo>
                <a:lnTo>
                  <a:pt x="1014" y="1482"/>
                </a:lnTo>
                <a:lnTo>
                  <a:pt x="1040" y="1482"/>
                </a:lnTo>
                <a:lnTo>
                  <a:pt x="1068" y="1477"/>
                </a:lnTo>
                <a:lnTo>
                  <a:pt x="1093" y="1465"/>
                </a:lnTo>
                <a:lnTo>
                  <a:pt x="1123" y="1452"/>
                </a:lnTo>
                <a:lnTo>
                  <a:pt x="1148" y="1438"/>
                </a:lnTo>
                <a:lnTo>
                  <a:pt x="1164" y="1413"/>
                </a:lnTo>
                <a:lnTo>
                  <a:pt x="1169" y="1387"/>
                </a:lnTo>
                <a:lnTo>
                  <a:pt x="1171" y="1385"/>
                </a:lnTo>
                <a:lnTo>
                  <a:pt x="1171" y="1410"/>
                </a:lnTo>
                <a:lnTo>
                  <a:pt x="1166" y="1438"/>
                </a:lnTo>
                <a:lnTo>
                  <a:pt x="1194" y="1449"/>
                </a:lnTo>
                <a:lnTo>
                  <a:pt x="1220" y="1436"/>
                </a:lnTo>
                <a:lnTo>
                  <a:pt x="1241" y="1410"/>
                </a:lnTo>
                <a:lnTo>
                  <a:pt x="1244" y="1407"/>
                </a:lnTo>
                <a:lnTo>
                  <a:pt x="1254" y="1390"/>
                </a:lnTo>
                <a:lnTo>
                  <a:pt x="1253" y="1386"/>
                </a:lnTo>
                <a:lnTo>
                  <a:pt x="1252" y="1375"/>
                </a:lnTo>
                <a:lnTo>
                  <a:pt x="1251" y="1368"/>
                </a:lnTo>
                <a:lnTo>
                  <a:pt x="1251" y="1360"/>
                </a:lnTo>
                <a:lnTo>
                  <a:pt x="1252" y="1351"/>
                </a:lnTo>
                <a:lnTo>
                  <a:pt x="1253" y="1341"/>
                </a:lnTo>
                <a:lnTo>
                  <a:pt x="1255" y="1330"/>
                </a:lnTo>
                <a:lnTo>
                  <a:pt x="1259" y="1320"/>
                </a:lnTo>
                <a:lnTo>
                  <a:pt x="1263" y="1309"/>
                </a:lnTo>
                <a:lnTo>
                  <a:pt x="1270" y="1299"/>
                </a:lnTo>
                <a:lnTo>
                  <a:pt x="1278" y="1289"/>
                </a:lnTo>
                <a:lnTo>
                  <a:pt x="1287" y="1280"/>
                </a:lnTo>
                <a:lnTo>
                  <a:pt x="1300" y="1270"/>
                </a:lnTo>
                <a:lnTo>
                  <a:pt x="1314" y="1263"/>
                </a:lnTo>
                <a:lnTo>
                  <a:pt x="1362" y="1242"/>
                </a:lnTo>
                <a:lnTo>
                  <a:pt x="1387" y="1229"/>
                </a:lnTo>
                <a:lnTo>
                  <a:pt x="1390" y="1227"/>
                </a:lnTo>
                <a:lnTo>
                  <a:pt x="1393" y="1224"/>
                </a:lnTo>
                <a:lnTo>
                  <a:pt x="1397" y="1221"/>
                </a:lnTo>
                <a:lnTo>
                  <a:pt x="1398" y="1218"/>
                </a:lnTo>
                <a:lnTo>
                  <a:pt x="1401" y="1208"/>
                </a:lnTo>
                <a:lnTo>
                  <a:pt x="1403" y="1197"/>
                </a:lnTo>
                <a:lnTo>
                  <a:pt x="1405" y="1189"/>
                </a:lnTo>
                <a:lnTo>
                  <a:pt x="1407" y="1184"/>
                </a:lnTo>
                <a:lnTo>
                  <a:pt x="1410" y="1180"/>
                </a:lnTo>
                <a:lnTo>
                  <a:pt x="1413" y="1177"/>
                </a:lnTo>
                <a:lnTo>
                  <a:pt x="1422" y="1172"/>
                </a:lnTo>
                <a:lnTo>
                  <a:pt x="1431" y="1166"/>
                </a:lnTo>
                <a:lnTo>
                  <a:pt x="1435" y="1164"/>
                </a:lnTo>
                <a:lnTo>
                  <a:pt x="1440" y="1162"/>
                </a:lnTo>
                <a:lnTo>
                  <a:pt x="1443" y="1159"/>
                </a:lnTo>
                <a:lnTo>
                  <a:pt x="1445" y="1155"/>
                </a:lnTo>
                <a:lnTo>
                  <a:pt x="1447" y="1151"/>
                </a:lnTo>
                <a:lnTo>
                  <a:pt x="1448" y="1144"/>
                </a:lnTo>
                <a:lnTo>
                  <a:pt x="1448" y="1138"/>
                </a:lnTo>
                <a:lnTo>
                  <a:pt x="1447" y="1130"/>
                </a:lnTo>
                <a:lnTo>
                  <a:pt x="1439" y="1098"/>
                </a:lnTo>
                <a:lnTo>
                  <a:pt x="1433" y="1074"/>
                </a:lnTo>
                <a:lnTo>
                  <a:pt x="1434" y="1070"/>
                </a:lnTo>
                <a:lnTo>
                  <a:pt x="1435" y="1065"/>
                </a:lnTo>
                <a:lnTo>
                  <a:pt x="1439" y="1061"/>
                </a:lnTo>
                <a:lnTo>
                  <a:pt x="1442" y="1057"/>
                </a:lnTo>
                <a:lnTo>
                  <a:pt x="1447" y="1054"/>
                </a:lnTo>
                <a:lnTo>
                  <a:pt x="1454" y="1052"/>
                </a:lnTo>
                <a:lnTo>
                  <a:pt x="1463" y="1049"/>
                </a:lnTo>
                <a:lnTo>
                  <a:pt x="1473" y="1047"/>
                </a:lnTo>
                <a:lnTo>
                  <a:pt x="1494" y="1045"/>
                </a:lnTo>
                <a:lnTo>
                  <a:pt x="1514" y="1041"/>
                </a:lnTo>
                <a:lnTo>
                  <a:pt x="1532" y="1038"/>
                </a:lnTo>
                <a:lnTo>
                  <a:pt x="1548" y="1034"/>
                </a:lnTo>
                <a:lnTo>
                  <a:pt x="1555" y="1030"/>
                </a:lnTo>
                <a:lnTo>
                  <a:pt x="1562" y="1027"/>
                </a:lnTo>
                <a:lnTo>
                  <a:pt x="1569" y="1021"/>
                </a:lnTo>
                <a:lnTo>
                  <a:pt x="1575" y="1015"/>
                </a:lnTo>
                <a:lnTo>
                  <a:pt x="1581" y="1008"/>
                </a:lnTo>
                <a:lnTo>
                  <a:pt x="1587" y="999"/>
                </a:lnTo>
                <a:lnTo>
                  <a:pt x="1592" y="989"/>
                </a:lnTo>
                <a:lnTo>
                  <a:pt x="1597" y="977"/>
                </a:lnTo>
                <a:lnTo>
                  <a:pt x="1614" y="934"/>
                </a:lnTo>
                <a:lnTo>
                  <a:pt x="1628" y="903"/>
                </a:lnTo>
                <a:lnTo>
                  <a:pt x="1641" y="875"/>
                </a:lnTo>
                <a:lnTo>
                  <a:pt x="1657" y="847"/>
                </a:lnTo>
                <a:lnTo>
                  <a:pt x="1660" y="840"/>
                </a:lnTo>
                <a:lnTo>
                  <a:pt x="1663" y="832"/>
                </a:lnTo>
                <a:lnTo>
                  <a:pt x="1665" y="826"/>
                </a:lnTo>
                <a:lnTo>
                  <a:pt x="1666" y="820"/>
                </a:lnTo>
                <a:lnTo>
                  <a:pt x="1668" y="809"/>
                </a:lnTo>
                <a:lnTo>
                  <a:pt x="1671" y="799"/>
                </a:lnTo>
                <a:lnTo>
                  <a:pt x="1672" y="795"/>
                </a:lnTo>
                <a:lnTo>
                  <a:pt x="1674" y="790"/>
                </a:lnTo>
                <a:lnTo>
                  <a:pt x="1677" y="786"/>
                </a:lnTo>
                <a:lnTo>
                  <a:pt x="1680" y="782"/>
                </a:lnTo>
                <a:lnTo>
                  <a:pt x="1685" y="779"/>
                </a:lnTo>
                <a:lnTo>
                  <a:pt x="1691" y="775"/>
                </a:lnTo>
                <a:lnTo>
                  <a:pt x="1699" y="772"/>
                </a:lnTo>
                <a:lnTo>
                  <a:pt x="1707" y="767"/>
                </a:lnTo>
                <a:lnTo>
                  <a:pt x="1717" y="764"/>
                </a:lnTo>
                <a:lnTo>
                  <a:pt x="1725" y="760"/>
                </a:lnTo>
                <a:lnTo>
                  <a:pt x="1732" y="755"/>
                </a:lnTo>
                <a:lnTo>
                  <a:pt x="1739" y="751"/>
                </a:lnTo>
                <a:lnTo>
                  <a:pt x="1744" y="745"/>
                </a:lnTo>
                <a:lnTo>
                  <a:pt x="1748" y="740"/>
                </a:lnTo>
                <a:lnTo>
                  <a:pt x="1752" y="735"/>
                </a:lnTo>
                <a:lnTo>
                  <a:pt x="1755" y="731"/>
                </a:lnTo>
                <a:lnTo>
                  <a:pt x="1759" y="721"/>
                </a:lnTo>
                <a:lnTo>
                  <a:pt x="1761" y="714"/>
                </a:lnTo>
                <a:lnTo>
                  <a:pt x="1762" y="710"/>
                </a:lnTo>
                <a:lnTo>
                  <a:pt x="1762" y="707"/>
                </a:lnTo>
                <a:lnTo>
                  <a:pt x="1762" y="700"/>
                </a:lnTo>
                <a:lnTo>
                  <a:pt x="1761" y="682"/>
                </a:lnTo>
                <a:lnTo>
                  <a:pt x="1758" y="672"/>
                </a:lnTo>
                <a:lnTo>
                  <a:pt x="1752" y="659"/>
                </a:lnTo>
                <a:lnTo>
                  <a:pt x="1748" y="653"/>
                </a:lnTo>
                <a:lnTo>
                  <a:pt x="1744" y="647"/>
                </a:lnTo>
                <a:lnTo>
                  <a:pt x="1739" y="640"/>
                </a:lnTo>
                <a:lnTo>
                  <a:pt x="1734" y="634"/>
                </a:lnTo>
                <a:lnTo>
                  <a:pt x="1726" y="629"/>
                </a:lnTo>
                <a:lnTo>
                  <a:pt x="1719" y="623"/>
                </a:lnTo>
                <a:lnTo>
                  <a:pt x="1712" y="620"/>
                </a:lnTo>
                <a:lnTo>
                  <a:pt x="1703" y="616"/>
                </a:lnTo>
                <a:lnTo>
                  <a:pt x="1687" y="610"/>
                </a:lnTo>
                <a:lnTo>
                  <a:pt x="1672" y="602"/>
                </a:lnTo>
                <a:lnTo>
                  <a:pt x="1663" y="599"/>
                </a:lnTo>
                <a:lnTo>
                  <a:pt x="1657" y="595"/>
                </a:lnTo>
                <a:lnTo>
                  <a:pt x="1650" y="591"/>
                </a:lnTo>
                <a:lnTo>
                  <a:pt x="1643" y="586"/>
                </a:lnTo>
                <a:lnTo>
                  <a:pt x="1638" y="579"/>
                </a:lnTo>
                <a:lnTo>
                  <a:pt x="1634" y="572"/>
                </a:lnTo>
                <a:lnTo>
                  <a:pt x="1631" y="565"/>
                </a:lnTo>
                <a:lnTo>
                  <a:pt x="1629" y="555"/>
                </a:lnTo>
                <a:lnTo>
                  <a:pt x="1622" y="517"/>
                </a:lnTo>
                <a:lnTo>
                  <a:pt x="1618" y="489"/>
                </a:lnTo>
                <a:lnTo>
                  <a:pt x="1616" y="469"/>
                </a:lnTo>
                <a:lnTo>
                  <a:pt x="1616" y="463"/>
                </a:lnTo>
                <a:lnTo>
                  <a:pt x="1614" y="461"/>
                </a:lnTo>
                <a:lnTo>
                  <a:pt x="1609" y="456"/>
                </a:lnTo>
                <a:lnTo>
                  <a:pt x="1602" y="448"/>
                </a:lnTo>
                <a:lnTo>
                  <a:pt x="1595" y="438"/>
                </a:lnTo>
                <a:lnTo>
                  <a:pt x="1591" y="430"/>
                </a:lnTo>
                <a:lnTo>
                  <a:pt x="1588" y="423"/>
                </a:lnTo>
                <a:lnTo>
                  <a:pt x="1584" y="416"/>
                </a:lnTo>
                <a:lnTo>
                  <a:pt x="1582" y="406"/>
                </a:lnTo>
                <a:lnTo>
                  <a:pt x="1580" y="397"/>
                </a:lnTo>
                <a:lnTo>
                  <a:pt x="1579" y="387"/>
                </a:lnTo>
                <a:lnTo>
                  <a:pt x="1579" y="376"/>
                </a:lnTo>
                <a:lnTo>
                  <a:pt x="1580" y="364"/>
                </a:lnTo>
                <a:lnTo>
                  <a:pt x="1582" y="353"/>
                </a:lnTo>
                <a:lnTo>
                  <a:pt x="1583" y="340"/>
                </a:lnTo>
                <a:lnTo>
                  <a:pt x="1583" y="327"/>
                </a:lnTo>
                <a:lnTo>
                  <a:pt x="1583" y="316"/>
                </a:lnTo>
                <a:lnTo>
                  <a:pt x="1582" y="304"/>
                </a:lnTo>
                <a:lnTo>
                  <a:pt x="1581" y="293"/>
                </a:lnTo>
                <a:lnTo>
                  <a:pt x="1579" y="283"/>
                </a:lnTo>
                <a:lnTo>
                  <a:pt x="1577" y="274"/>
                </a:lnTo>
                <a:lnTo>
                  <a:pt x="1574" y="265"/>
                </a:lnTo>
                <a:lnTo>
                  <a:pt x="1571" y="258"/>
                </a:lnTo>
                <a:lnTo>
                  <a:pt x="1567" y="253"/>
                </a:lnTo>
                <a:lnTo>
                  <a:pt x="1562" y="250"/>
                </a:lnTo>
                <a:lnTo>
                  <a:pt x="1559" y="249"/>
                </a:lnTo>
                <a:lnTo>
                  <a:pt x="1557" y="247"/>
                </a:lnTo>
                <a:lnTo>
                  <a:pt x="1554" y="247"/>
                </a:lnTo>
                <a:lnTo>
                  <a:pt x="1552" y="249"/>
                </a:lnTo>
                <a:lnTo>
                  <a:pt x="1546" y="251"/>
                </a:lnTo>
                <a:lnTo>
                  <a:pt x="1539" y="256"/>
                </a:lnTo>
                <a:lnTo>
                  <a:pt x="1526" y="270"/>
                </a:lnTo>
                <a:lnTo>
                  <a:pt x="1511" y="282"/>
                </a:lnTo>
                <a:lnTo>
                  <a:pt x="1505" y="287"/>
                </a:lnTo>
                <a:lnTo>
                  <a:pt x="1497" y="292"/>
                </a:lnTo>
                <a:lnTo>
                  <a:pt x="1492" y="295"/>
                </a:lnTo>
                <a:lnTo>
                  <a:pt x="1486" y="297"/>
                </a:lnTo>
                <a:lnTo>
                  <a:pt x="1484" y="297"/>
                </a:lnTo>
                <a:lnTo>
                  <a:pt x="1482" y="297"/>
                </a:lnTo>
                <a:lnTo>
                  <a:pt x="1480" y="296"/>
                </a:lnTo>
                <a:lnTo>
                  <a:pt x="1478" y="295"/>
                </a:lnTo>
                <a:lnTo>
                  <a:pt x="1475" y="291"/>
                </a:lnTo>
                <a:lnTo>
                  <a:pt x="1474" y="284"/>
                </a:lnTo>
                <a:lnTo>
                  <a:pt x="1474" y="275"/>
                </a:lnTo>
                <a:lnTo>
                  <a:pt x="1476" y="262"/>
                </a:lnTo>
                <a:lnTo>
                  <a:pt x="1480" y="246"/>
                </a:lnTo>
                <a:lnTo>
                  <a:pt x="1486" y="228"/>
                </a:lnTo>
                <a:lnTo>
                  <a:pt x="1492" y="207"/>
                </a:lnTo>
                <a:lnTo>
                  <a:pt x="1497" y="186"/>
                </a:lnTo>
                <a:lnTo>
                  <a:pt x="1503" y="163"/>
                </a:lnTo>
                <a:lnTo>
                  <a:pt x="1507" y="142"/>
                </a:lnTo>
                <a:lnTo>
                  <a:pt x="1510" y="121"/>
                </a:lnTo>
                <a:lnTo>
                  <a:pt x="1512" y="102"/>
                </a:lnTo>
                <a:lnTo>
                  <a:pt x="1513" y="83"/>
                </a:lnTo>
                <a:lnTo>
                  <a:pt x="1512" y="65"/>
                </a:lnTo>
                <a:lnTo>
                  <a:pt x="1511" y="56"/>
                </a:lnTo>
                <a:lnTo>
                  <a:pt x="1510" y="49"/>
                </a:lnTo>
                <a:lnTo>
                  <a:pt x="1508" y="42"/>
                </a:lnTo>
                <a:lnTo>
                  <a:pt x="1506" y="34"/>
                </a:lnTo>
                <a:lnTo>
                  <a:pt x="1504" y="28"/>
                </a:lnTo>
                <a:lnTo>
                  <a:pt x="1499" y="23"/>
                </a:lnTo>
                <a:lnTo>
                  <a:pt x="1496" y="18"/>
                </a:lnTo>
                <a:lnTo>
                  <a:pt x="1492" y="12"/>
                </a:lnTo>
                <a:lnTo>
                  <a:pt x="1487" y="8"/>
                </a:lnTo>
                <a:lnTo>
                  <a:pt x="1482" y="5"/>
                </a:lnTo>
                <a:lnTo>
                  <a:pt x="1475" y="3"/>
                </a:lnTo>
                <a:lnTo>
                  <a:pt x="1468" y="1"/>
                </a:lnTo>
                <a:lnTo>
                  <a:pt x="1461" y="0"/>
                </a:lnTo>
                <a:lnTo>
                  <a:pt x="1453" y="0"/>
                </a:lnTo>
                <a:lnTo>
                  <a:pt x="1444" y="1"/>
                </a:lnTo>
                <a:lnTo>
                  <a:pt x="1434" y="2"/>
                </a:lnTo>
                <a:lnTo>
                  <a:pt x="1400" y="11"/>
                </a:lnTo>
                <a:lnTo>
                  <a:pt x="1370" y="20"/>
                </a:lnTo>
                <a:lnTo>
                  <a:pt x="1347" y="28"/>
                </a:lnTo>
                <a:lnTo>
                  <a:pt x="1327" y="34"/>
                </a:lnTo>
                <a:lnTo>
                  <a:pt x="1318" y="37"/>
                </a:lnTo>
                <a:lnTo>
                  <a:pt x="1309" y="40"/>
                </a:lnTo>
                <a:lnTo>
                  <a:pt x="1300" y="41"/>
                </a:lnTo>
                <a:lnTo>
                  <a:pt x="1292" y="42"/>
                </a:lnTo>
                <a:lnTo>
                  <a:pt x="1282" y="42"/>
                </a:lnTo>
                <a:lnTo>
                  <a:pt x="1273" y="40"/>
                </a:lnTo>
                <a:lnTo>
                  <a:pt x="1262" y="37"/>
                </a:lnTo>
                <a:lnTo>
                  <a:pt x="1251" y="34"/>
                </a:lnTo>
                <a:lnTo>
                  <a:pt x="1238" y="30"/>
                </a:lnTo>
                <a:lnTo>
                  <a:pt x="1227" y="28"/>
                </a:lnTo>
                <a:lnTo>
                  <a:pt x="1214" y="26"/>
                </a:lnTo>
                <a:lnTo>
                  <a:pt x="1202" y="25"/>
                </a:lnTo>
                <a:lnTo>
                  <a:pt x="1178" y="24"/>
                </a:lnTo>
                <a:lnTo>
                  <a:pt x="1157" y="26"/>
                </a:lnTo>
                <a:lnTo>
                  <a:pt x="1124" y="31"/>
                </a:lnTo>
                <a:lnTo>
                  <a:pt x="1111" y="34"/>
                </a:lnTo>
                <a:lnTo>
                  <a:pt x="1105" y="33"/>
                </a:lnTo>
                <a:lnTo>
                  <a:pt x="1089" y="34"/>
                </a:lnTo>
                <a:lnTo>
                  <a:pt x="1079" y="35"/>
                </a:lnTo>
                <a:lnTo>
                  <a:pt x="1067" y="40"/>
                </a:lnTo>
                <a:lnTo>
                  <a:pt x="1054" y="45"/>
                </a:lnTo>
                <a:lnTo>
                  <a:pt x="1041" y="53"/>
                </a:lnTo>
                <a:lnTo>
                  <a:pt x="1027" y="64"/>
                </a:lnTo>
                <a:lnTo>
                  <a:pt x="1014" y="76"/>
                </a:lnTo>
                <a:lnTo>
                  <a:pt x="1000" y="91"/>
                </a:lnTo>
                <a:lnTo>
                  <a:pt x="986" y="107"/>
                </a:lnTo>
                <a:lnTo>
                  <a:pt x="974" y="125"/>
                </a:lnTo>
                <a:lnTo>
                  <a:pt x="962" y="142"/>
                </a:lnTo>
                <a:lnTo>
                  <a:pt x="958" y="152"/>
                </a:lnTo>
                <a:lnTo>
                  <a:pt x="953" y="161"/>
                </a:lnTo>
                <a:lnTo>
                  <a:pt x="949" y="171"/>
                </a:lnTo>
                <a:lnTo>
                  <a:pt x="945" y="180"/>
                </a:lnTo>
                <a:lnTo>
                  <a:pt x="941" y="199"/>
                </a:lnTo>
                <a:lnTo>
                  <a:pt x="938" y="220"/>
                </a:lnTo>
                <a:lnTo>
                  <a:pt x="937" y="240"/>
                </a:lnTo>
                <a:lnTo>
                  <a:pt x="936" y="260"/>
                </a:lnTo>
                <a:lnTo>
                  <a:pt x="935" y="279"/>
                </a:lnTo>
                <a:lnTo>
                  <a:pt x="933" y="297"/>
                </a:lnTo>
                <a:lnTo>
                  <a:pt x="932" y="305"/>
                </a:lnTo>
                <a:lnTo>
                  <a:pt x="930" y="313"/>
                </a:lnTo>
                <a:lnTo>
                  <a:pt x="926" y="320"/>
                </a:lnTo>
                <a:lnTo>
                  <a:pt x="923" y="326"/>
                </a:lnTo>
                <a:lnTo>
                  <a:pt x="920" y="331"/>
                </a:lnTo>
                <a:lnTo>
                  <a:pt x="915" y="336"/>
                </a:lnTo>
                <a:lnTo>
                  <a:pt x="910" y="340"/>
                </a:lnTo>
                <a:lnTo>
                  <a:pt x="904" y="342"/>
                </a:lnTo>
                <a:lnTo>
                  <a:pt x="894" y="346"/>
                </a:lnTo>
                <a:lnTo>
                  <a:pt x="882" y="348"/>
                </a:lnTo>
                <a:lnTo>
                  <a:pt x="877" y="350"/>
                </a:lnTo>
                <a:lnTo>
                  <a:pt x="873" y="351"/>
                </a:lnTo>
                <a:lnTo>
                  <a:pt x="869" y="354"/>
                </a:lnTo>
                <a:lnTo>
                  <a:pt x="864" y="356"/>
                </a:lnTo>
                <a:lnTo>
                  <a:pt x="862" y="359"/>
                </a:lnTo>
                <a:lnTo>
                  <a:pt x="860" y="363"/>
                </a:lnTo>
                <a:lnTo>
                  <a:pt x="859" y="368"/>
                </a:lnTo>
                <a:lnTo>
                  <a:pt x="860" y="374"/>
                </a:lnTo>
                <a:lnTo>
                  <a:pt x="862" y="387"/>
                </a:lnTo>
                <a:lnTo>
                  <a:pt x="864" y="401"/>
                </a:lnTo>
                <a:lnTo>
                  <a:pt x="864" y="407"/>
                </a:lnTo>
                <a:lnTo>
                  <a:pt x="864" y="413"/>
                </a:lnTo>
                <a:lnTo>
                  <a:pt x="864" y="420"/>
                </a:lnTo>
                <a:lnTo>
                  <a:pt x="863" y="425"/>
                </a:lnTo>
                <a:lnTo>
                  <a:pt x="861" y="430"/>
                </a:lnTo>
                <a:lnTo>
                  <a:pt x="858" y="435"/>
                </a:lnTo>
                <a:lnTo>
                  <a:pt x="855" y="440"/>
                </a:lnTo>
                <a:lnTo>
                  <a:pt x="850" y="443"/>
                </a:lnTo>
                <a:lnTo>
                  <a:pt x="845" y="446"/>
                </a:lnTo>
                <a:lnTo>
                  <a:pt x="837" y="448"/>
                </a:lnTo>
                <a:lnTo>
                  <a:pt x="829" y="449"/>
                </a:lnTo>
                <a:lnTo>
                  <a:pt x="818" y="450"/>
                </a:lnTo>
                <a:lnTo>
                  <a:pt x="798" y="451"/>
                </a:lnTo>
                <a:lnTo>
                  <a:pt x="779" y="454"/>
                </a:lnTo>
                <a:lnTo>
                  <a:pt x="761" y="459"/>
                </a:lnTo>
                <a:lnTo>
                  <a:pt x="741" y="465"/>
                </a:lnTo>
                <a:lnTo>
                  <a:pt x="720" y="472"/>
                </a:lnTo>
                <a:lnTo>
                  <a:pt x="695" y="481"/>
                </a:lnTo>
                <a:lnTo>
                  <a:pt x="667" y="490"/>
                </a:lnTo>
                <a:lnTo>
                  <a:pt x="635" y="501"/>
                </a:lnTo>
                <a:lnTo>
                  <a:pt x="617" y="506"/>
                </a:lnTo>
                <a:lnTo>
                  <a:pt x="599" y="510"/>
                </a:lnTo>
                <a:lnTo>
                  <a:pt x="582" y="513"/>
                </a:lnTo>
                <a:lnTo>
                  <a:pt x="564" y="516"/>
                </a:lnTo>
                <a:lnTo>
                  <a:pt x="533" y="521"/>
                </a:lnTo>
                <a:lnTo>
                  <a:pt x="503" y="523"/>
                </a:lnTo>
                <a:lnTo>
                  <a:pt x="479" y="524"/>
                </a:lnTo>
                <a:lnTo>
                  <a:pt x="460" y="524"/>
                </a:lnTo>
                <a:lnTo>
                  <a:pt x="449" y="524"/>
                </a:lnTo>
                <a:lnTo>
                  <a:pt x="445" y="523"/>
                </a:lnTo>
                <a:lnTo>
                  <a:pt x="437" y="526"/>
                </a:lnTo>
                <a:lnTo>
                  <a:pt x="419" y="534"/>
                </a:lnTo>
                <a:lnTo>
                  <a:pt x="394" y="546"/>
                </a:lnTo>
                <a:lnTo>
                  <a:pt x="365" y="560"/>
                </a:lnTo>
                <a:lnTo>
                  <a:pt x="334" y="576"/>
                </a:lnTo>
                <a:lnTo>
                  <a:pt x="307" y="593"/>
                </a:lnTo>
                <a:lnTo>
                  <a:pt x="297" y="600"/>
                </a:lnTo>
                <a:lnTo>
                  <a:pt x="287" y="608"/>
                </a:lnTo>
                <a:lnTo>
                  <a:pt x="280" y="615"/>
                </a:lnTo>
                <a:lnTo>
                  <a:pt x="276" y="621"/>
                </a:lnTo>
                <a:lnTo>
                  <a:pt x="272" y="632"/>
                </a:lnTo>
                <a:lnTo>
                  <a:pt x="269" y="641"/>
                </a:lnTo>
                <a:lnTo>
                  <a:pt x="266" y="649"/>
                </a:lnTo>
                <a:lnTo>
                  <a:pt x="262" y="656"/>
                </a:lnTo>
                <a:lnTo>
                  <a:pt x="255" y="664"/>
                </a:lnTo>
                <a:lnTo>
                  <a:pt x="245" y="674"/>
                </a:lnTo>
                <a:lnTo>
                  <a:pt x="229" y="686"/>
                </a:lnTo>
                <a:lnTo>
                  <a:pt x="209" y="701"/>
                </a:lnTo>
                <a:lnTo>
                  <a:pt x="198" y="710"/>
                </a:lnTo>
                <a:lnTo>
                  <a:pt x="187" y="718"/>
                </a:lnTo>
                <a:lnTo>
                  <a:pt x="178" y="726"/>
                </a:lnTo>
                <a:lnTo>
                  <a:pt x="170" y="735"/>
                </a:lnTo>
                <a:lnTo>
                  <a:pt x="155" y="751"/>
                </a:lnTo>
                <a:lnTo>
                  <a:pt x="144" y="765"/>
                </a:lnTo>
                <a:lnTo>
                  <a:pt x="131" y="787"/>
                </a:lnTo>
                <a:lnTo>
                  <a:pt x="127" y="797"/>
                </a:lnTo>
                <a:lnTo>
                  <a:pt x="122" y="796"/>
                </a:lnTo>
                <a:lnTo>
                  <a:pt x="112" y="796"/>
                </a:lnTo>
                <a:lnTo>
                  <a:pt x="96" y="796"/>
                </a:lnTo>
                <a:lnTo>
                  <a:pt x="80" y="798"/>
                </a:lnTo>
                <a:lnTo>
                  <a:pt x="73" y="800"/>
                </a:lnTo>
                <a:lnTo>
                  <a:pt x="66" y="802"/>
                </a:lnTo>
                <a:lnTo>
                  <a:pt x="60" y="805"/>
                </a:lnTo>
                <a:lnTo>
                  <a:pt x="56" y="809"/>
                </a:lnTo>
                <a:lnTo>
                  <a:pt x="54" y="812"/>
                </a:lnTo>
                <a:lnTo>
                  <a:pt x="53" y="815"/>
                </a:lnTo>
                <a:lnTo>
                  <a:pt x="53" y="818"/>
                </a:lnTo>
                <a:lnTo>
                  <a:pt x="53" y="821"/>
                </a:lnTo>
                <a:lnTo>
                  <a:pt x="55" y="828"/>
                </a:lnTo>
                <a:lnTo>
                  <a:pt x="60" y="838"/>
                </a:lnTo>
                <a:lnTo>
                  <a:pt x="66" y="847"/>
                </a:lnTo>
                <a:lnTo>
                  <a:pt x="70" y="857"/>
                </a:lnTo>
                <a:lnTo>
                  <a:pt x="72" y="866"/>
                </a:lnTo>
                <a:lnTo>
                  <a:pt x="73" y="875"/>
                </a:lnTo>
                <a:lnTo>
                  <a:pt x="73" y="886"/>
                </a:lnTo>
                <a:lnTo>
                  <a:pt x="72" y="895"/>
                </a:lnTo>
                <a:lnTo>
                  <a:pt x="70" y="905"/>
                </a:lnTo>
                <a:lnTo>
                  <a:pt x="68" y="913"/>
                </a:lnTo>
                <a:lnTo>
                  <a:pt x="63" y="932"/>
                </a:lnTo>
                <a:lnTo>
                  <a:pt x="58" y="949"/>
                </a:lnTo>
                <a:lnTo>
                  <a:pt x="56" y="957"/>
                </a:lnTo>
                <a:lnTo>
                  <a:pt x="55" y="966"/>
                </a:lnTo>
                <a:lnTo>
                  <a:pt x="56" y="973"/>
                </a:lnTo>
                <a:lnTo>
                  <a:pt x="57" y="980"/>
                </a:lnTo>
                <a:lnTo>
                  <a:pt x="61" y="994"/>
                </a:lnTo>
                <a:lnTo>
                  <a:pt x="69" y="1009"/>
                </a:lnTo>
                <a:lnTo>
                  <a:pt x="77" y="1023"/>
                </a:lnTo>
                <a:lnTo>
                  <a:pt x="87" y="1037"/>
                </a:lnTo>
                <a:lnTo>
                  <a:pt x="95" y="1051"/>
                </a:lnTo>
                <a:lnTo>
                  <a:pt x="102" y="1067"/>
                </a:lnTo>
                <a:lnTo>
                  <a:pt x="106" y="1074"/>
                </a:lnTo>
                <a:lnTo>
                  <a:pt x="108" y="1081"/>
                </a:lnTo>
                <a:lnTo>
                  <a:pt x="110" y="1090"/>
                </a:lnTo>
                <a:lnTo>
                  <a:pt x="111" y="1098"/>
                </a:lnTo>
                <a:lnTo>
                  <a:pt x="112" y="1136"/>
                </a:lnTo>
                <a:lnTo>
                  <a:pt x="111" y="1175"/>
                </a:lnTo>
                <a:lnTo>
                  <a:pt x="109" y="1206"/>
                </a:lnTo>
                <a:lnTo>
                  <a:pt x="108" y="1219"/>
                </a:lnTo>
                <a:lnTo>
                  <a:pt x="60" y="1266"/>
                </a:lnTo>
                <a:lnTo>
                  <a:pt x="49" y="1276"/>
                </a:lnTo>
                <a:lnTo>
                  <a:pt x="52" y="1273"/>
                </a:lnTo>
                <a:close/>
                <a:moveTo>
                  <a:pt x="7" y="1296"/>
                </a:moveTo>
                <a:lnTo>
                  <a:pt x="17" y="1289"/>
                </a:lnTo>
                <a:lnTo>
                  <a:pt x="11" y="1292"/>
                </a:lnTo>
                <a:lnTo>
                  <a:pt x="7" y="1296"/>
                </a:lnTo>
                <a:close/>
              </a:path>
            </a:pathLst>
          </a:custGeom>
          <a:solidFill>
            <a:srgbClr val="D5D5D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" name="Oval 47"/>
          <p:cNvSpPr/>
          <p:nvPr/>
        </p:nvSpPr>
        <p:spPr bwMode="auto">
          <a:xfrm>
            <a:off x="1081024" y="1350883"/>
            <a:ext cx="174625" cy="17938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1474724" y="1933496"/>
            <a:ext cx="174625" cy="17938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2149411" y="2949496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1" name="Oval 50"/>
          <p:cNvSpPr/>
          <p:nvPr/>
        </p:nvSpPr>
        <p:spPr bwMode="auto">
          <a:xfrm>
            <a:off x="2258949" y="2890758"/>
            <a:ext cx="173037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2" name="Oval 51"/>
          <p:cNvSpPr/>
          <p:nvPr/>
        </p:nvSpPr>
        <p:spPr bwMode="auto">
          <a:xfrm>
            <a:off x="2303399" y="3113008"/>
            <a:ext cx="174625" cy="1793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3" name="Oval 52"/>
          <p:cNvSpPr/>
          <p:nvPr/>
        </p:nvSpPr>
        <p:spPr bwMode="auto">
          <a:xfrm>
            <a:off x="2519299" y="2890758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4" name="Oval 53"/>
          <p:cNvSpPr/>
          <p:nvPr/>
        </p:nvSpPr>
        <p:spPr bwMode="auto">
          <a:xfrm>
            <a:off x="2519299" y="3024108"/>
            <a:ext cx="174625" cy="1793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5" name="Oval 54"/>
          <p:cNvSpPr/>
          <p:nvPr/>
        </p:nvSpPr>
        <p:spPr bwMode="auto">
          <a:xfrm>
            <a:off x="2488342" y="3240299"/>
            <a:ext cx="173038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17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2766949" y="3182858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57" name="Oval 56"/>
          <p:cNvSpPr/>
          <p:nvPr/>
        </p:nvSpPr>
        <p:spPr bwMode="auto">
          <a:xfrm>
            <a:off x="3095561" y="3246358"/>
            <a:ext cx="173038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32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3268599" y="3246358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smtClean="0">
                <a:solidFill>
                  <a:schemeClr val="tx1"/>
                </a:solidFill>
              </a:rPr>
              <a:t>20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9" name="Oval 58"/>
          <p:cNvSpPr/>
          <p:nvPr/>
        </p:nvSpPr>
        <p:spPr bwMode="auto">
          <a:xfrm>
            <a:off x="4556061" y="1966833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0" name="Oval 59"/>
          <p:cNvSpPr/>
          <p:nvPr/>
        </p:nvSpPr>
        <p:spPr bwMode="auto">
          <a:xfrm>
            <a:off x="4411599" y="2276396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61" name="Oval 60"/>
          <p:cNvSpPr/>
          <p:nvPr/>
        </p:nvSpPr>
        <p:spPr bwMode="auto">
          <a:xfrm>
            <a:off x="6013386" y="1722358"/>
            <a:ext cx="173038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15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2" name="Oval 61"/>
          <p:cNvSpPr/>
          <p:nvPr/>
        </p:nvSpPr>
        <p:spPr bwMode="auto">
          <a:xfrm>
            <a:off x="5767324" y="1847771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3" name="Oval 62"/>
          <p:cNvSpPr/>
          <p:nvPr/>
        </p:nvSpPr>
        <p:spPr bwMode="auto">
          <a:xfrm>
            <a:off x="5045011" y="2855833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64" name="Oval 63"/>
          <p:cNvSpPr/>
          <p:nvPr/>
        </p:nvSpPr>
        <p:spPr bwMode="auto">
          <a:xfrm>
            <a:off x="1650936" y="1752521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5" name="Oval 64"/>
          <p:cNvSpPr/>
          <p:nvPr/>
        </p:nvSpPr>
        <p:spPr bwMode="auto">
          <a:xfrm>
            <a:off x="4565586" y="2227183"/>
            <a:ext cx="174625" cy="1793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27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1860486" y="2560558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7" name="Oval 66"/>
          <p:cNvSpPr/>
          <p:nvPr/>
        </p:nvSpPr>
        <p:spPr bwMode="auto">
          <a:xfrm>
            <a:off x="2713946" y="3039565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smtClean="0">
                <a:solidFill>
                  <a:schemeClr val="tx1"/>
                </a:solidFill>
              </a:rPr>
              <a:t>16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2616136" y="3160633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10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9" name="Oval 68"/>
          <p:cNvSpPr/>
          <p:nvPr/>
        </p:nvSpPr>
        <p:spPr bwMode="auto">
          <a:xfrm>
            <a:off x="4313174" y="2052558"/>
            <a:ext cx="173037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12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0" name="Oval 69"/>
          <p:cNvSpPr/>
          <p:nvPr/>
        </p:nvSpPr>
        <p:spPr bwMode="auto">
          <a:xfrm>
            <a:off x="2679636" y="3301921"/>
            <a:ext cx="174625" cy="17938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21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1" name="Oval 70"/>
          <p:cNvSpPr/>
          <p:nvPr/>
        </p:nvSpPr>
        <p:spPr bwMode="auto">
          <a:xfrm>
            <a:off x="2643117" y="2871705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34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5835586" y="1966833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18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6495986" y="1836658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18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6803961" y="2624058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18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5" name="Oval 74"/>
          <p:cNvSpPr/>
          <p:nvPr/>
        </p:nvSpPr>
        <p:spPr bwMode="auto">
          <a:xfrm>
            <a:off x="7280211" y="2133521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18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8159686" y="2227183"/>
            <a:ext cx="174625" cy="1793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18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7" name="Oval 76"/>
          <p:cNvSpPr/>
          <p:nvPr/>
        </p:nvSpPr>
        <p:spPr bwMode="auto">
          <a:xfrm>
            <a:off x="7461186" y="2336721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18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8" name="Oval 77"/>
          <p:cNvSpPr/>
          <p:nvPr/>
        </p:nvSpPr>
        <p:spPr bwMode="auto">
          <a:xfrm>
            <a:off x="7486586" y="2630408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18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79" name="Oval 78"/>
          <p:cNvSpPr/>
          <p:nvPr/>
        </p:nvSpPr>
        <p:spPr bwMode="auto">
          <a:xfrm>
            <a:off x="7651686" y="2162096"/>
            <a:ext cx="174625" cy="17938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18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0" name="Oval 79"/>
          <p:cNvSpPr/>
          <p:nvPr/>
        </p:nvSpPr>
        <p:spPr bwMode="auto">
          <a:xfrm>
            <a:off x="8370824" y="2809796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18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1" name="Oval 80"/>
          <p:cNvSpPr/>
          <p:nvPr/>
        </p:nvSpPr>
        <p:spPr bwMode="auto">
          <a:xfrm>
            <a:off x="8734361" y="2452608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18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2" name="Oval 81"/>
          <p:cNvSpPr/>
          <p:nvPr/>
        </p:nvSpPr>
        <p:spPr bwMode="auto">
          <a:xfrm>
            <a:off x="1900174" y="2685971"/>
            <a:ext cx="174625" cy="17938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3" name="Oval 82"/>
          <p:cNvSpPr/>
          <p:nvPr/>
        </p:nvSpPr>
        <p:spPr bwMode="auto">
          <a:xfrm>
            <a:off x="1760474" y="1946196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4" name="Oval 83"/>
          <p:cNvSpPr/>
          <p:nvPr/>
        </p:nvSpPr>
        <p:spPr bwMode="auto">
          <a:xfrm>
            <a:off x="1233424" y="1503283"/>
            <a:ext cx="174625" cy="1793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5" name="Oval 84"/>
          <p:cNvSpPr/>
          <p:nvPr/>
        </p:nvSpPr>
        <p:spPr bwMode="auto">
          <a:xfrm>
            <a:off x="1970024" y="2585958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11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6" name="Oval 85"/>
          <p:cNvSpPr/>
          <p:nvPr/>
        </p:nvSpPr>
        <p:spPr bwMode="auto">
          <a:xfrm>
            <a:off x="2354199" y="2844721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36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7" name="Oval 86"/>
          <p:cNvSpPr/>
          <p:nvPr/>
        </p:nvSpPr>
        <p:spPr bwMode="auto">
          <a:xfrm>
            <a:off x="1627124" y="2085896"/>
            <a:ext cx="174625" cy="17938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22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8" name="Oval 87"/>
          <p:cNvSpPr/>
          <p:nvPr/>
        </p:nvSpPr>
        <p:spPr bwMode="auto">
          <a:xfrm>
            <a:off x="2947924" y="3222546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19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9" name="Oval 88"/>
          <p:cNvSpPr/>
          <p:nvPr/>
        </p:nvSpPr>
        <p:spPr bwMode="auto">
          <a:xfrm>
            <a:off x="2122424" y="2597071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23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0" name="Oval 89"/>
          <p:cNvSpPr/>
          <p:nvPr/>
        </p:nvSpPr>
        <p:spPr bwMode="auto">
          <a:xfrm>
            <a:off x="3744849" y="3320971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26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59471" y="4043569"/>
            <a:ext cx="339758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GB" sz="1100" b="1" dirty="0" err="1" smtClean="0">
                <a:cs typeface="Arial"/>
              </a:rPr>
              <a:t>Perkeretaapian</a:t>
            </a:r>
            <a:r>
              <a:rPr lang="en-GB" sz="1100" b="1" dirty="0" smtClean="0">
                <a:cs typeface="Arial"/>
              </a:rPr>
              <a:t> </a:t>
            </a:r>
            <a:r>
              <a:rPr lang="en-GB" sz="1100" b="1" dirty="0" err="1" smtClean="0">
                <a:cs typeface="Arial"/>
              </a:rPr>
              <a:t>Umum</a:t>
            </a:r>
            <a:r>
              <a:rPr lang="en-GB" sz="1100" b="1" dirty="0" smtClean="0">
                <a:cs typeface="Arial"/>
              </a:rPr>
              <a:t> DKI Jakarta</a:t>
            </a:r>
          </a:p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GB" sz="1100" b="1" dirty="0" err="1" smtClean="0">
                <a:cs typeface="Arial"/>
              </a:rPr>
              <a:t>Pelabuhan</a:t>
            </a:r>
            <a:r>
              <a:rPr lang="en-GB" sz="1100" b="1" dirty="0" smtClean="0">
                <a:cs typeface="Arial"/>
              </a:rPr>
              <a:t> </a:t>
            </a:r>
            <a:r>
              <a:rPr lang="en-GB" sz="1100" b="1" dirty="0">
                <a:cs typeface="Arial"/>
              </a:rPr>
              <a:t>Hub </a:t>
            </a:r>
            <a:r>
              <a:rPr lang="en-GB" sz="1100" b="1" dirty="0" err="1">
                <a:cs typeface="Arial"/>
              </a:rPr>
              <a:t>Internasional</a:t>
            </a:r>
            <a:r>
              <a:rPr lang="en-GB" sz="1100" b="1" dirty="0">
                <a:cs typeface="Arial"/>
              </a:rPr>
              <a:t> Kuala </a:t>
            </a:r>
            <a:r>
              <a:rPr lang="en-GB" sz="1100" b="1" dirty="0" err="1">
                <a:cs typeface="Arial"/>
              </a:rPr>
              <a:t>Tanjung</a:t>
            </a:r>
            <a:r>
              <a:rPr lang="en-ID" sz="1100" b="1" dirty="0">
                <a:cs typeface="Arial"/>
              </a:rPr>
              <a:t> </a:t>
            </a:r>
          </a:p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GB" sz="1100" b="1" dirty="0" err="1" smtClean="0">
                <a:cs typeface="Arial"/>
              </a:rPr>
              <a:t>Pelabuhan</a:t>
            </a:r>
            <a:r>
              <a:rPr lang="en-GB" sz="1100" b="1" dirty="0" smtClean="0">
                <a:cs typeface="Arial"/>
              </a:rPr>
              <a:t> </a:t>
            </a:r>
            <a:r>
              <a:rPr lang="en-GB" sz="1100" b="1" dirty="0">
                <a:cs typeface="Arial"/>
              </a:rPr>
              <a:t>Hub </a:t>
            </a:r>
            <a:r>
              <a:rPr lang="en-GB" sz="1100" b="1" dirty="0" err="1">
                <a:cs typeface="Arial"/>
              </a:rPr>
              <a:t>Internasional</a:t>
            </a:r>
            <a:r>
              <a:rPr lang="en-GB" sz="1100" b="1" dirty="0">
                <a:cs typeface="Arial"/>
              </a:rPr>
              <a:t> </a:t>
            </a:r>
            <a:r>
              <a:rPr lang="en-GB" sz="1100" b="1" dirty="0" err="1">
                <a:cs typeface="Arial"/>
              </a:rPr>
              <a:t>Bitung</a:t>
            </a:r>
            <a:endParaRPr lang="en-US" sz="1100" b="1" dirty="0">
              <a:ea typeface="MS PGothic" charset="0"/>
              <a:cs typeface="Arial"/>
            </a:endParaRPr>
          </a:p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GB" sz="1100" b="1" dirty="0" err="1">
                <a:cs typeface="Arial"/>
              </a:rPr>
              <a:t>Pelabuhan</a:t>
            </a:r>
            <a:r>
              <a:rPr lang="en-GB" sz="1100" b="1" dirty="0">
                <a:cs typeface="Arial"/>
              </a:rPr>
              <a:t> </a:t>
            </a:r>
            <a:r>
              <a:rPr lang="en-US" sz="1100" b="1" dirty="0" err="1">
                <a:cs typeface="Arial"/>
              </a:rPr>
              <a:t>Patimban</a:t>
            </a:r>
            <a:endParaRPr lang="en-ID" sz="1100" b="1" dirty="0">
              <a:cs typeface="Arial"/>
            </a:endParaRPr>
          </a:p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US" sz="1100" b="1" i="1" dirty="0" smtClean="0">
                <a:latin typeface="Arial"/>
                <a:cs typeface="Arial"/>
              </a:rPr>
              <a:t>Inland Waterways/</a:t>
            </a:r>
            <a:r>
              <a:rPr lang="en-US" sz="1100" b="1" dirty="0" err="1" smtClean="0">
                <a:latin typeface="Arial"/>
                <a:cs typeface="Arial"/>
              </a:rPr>
              <a:t>Cikarang</a:t>
            </a:r>
            <a:r>
              <a:rPr lang="en-US" sz="1100" b="1" dirty="0" smtClean="0">
                <a:latin typeface="Arial"/>
                <a:cs typeface="Arial"/>
              </a:rPr>
              <a:t> – Bekasi – </a:t>
            </a:r>
            <a:r>
              <a:rPr lang="en-US" sz="1100" b="1" dirty="0" err="1" smtClean="0">
                <a:latin typeface="Arial"/>
                <a:cs typeface="Arial"/>
              </a:rPr>
              <a:t>Laut</a:t>
            </a:r>
            <a:r>
              <a:rPr lang="en-US" sz="1100" b="1" dirty="0" smtClean="0">
                <a:latin typeface="Arial"/>
                <a:cs typeface="Arial"/>
              </a:rPr>
              <a:t> (CBL) </a:t>
            </a:r>
          </a:p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GB" sz="1100" i="1" dirty="0" err="1">
                <a:cs typeface="Arial"/>
              </a:rPr>
              <a:t>Palapa</a:t>
            </a:r>
            <a:r>
              <a:rPr lang="en-GB" sz="1100" i="1" dirty="0">
                <a:cs typeface="Arial"/>
              </a:rPr>
              <a:t> Ring Broadband</a:t>
            </a:r>
            <a:r>
              <a:rPr lang="en-ID" sz="1100" dirty="0">
                <a:cs typeface="Arial"/>
              </a:rPr>
              <a:t> </a:t>
            </a:r>
          </a:p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GB" sz="1100" i="1" dirty="0">
                <a:cs typeface="Arial"/>
              </a:rPr>
              <a:t>Central Java Power Plant</a:t>
            </a:r>
            <a:r>
              <a:rPr lang="en-GB" sz="1100" dirty="0">
                <a:cs typeface="Arial"/>
              </a:rPr>
              <a:t> (CJPP)/PLTU </a:t>
            </a:r>
            <a:r>
              <a:rPr lang="en-GB" sz="1100" dirty="0" err="1">
                <a:cs typeface="Arial"/>
              </a:rPr>
              <a:t>Batang</a:t>
            </a:r>
            <a:r>
              <a:rPr lang="en-ID" sz="1100" dirty="0">
                <a:cs typeface="Arial"/>
              </a:rPr>
              <a:t> </a:t>
            </a:r>
          </a:p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GB" sz="1100" i="1" dirty="0">
                <a:cs typeface="Arial"/>
              </a:rPr>
              <a:t>Central – West Java Transmission Line</a:t>
            </a:r>
            <a:r>
              <a:rPr lang="en-GB" sz="1100" dirty="0">
                <a:cs typeface="Arial"/>
              </a:rPr>
              <a:t> 500 kV</a:t>
            </a:r>
            <a:r>
              <a:rPr lang="en-ID" sz="1100" dirty="0">
                <a:cs typeface="Arial"/>
              </a:rPr>
              <a:t> </a:t>
            </a:r>
          </a:p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GB" sz="1100" dirty="0">
                <a:cs typeface="Arial"/>
              </a:rPr>
              <a:t>PLTU </a:t>
            </a:r>
            <a:r>
              <a:rPr lang="en-GB" sz="1100" dirty="0" err="1">
                <a:cs typeface="Arial"/>
              </a:rPr>
              <a:t>Indramayu</a:t>
            </a:r>
            <a:r>
              <a:rPr lang="en-ID" sz="1100" dirty="0">
                <a:cs typeface="Arial"/>
              </a:rPr>
              <a:t> </a:t>
            </a:r>
          </a:p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GB" sz="1100" dirty="0" err="1">
                <a:cs typeface="Arial"/>
              </a:rPr>
              <a:t>Transmisi</a:t>
            </a:r>
            <a:r>
              <a:rPr lang="en-GB" sz="1100" dirty="0">
                <a:cs typeface="Arial"/>
              </a:rPr>
              <a:t> Sumatera 500 kV</a:t>
            </a:r>
            <a:r>
              <a:rPr lang="en-ID" sz="1100" dirty="0">
                <a:cs typeface="Arial"/>
              </a:rPr>
              <a:t> </a:t>
            </a:r>
            <a:r>
              <a:rPr lang="en-ID" sz="1100" dirty="0" smtClean="0">
                <a:cs typeface="Arial"/>
              </a:rPr>
              <a:t>(4 </a:t>
            </a:r>
            <a:r>
              <a:rPr lang="en-ID" sz="1100" dirty="0" err="1" smtClean="0">
                <a:cs typeface="Arial"/>
              </a:rPr>
              <a:t>Provinsi</a:t>
            </a:r>
            <a:r>
              <a:rPr lang="en-ID" sz="1100" dirty="0" smtClean="0">
                <a:cs typeface="Arial"/>
              </a:rPr>
              <a:t>)</a:t>
            </a:r>
            <a:endParaRPr lang="en-ID" sz="1100" dirty="0">
              <a:cs typeface="Arial"/>
            </a:endParaRPr>
          </a:p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GB" sz="1100" dirty="0">
                <a:cs typeface="Arial"/>
              </a:rPr>
              <a:t>PLTU </a:t>
            </a:r>
            <a:r>
              <a:rPr lang="en-GB" sz="1100" dirty="0" err="1">
                <a:cs typeface="Arial"/>
              </a:rPr>
              <a:t>Mulut</a:t>
            </a:r>
            <a:r>
              <a:rPr lang="en-GB" sz="1100" dirty="0">
                <a:cs typeface="Arial"/>
              </a:rPr>
              <a:t> Tambang </a:t>
            </a:r>
            <a:r>
              <a:rPr lang="en-US" sz="1100" dirty="0" smtClean="0">
                <a:cs typeface="Arial"/>
              </a:rPr>
              <a:t>(6 </a:t>
            </a:r>
            <a:r>
              <a:rPr lang="en-US" sz="1100" dirty="0" err="1" smtClean="0">
                <a:cs typeface="Arial"/>
              </a:rPr>
              <a:t>Provinsi</a:t>
            </a:r>
            <a:r>
              <a:rPr lang="en-US" sz="1100" dirty="0" smtClean="0">
                <a:cs typeface="Arial"/>
              </a:rPr>
              <a:t>)</a:t>
            </a:r>
            <a:endParaRPr lang="en-ID" sz="1100" dirty="0">
              <a:cs typeface="Arial"/>
            </a:endParaRPr>
          </a:p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GB" sz="1100" dirty="0" smtClean="0">
                <a:latin typeface="Arial"/>
                <a:cs typeface="Arial"/>
              </a:rPr>
              <a:t>PLTGU (16 </a:t>
            </a:r>
            <a:r>
              <a:rPr lang="en-GB" sz="1100" dirty="0" err="1" smtClean="0">
                <a:latin typeface="Arial"/>
                <a:cs typeface="Arial"/>
              </a:rPr>
              <a:t>Provinsi</a:t>
            </a:r>
            <a:r>
              <a:rPr lang="en-GB" sz="1100" dirty="0" smtClean="0">
                <a:latin typeface="Arial"/>
                <a:cs typeface="Arial"/>
              </a:rPr>
              <a:t>)</a:t>
            </a:r>
          </a:p>
          <a:p>
            <a:pPr marL="228600" indent="-228600">
              <a:buFont typeface="+mj-lt"/>
              <a:buAutoNum type="arabicPeriod" startAt="13"/>
              <a:tabLst>
                <a:tab pos="176213" algn="l"/>
              </a:tabLst>
            </a:pPr>
            <a:r>
              <a:rPr lang="en-GB" sz="1100" dirty="0" err="1">
                <a:cs typeface="Arial"/>
              </a:rPr>
              <a:t>Kilang</a:t>
            </a:r>
            <a:r>
              <a:rPr lang="en-GB" sz="1100" dirty="0">
                <a:cs typeface="Arial"/>
              </a:rPr>
              <a:t> </a:t>
            </a:r>
            <a:r>
              <a:rPr lang="en-GB" sz="1100" dirty="0" err="1">
                <a:cs typeface="Arial"/>
              </a:rPr>
              <a:t>Minyak</a:t>
            </a:r>
            <a:r>
              <a:rPr lang="en-GB" sz="1100" dirty="0">
                <a:cs typeface="Arial"/>
              </a:rPr>
              <a:t> </a:t>
            </a:r>
            <a:r>
              <a:rPr lang="en-GB" sz="1100" dirty="0" err="1">
                <a:cs typeface="Arial"/>
              </a:rPr>
              <a:t>Bontang</a:t>
            </a:r>
            <a:r>
              <a:rPr lang="en-ID" sz="1100" dirty="0">
                <a:cs typeface="Arial"/>
              </a:rPr>
              <a:t> 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495849" y="4043569"/>
            <a:ext cx="339758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26"/>
              <a:tabLst>
                <a:tab pos="176213" algn="l"/>
              </a:tabLst>
            </a:pPr>
            <a:r>
              <a:rPr lang="en-GB" sz="1100" dirty="0" err="1">
                <a:cs typeface="Arial"/>
              </a:rPr>
              <a:t>Kilang</a:t>
            </a:r>
            <a:r>
              <a:rPr lang="en-GB" sz="1100" dirty="0">
                <a:cs typeface="Arial"/>
              </a:rPr>
              <a:t> </a:t>
            </a:r>
            <a:r>
              <a:rPr lang="en-GB" sz="1100" dirty="0" err="1">
                <a:cs typeface="Arial"/>
              </a:rPr>
              <a:t>Minyak</a:t>
            </a:r>
            <a:r>
              <a:rPr lang="en-GB" sz="1100" dirty="0">
                <a:cs typeface="Arial"/>
              </a:rPr>
              <a:t> </a:t>
            </a:r>
            <a:r>
              <a:rPr lang="en-GB" sz="1100" dirty="0" err="1">
                <a:cs typeface="Arial"/>
              </a:rPr>
              <a:t>Tuban</a:t>
            </a:r>
            <a:r>
              <a:rPr lang="en-ID" sz="1100" dirty="0">
                <a:cs typeface="Arial"/>
              </a:rPr>
              <a:t> </a:t>
            </a:r>
          </a:p>
          <a:p>
            <a:pPr marL="228600" indent="-228600">
              <a:buFont typeface="+mj-lt"/>
              <a:buAutoNum type="arabicPeriod" startAt="26"/>
              <a:tabLst>
                <a:tab pos="176213" algn="l"/>
              </a:tabLst>
            </a:pPr>
            <a:r>
              <a:rPr lang="en-GB" sz="1100" dirty="0" smtClean="0">
                <a:latin typeface="Arial"/>
                <a:cs typeface="Arial"/>
              </a:rPr>
              <a:t>RDMP/</a:t>
            </a:r>
            <a:r>
              <a:rPr lang="en-GB" sz="1100" dirty="0" err="1" smtClean="0">
                <a:latin typeface="Arial"/>
                <a:cs typeface="Arial"/>
              </a:rPr>
              <a:t>Revitalisasi</a:t>
            </a:r>
            <a:r>
              <a:rPr lang="en-GB" sz="1100" dirty="0" smtClean="0">
                <a:latin typeface="Arial"/>
                <a:cs typeface="Arial"/>
              </a:rPr>
              <a:t> </a:t>
            </a:r>
            <a:r>
              <a:rPr lang="en-GB" sz="1100" dirty="0" err="1">
                <a:latin typeface="Arial"/>
                <a:cs typeface="Arial"/>
              </a:rPr>
              <a:t>Kilang</a:t>
            </a:r>
            <a:r>
              <a:rPr lang="en-GB" sz="1100" dirty="0">
                <a:latin typeface="Arial"/>
                <a:cs typeface="Arial"/>
              </a:rPr>
              <a:t> </a:t>
            </a:r>
            <a:r>
              <a:rPr lang="en-GB" sz="1100" dirty="0" err="1">
                <a:latin typeface="Arial"/>
                <a:cs typeface="Arial"/>
              </a:rPr>
              <a:t>Eksisting</a:t>
            </a:r>
            <a:r>
              <a:rPr lang="en-GB" sz="1100" dirty="0">
                <a:latin typeface="Arial"/>
                <a:cs typeface="Arial"/>
              </a:rPr>
              <a:t> (Balikpapan, </a:t>
            </a:r>
            <a:r>
              <a:rPr lang="en-GB" sz="1100" dirty="0" err="1">
                <a:latin typeface="Arial"/>
                <a:cs typeface="Arial"/>
              </a:rPr>
              <a:t>Cilacap</a:t>
            </a:r>
            <a:r>
              <a:rPr lang="en-GB" sz="1100" dirty="0">
                <a:latin typeface="Arial"/>
                <a:cs typeface="Arial"/>
              </a:rPr>
              <a:t>, </a:t>
            </a:r>
            <a:r>
              <a:rPr lang="en-GB" sz="1100" dirty="0" err="1">
                <a:latin typeface="Arial"/>
                <a:cs typeface="Arial"/>
              </a:rPr>
              <a:t>Balongan</a:t>
            </a:r>
            <a:r>
              <a:rPr lang="en-GB" sz="1100" dirty="0">
                <a:latin typeface="Arial"/>
                <a:cs typeface="Arial"/>
              </a:rPr>
              <a:t>, </a:t>
            </a:r>
            <a:r>
              <a:rPr lang="en-GB" sz="1100" dirty="0" err="1">
                <a:latin typeface="Arial"/>
                <a:cs typeface="Arial"/>
              </a:rPr>
              <a:t>Dumai</a:t>
            </a:r>
            <a:r>
              <a:rPr lang="en-GB" sz="1100" dirty="0">
                <a:latin typeface="Arial"/>
                <a:cs typeface="Arial"/>
              </a:rPr>
              <a:t>, </a:t>
            </a:r>
            <a:r>
              <a:rPr lang="en-GB" sz="1100" dirty="0" err="1">
                <a:latin typeface="Arial"/>
                <a:cs typeface="Arial"/>
              </a:rPr>
              <a:t>Plaju</a:t>
            </a:r>
            <a:r>
              <a:rPr lang="en-GB" sz="1100" dirty="0">
                <a:latin typeface="Arial"/>
                <a:cs typeface="Arial"/>
              </a:rPr>
              <a:t>)</a:t>
            </a:r>
            <a:r>
              <a:rPr lang="en-ID" sz="1100" dirty="0">
                <a:latin typeface="Arial"/>
                <a:cs typeface="Arial"/>
              </a:rPr>
              <a:t> </a:t>
            </a:r>
            <a:endParaRPr lang="en-ID" sz="1100" dirty="0" smtClean="0">
              <a:latin typeface="Arial"/>
              <a:cs typeface="Arial"/>
            </a:endParaRPr>
          </a:p>
          <a:p>
            <a:pPr marL="228600" indent="-228600">
              <a:buFont typeface="+mj-lt"/>
              <a:buAutoNum type="arabicPeriod" startAt="26"/>
              <a:tabLst>
                <a:tab pos="176213" algn="l"/>
              </a:tabLst>
            </a:pPr>
            <a:r>
              <a:rPr lang="en-ID" sz="1100" dirty="0" err="1" smtClean="0">
                <a:latin typeface="Arial"/>
                <a:cs typeface="Arial"/>
              </a:rPr>
              <a:t>Lapangan</a:t>
            </a:r>
            <a:r>
              <a:rPr lang="en-ID" sz="1100" dirty="0" smtClean="0">
                <a:latin typeface="Arial"/>
                <a:cs typeface="Arial"/>
              </a:rPr>
              <a:t> </a:t>
            </a:r>
            <a:r>
              <a:rPr lang="en-ID" sz="1100" dirty="0" err="1" smtClean="0">
                <a:latin typeface="Arial"/>
                <a:cs typeface="Arial"/>
              </a:rPr>
              <a:t>Abadi</a:t>
            </a:r>
            <a:r>
              <a:rPr lang="en-ID" sz="1100" dirty="0" smtClean="0">
                <a:latin typeface="Arial"/>
                <a:cs typeface="Arial"/>
              </a:rPr>
              <a:t> WK </a:t>
            </a:r>
            <a:r>
              <a:rPr lang="en-ID" sz="1100" dirty="0" err="1" smtClean="0">
                <a:latin typeface="Arial"/>
                <a:cs typeface="Arial"/>
              </a:rPr>
              <a:t>Masela</a:t>
            </a:r>
            <a:endParaRPr lang="en-ID" sz="1100" dirty="0" smtClean="0">
              <a:latin typeface="Arial"/>
              <a:cs typeface="Arial"/>
            </a:endParaRPr>
          </a:p>
          <a:p>
            <a:pPr marL="228600" indent="-228600">
              <a:buFont typeface="+mj-lt"/>
              <a:buAutoNum type="arabicPeriod" startAt="26"/>
              <a:tabLst>
                <a:tab pos="176213" algn="l"/>
              </a:tabLst>
            </a:pPr>
            <a:r>
              <a:rPr lang="en-ID" sz="1100" dirty="0" err="1" smtClean="0">
                <a:latin typeface="Arial"/>
                <a:cs typeface="Arial"/>
              </a:rPr>
              <a:t>Lapangan</a:t>
            </a:r>
            <a:r>
              <a:rPr lang="en-ID" sz="1100" dirty="0" smtClean="0">
                <a:latin typeface="Arial"/>
                <a:cs typeface="Arial"/>
              </a:rPr>
              <a:t> </a:t>
            </a:r>
            <a:r>
              <a:rPr lang="en-ID" sz="1100" dirty="0" err="1" smtClean="0">
                <a:latin typeface="Arial"/>
                <a:cs typeface="Arial"/>
              </a:rPr>
              <a:t>Unitisasi</a:t>
            </a:r>
            <a:r>
              <a:rPr lang="en-ID" sz="1100" dirty="0" smtClean="0">
                <a:latin typeface="Arial"/>
                <a:cs typeface="Arial"/>
              </a:rPr>
              <a:t> Gas </a:t>
            </a:r>
            <a:r>
              <a:rPr lang="en-ID" sz="1100" dirty="0" err="1" smtClean="0">
                <a:latin typeface="Arial"/>
                <a:cs typeface="Arial"/>
              </a:rPr>
              <a:t>Jambaran-Tiung</a:t>
            </a:r>
            <a:r>
              <a:rPr lang="en-ID" sz="1100" dirty="0" smtClean="0">
                <a:latin typeface="Arial"/>
                <a:cs typeface="Arial"/>
              </a:rPr>
              <a:t> </a:t>
            </a:r>
            <a:r>
              <a:rPr lang="en-ID" sz="1100" dirty="0" err="1" smtClean="0">
                <a:latin typeface="Arial"/>
                <a:cs typeface="Arial"/>
              </a:rPr>
              <a:t>Biru</a:t>
            </a:r>
            <a:endParaRPr lang="en-ID" sz="1100" dirty="0" smtClean="0">
              <a:latin typeface="Arial"/>
              <a:cs typeface="Arial"/>
            </a:endParaRPr>
          </a:p>
          <a:p>
            <a:pPr marL="228600" indent="-228600">
              <a:buFont typeface="+mj-lt"/>
              <a:buAutoNum type="arabicPeriod" startAt="26"/>
              <a:tabLst>
                <a:tab pos="176213" algn="l"/>
              </a:tabLst>
            </a:pPr>
            <a:r>
              <a:rPr lang="en-ID" sz="1100" i="1" dirty="0" smtClean="0">
                <a:latin typeface="Arial"/>
                <a:cs typeface="Arial"/>
              </a:rPr>
              <a:t>Indonesian Deepwater Development </a:t>
            </a:r>
            <a:r>
              <a:rPr lang="en-ID" sz="1100" dirty="0" smtClean="0">
                <a:latin typeface="Arial"/>
                <a:cs typeface="Arial"/>
              </a:rPr>
              <a:t>(IDD)</a:t>
            </a:r>
          </a:p>
          <a:p>
            <a:pPr marL="228600" indent="-228600">
              <a:buFont typeface="+mj-lt"/>
              <a:buAutoNum type="arabicPeriod" startAt="26"/>
              <a:tabLst>
                <a:tab pos="176213" algn="l"/>
              </a:tabLst>
            </a:pPr>
            <a:r>
              <a:rPr lang="en-ID" sz="1100" dirty="0" err="1" smtClean="0">
                <a:latin typeface="Arial"/>
                <a:cs typeface="Arial"/>
              </a:rPr>
              <a:t>Pengembangan</a:t>
            </a:r>
            <a:r>
              <a:rPr lang="en-ID" sz="1100" dirty="0" smtClean="0">
                <a:latin typeface="Arial"/>
                <a:cs typeface="Arial"/>
              </a:rPr>
              <a:t> </a:t>
            </a:r>
            <a:r>
              <a:rPr lang="en-ID" sz="1100" dirty="0" err="1" smtClean="0">
                <a:latin typeface="Arial"/>
                <a:cs typeface="Arial"/>
              </a:rPr>
              <a:t>Tangguh</a:t>
            </a:r>
            <a:r>
              <a:rPr lang="en-ID" sz="1100" dirty="0" smtClean="0">
                <a:latin typeface="Arial"/>
                <a:cs typeface="Arial"/>
              </a:rPr>
              <a:t> </a:t>
            </a:r>
            <a:r>
              <a:rPr lang="en-ID" sz="1100" i="1" dirty="0" smtClean="0">
                <a:latin typeface="Arial"/>
                <a:cs typeface="Arial"/>
              </a:rPr>
              <a:t>Train </a:t>
            </a:r>
            <a:r>
              <a:rPr lang="en-ID" sz="1100" dirty="0" smtClean="0">
                <a:latin typeface="Arial"/>
                <a:cs typeface="Arial"/>
              </a:rPr>
              <a:t>3</a:t>
            </a:r>
          </a:p>
          <a:p>
            <a:pPr marL="228600" indent="-228600">
              <a:buFont typeface="+mj-lt"/>
              <a:buAutoNum type="arabicPeriod" startAt="26"/>
              <a:tabLst>
                <a:tab pos="176213" algn="l"/>
              </a:tabLst>
            </a:pPr>
            <a:r>
              <a:rPr lang="en-GB" sz="1100" dirty="0">
                <a:cs typeface="Arial"/>
              </a:rPr>
              <a:t>SPAM Semarang Barat</a:t>
            </a:r>
            <a:r>
              <a:rPr lang="en-ID" sz="1100" dirty="0">
                <a:cs typeface="Arial"/>
              </a:rPr>
              <a:t> </a:t>
            </a:r>
            <a:r>
              <a:rPr lang="en-GB" sz="1100" dirty="0">
                <a:cs typeface="Arial"/>
              </a:rPr>
              <a:t> </a:t>
            </a:r>
          </a:p>
          <a:p>
            <a:pPr marL="228600" indent="-228600">
              <a:buFont typeface="+mj-lt"/>
              <a:buAutoNum type="arabicPeriod" startAt="26"/>
              <a:tabLst>
                <a:tab pos="176213" algn="l"/>
              </a:tabLst>
            </a:pPr>
            <a:r>
              <a:rPr lang="en-GB" sz="1100" dirty="0" err="1">
                <a:cs typeface="Arial"/>
              </a:rPr>
              <a:t>Sistem</a:t>
            </a:r>
            <a:r>
              <a:rPr lang="en-GB" sz="1100" dirty="0">
                <a:cs typeface="Arial"/>
              </a:rPr>
              <a:t> </a:t>
            </a:r>
            <a:r>
              <a:rPr lang="en-GB" sz="1100" dirty="0" err="1">
                <a:cs typeface="Arial"/>
              </a:rPr>
              <a:t>Pengolahan</a:t>
            </a:r>
            <a:r>
              <a:rPr lang="en-GB" sz="1100" dirty="0">
                <a:cs typeface="Arial"/>
              </a:rPr>
              <a:t> </a:t>
            </a:r>
            <a:r>
              <a:rPr lang="en-GB" sz="1100" dirty="0" err="1">
                <a:cs typeface="Arial"/>
              </a:rPr>
              <a:t>Limbah</a:t>
            </a:r>
            <a:r>
              <a:rPr lang="en-GB" sz="1100" dirty="0">
                <a:cs typeface="Arial"/>
              </a:rPr>
              <a:t> Jakarta</a:t>
            </a:r>
          </a:p>
          <a:p>
            <a:pPr marL="228600" indent="-228600">
              <a:buFont typeface="+mj-lt"/>
              <a:buAutoNum type="arabicPeriod" startAt="26"/>
              <a:tabLst>
                <a:tab pos="176213" algn="l"/>
              </a:tabLst>
            </a:pPr>
            <a:r>
              <a:rPr lang="en-GB" sz="1100" i="1" dirty="0" smtClean="0">
                <a:cs typeface="Arial"/>
              </a:rPr>
              <a:t>National </a:t>
            </a:r>
            <a:r>
              <a:rPr lang="en-GB" sz="1100" i="1" dirty="0">
                <a:cs typeface="Arial"/>
              </a:rPr>
              <a:t>Capital Integrated Coastal Development</a:t>
            </a:r>
            <a:r>
              <a:rPr lang="en-GB" sz="1100" dirty="0">
                <a:cs typeface="Arial"/>
              </a:rPr>
              <a:t> (NCICD) </a:t>
            </a:r>
            <a:r>
              <a:rPr lang="en-GB" sz="1100" dirty="0" err="1">
                <a:cs typeface="Arial"/>
              </a:rPr>
              <a:t>Fase</a:t>
            </a:r>
            <a:r>
              <a:rPr lang="en-GB" sz="1100" dirty="0">
                <a:cs typeface="Arial"/>
              </a:rPr>
              <a:t> A</a:t>
            </a:r>
            <a:r>
              <a:rPr lang="en-ID" sz="1100" dirty="0">
                <a:cs typeface="Arial"/>
              </a:rPr>
              <a:t> </a:t>
            </a:r>
            <a:endParaRPr lang="en-ID" sz="1100" dirty="0" smtClean="0">
              <a:cs typeface="Arial"/>
            </a:endParaRPr>
          </a:p>
          <a:p>
            <a:pPr marL="228600" indent="-228600">
              <a:buFont typeface="+mj-lt"/>
              <a:buAutoNum type="arabicPeriod" startAt="26"/>
              <a:tabLst>
                <a:tab pos="176213" algn="l"/>
              </a:tabLst>
            </a:pPr>
            <a:r>
              <a:rPr lang="en-ID" sz="1100" dirty="0" smtClean="0">
                <a:cs typeface="Arial"/>
              </a:rPr>
              <a:t>SPAM </a:t>
            </a:r>
            <a:r>
              <a:rPr lang="en-ID" sz="1100" dirty="0" err="1" smtClean="0">
                <a:cs typeface="Arial"/>
              </a:rPr>
              <a:t>Jatiluhur</a:t>
            </a:r>
            <a:endParaRPr lang="en-ID" sz="1100" dirty="0" smtClean="0">
              <a:cs typeface="Arial"/>
            </a:endParaRPr>
          </a:p>
          <a:p>
            <a:pPr marL="228600" indent="-228600">
              <a:buFont typeface="+mj-lt"/>
              <a:buAutoNum type="arabicPeriod" startAt="26"/>
              <a:tabLst>
                <a:tab pos="176213" algn="l"/>
              </a:tabLst>
            </a:pPr>
            <a:r>
              <a:rPr lang="en-ID" sz="1100" dirty="0" smtClean="0">
                <a:cs typeface="Arial"/>
              </a:rPr>
              <a:t>SPAM Lampung</a:t>
            </a:r>
          </a:p>
          <a:p>
            <a:pPr marL="228600" indent="-228600">
              <a:buFont typeface="+mj-lt"/>
              <a:buAutoNum type="arabicPeriod" startAt="26"/>
              <a:tabLst>
                <a:tab pos="176213" algn="l"/>
              </a:tabLst>
            </a:pPr>
            <a:r>
              <a:rPr lang="en-ID" sz="1100" dirty="0" err="1" smtClean="0">
                <a:cs typeface="Arial"/>
              </a:rPr>
              <a:t>Energi</a:t>
            </a:r>
            <a:r>
              <a:rPr lang="en-ID" sz="1100" dirty="0" smtClean="0">
                <a:cs typeface="Arial"/>
              </a:rPr>
              <a:t> </a:t>
            </a:r>
            <a:r>
              <a:rPr lang="en-ID" sz="1100" dirty="0" err="1" smtClean="0">
                <a:cs typeface="Arial"/>
              </a:rPr>
              <a:t>Asal</a:t>
            </a:r>
            <a:r>
              <a:rPr lang="en-ID" sz="1100" dirty="0" smtClean="0">
                <a:cs typeface="Arial"/>
              </a:rPr>
              <a:t> </a:t>
            </a:r>
            <a:r>
              <a:rPr lang="en-ID" sz="1100" dirty="0" err="1" smtClean="0">
                <a:cs typeface="Arial"/>
              </a:rPr>
              <a:t>Sampah</a:t>
            </a:r>
            <a:r>
              <a:rPr lang="en-ID" sz="1100" dirty="0" smtClean="0">
                <a:cs typeface="Arial"/>
              </a:rPr>
              <a:t> 8 Kota </a:t>
            </a:r>
            <a:r>
              <a:rPr lang="en-ID" sz="1100" dirty="0" err="1" smtClean="0">
                <a:cs typeface="Arial"/>
              </a:rPr>
              <a:t>Besar</a:t>
            </a:r>
            <a:endParaRPr lang="en-ID" sz="1100" dirty="0" smtClean="0">
              <a:cs typeface="Arial"/>
            </a:endParaRPr>
          </a:p>
        </p:txBody>
      </p:sp>
      <p:sp>
        <p:nvSpPr>
          <p:cNvPr id="93" name="Oval 92"/>
          <p:cNvSpPr/>
          <p:nvPr/>
        </p:nvSpPr>
        <p:spPr bwMode="auto">
          <a:xfrm>
            <a:off x="2894921" y="3043158"/>
            <a:ext cx="173038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33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82781" y="4042758"/>
            <a:ext cx="323034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AutoNum type="arabicPeriod"/>
              <a:tabLst>
                <a:tab pos="176213" algn="l"/>
              </a:tabLst>
            </a:pPr>
            <a:r>
              <a:rPr lang="en-US" sz="1100" b="1" dirty="0" err="1">
                <a:latin typeface="Arial"/>
                <a:cs typeface="Arial"/>
              </a:rPr>
              <a:t>Jalan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 err="1">
                <a:latin typeface="Arial"/>
                <a:cs typeface="Arial"/>
              </a:rPr>
              <a:t>Tol</a:t>
            </a:r>
            <a:r>
              <a:rPr lang="en-US" sz="1100" b="1" dirty="0">
                <a:latin typeface="Arial"/>
                <a:cs typeface="Arial"/>
              </a:rPr>
              <a:t> Balikpapan-</a:t>
            </a:r>
            <a:r>
              <a:rPr lang="en-US" sz="1100" b="1" dirty="0" err="1">
                <a:latin typeface="Arial"/>
                <a:cs typeface="Arial"/>
              </a:rPr>
              <a:t>Samarinda</a:t>
            </a:r>
            <a:endParaRPr lang="en-US" sz="1100" b="1" dirty="0">
              <a:latin typeface="Arial"/>
              <a:ea typeface="MS PGothic" charset="0"/>
              <a:cs typeface="Arial"/>
            </a:endParaRPr>
          </a:p>
          <a:p>
            <a:pPr marL="176213" indent="-176213">
              <a:buAutoNum type="arabicPeriod"/>
              <a:tabLst>
                <a:tab pos="176213" algn="l"/>
              </a:tabLst>
            </a:pPr>
            <a:r>
              <a:rPr lang="en-US" sz="1100" b="1" dirty="0" err="1">
                <a:latin typeface="Arial"/>
                <a:ea typeface="MS PGothic" charset="0"/>
                <a:cs typeface="Arial"/>
              </a:rPr>
              <a:t>Jalan</a:t>
            </a:r>
            <a:r>
              <a:rPr lang="en-US" sz="1100" b="1" dirty="0">
                <a:latin typeface="Arial"/>
                <a:ea typeface="MS PGothic" charset="0"/>
                <a:cs typeface="Arial"/>
              </a:rPr>
              <a:t> </a:t>
            </a:r>
            <a:r>
              <a:rPr lang="en-US" sz="1100" b="1" dirty="0" err="1">
                <a:latin typeface="Arial"/>
                <a:ea typeface="MS PGothic" charset="0"/>
                <a:cs typeface="Arial"/>
              </a:rPr>
              <a:t>Tol</a:t>
            </a:r>
            <a:r>
              <a:rPr lang="en-US" sz="1100" b="1" dirty="0">
                <a:latin typeface="Arial"/>
                <a:ea typeface="MS PGothic" charset="0"/>
                <a:cs typeface="Arial"/>
              </a:rPr>
              <a:t> Manado-</a:t>
            </a:r>
            <a:r>
              <a:rPr lang="en-US" sz="1100" b="1" dirty="0" err="1">
                <a:latin typeface="Arial"/>
                <a:ea typeface="MS PGothic" charset="0"/>
                <a:cs typeface="Arial"/>
              </a:rPr>
              <a:t>Bitung</a:t>
            </a:r>
            <a:endParaRPr lang="en-US" sz="1100" b="1" dirty="0">
              <a:latin typeface="Arial"/>
              <a:ea typeface="MS PGothic" charset="0"/>
              <a:cs typeface="Arial"/>
            </a:endParaRPr>
          </a:p>
          <a:p>
            <a:pPr marL="176213" indent="-176213">
              <a:buAutoNum type="arabicPeriod"/>
              <a:tabLst>
                <a:tab pos="176213" algn="l"/>
              </a:tabLst>
            </a:pPr>
            <a:r>
              <a:rPr lang="en-US" sz="1100" b="1" dirty="0" err="1">
                <a:latin typeface="Arial"/>
                <a:ea typeface="MS PGothic" charset="0"/>
                <a:cs typeface="Arial"/>
              </a:rPr>
              <a:t>Jalan</a:t>
            </a:r>
            <a:r>
              <a:rPr lang="en-US" sz="1100" b="1" dirty="0">
                <a:latin typeface="Arial"/>
                <a:ea typeface="MS PGothic" charset="0"/>
                <a:cs typeface="Arial"/>
              </a:rPr>
              <a:t> </a:t>
            </a:r>
            <a:r>
              <a:rPr lang="en-US" sz="1100" b="1" dirty="0" err="1">
                <a:latin typeface="Arial"/>
                <a:ea typeface="MS PGothic" charset="0"/>
                <a:cs typeface="Arial"/>
              </a:rPr>
              <a:t>Tol</a:t>
            </a:r>
            <a:r>
              <a:rPr lang="en-US" sz="1100" b="1" dirty="0">
                <a:latin typeface="Arial"/>
                <a:ea typeface="MS PGothic" charset="0"/>
                <a:cs typeface="Arial"/>
              </a:rPr>
              <a:t> </a:t>
            </a:r>
            <a:r>
              <a:rPr lang="en-US" sz="1100" b="1" dirty="0" err="1" smtClean="0">
                <a:latin typeface="Arial"/>
                <a:ea typeface="MS PGothic" charset="0"/>
                <a:cs typeface="Arial"/>
              </a:rPr>
              <a:t>Panimbang</a:t>
            </a:r>
            <a:r>
              <a:rPr lang="en-US" sz="1100" b="1" dirty="0" err="1">
                <a:latin typeface="Arial"/>
                <a:ea typeface="MS PGothic" charset="0"/>
                <a:cs typeface="Arial"/>
              </a:rPr>
              <a:t>-</a:t>
            </a:r>
            <a:r>
              <a:rPr lang="en-US" sz="1100" b="1" dirty="0" err="1" smtClean="0">
                <a:latin typeface="Arial"/>
                <a:ea typeface="MS PGothic" charset="0"/>
                <a:cs typeface="Arial"/>
              </a:rPr>
              <a:t>Serang</a:t>
            </a:r>
            <a:endParaRPr lang="en-US" sz="1100" b="1" dirty="0">
              <a:latin typeface="Arial"/>
              <a:ea typeface="MS PGothic" charset="0"/>
              <a:cs typeface="Arial"/>
            </a:endParaRPr>
          </a:p>
          <a:p>
            <a:pPr marL="176213" indent="-176213">
              <a:buAutoNum type="arabicPeriod"/>
              <a:tabLst>
                <a:tab pos="176213" algn="l"/>
              </a:tabLst>
            </a:pPr>
            <a:r>
              <a:rPr lang="en-US" sz="1100" b="1" dirty="0" smtClean="0">
                <a:latin typeface="Arial"/>
                <a:ea typeface="MS PGothic" charset="0"/>
                <a:cs typeface="Arial"/>
              </a:rPr>
              <a:t>15 </a:t>
            </a:r>
            <a:r>
              <a:rPr lang="en-US" sz="1100" b="1" dirty="0" err="1">
                <a:latin typeface="Arial"/>
                <a:ea typeface="MS PGothic" charset="0"/>
                <a:cs typeface="Arial"/>
              </a:rPr>
              <a:t>Ruas</a:t>
            </a:r>
            <a:r>
              <a:rPr lang="en-US" sz="1100" b="1" dirty="0">
                <a:latin typeface="Arial"/>
                <a:ea typeface="MS PGothic" charset="0"/>
                <a:cs typeface="Arial"/>
              </a:rPr>
              <a:t> </a:t>
            </a:r>
            <a:r>
              <a:rPr lang="en-US" sz="1100" b="1" dirty="0" err="1">
                <a:latin typeface="Arial"/>
                <a:ea typeface="MS PGothic" charset="0"/>
                <a:cs typeface="Arial"/>
              </a:rPr>
              <a:t>Jalan</a:t>
            </a:r>
            <a:r>
              <a:rPr lang="en-US" sz="1100" b="1" dirty="0">
                <a:latin typeface="Arial"/>
                <a:ea typeface="MS PGothic" charset="0"/>
                <a:cs typeface="Arial"/>
              </a:rPr>
              <a:t> </a:t>
            </a:r>
            <a:r>
              <a:rPr lang="en-US" sz="1100" b="1" dirty="0" err="1">
                <a:latin typeface="Arial"/>
                <a:ea typeface="MS PGothic" charset="0"/>
                <a:cs typeface="Arial"/>
              </a:rPr>
              <a:t>Tol</a:t>
            </a:r>
            <a:r>
              <a:rPr lang="en-US" sz="1100" b="1" dirty="0">
                <a:latin typeface="Arial"/>
                <a:ea typeface="MS PGothic" charset="0"/>
                <a:cs typeface="Arial"/>
              </a:rPr>
              <a:t> Trans Sumatera</a:t>
            </a:r>
          </a:p>
          <a:p>
            <a:pPr marL="176213" indent="-176213">
              <a:buAutoNum type="arabicPeriod"/>
              <a:tabLst>
                <a:tab pos="176213" algn="l"/>
              </a:tabLst>
            </a:pPr>
            <a:r>
              <a:rPr lang="en-GB" sz="1100" b="1" dirty="0" err="1" smtClean="0">
                <a:latin typeface="Arial"/>
                <a:cs typeface="Arial"/>
              </a:rPr>
              <a:t>Jalan</a:t>
            </a:r>
            <a:r>
              <a:rPr lang="en-GB" sz="1100" b="1" dirty="0" smtClean="0">
                <a:latin typeface="Arial"/>
                <a:cs typeface="Arial"/>
              </a:rPr>
              <a:t> </a:t>
            </a:r>
            <a:r>
              <a:rPr lang="en-GB" sz="1100" b="1" dirty="0" err="1">
                <a:latin typeface="Arial"/>
                <a:cs typeface="Arial"/>
              </a:rPr>
              <a:t>T</a:t>
            </a:r>
            <a:r>
              <a:rPr lang="en-GB" sz="1100" b="1" dirty="0" err="1" smtClean="0">
                <a:latin typeface="Arial"/>
                <a:cs typeface="Arial"/>
              </a:rPr>
              <a:t>ol</a:t>
            </a:r>
            <a:r>
              <a:rPr lang="en-GB" sz="1100" b="1" dirty="0" smtClean="0">
                <a:latin typeface="Arial"/>
                <a:cs typeface="Arial"/>
              </a:rPr>
              <a:t> </a:t>
            </a:r>
            <a:r>
              <a:rPr lang="en-GB" sz="1100" b="1" dirty="0" err="1" smtClean="0">
                <a:latin typeface="Arial"/>
                <a:cs typeface="Arial"/>
              </a:rPr>
              <a:t>Probolinggo</a:t>
            </a:r>
            <a:r>
              <a:rPr lang="en-GB" sz="1100" b="1" dirty="0" err="1">
                <a:latin typeface="Arial"/>
                <a:cs typeface="Arial"/>
              </a:rPr>
              <a:t>-</a:t>
            </a:r>
            <a:r>
              <a:rPr lang="en-GB" sz="1100" b="1" dirty="0" err="1" smtClean="0">
                <a:latin typeface="Arial"/>
                <a:cs typeface="Arial"/>
              </a:rPr>
              <a:t>Banyuwangi</a:t>
            </a:r>
            <a:endParaRPr lang="en-GB" sz="1100" b="1" dirty="0" smtClean="0">
              <a:latin typeface="Arial"/>
              <a:cs typeface="Arial"/>
            </a:endParaRPr>
          </a:p>
          <a:p>
            <a:pPr marL="176213" indent="-176213">
              <a:buAutoNum type="arabicPeriod"/>
              <a:tabLst>
                <a:tab pos="176213" algn="l"/>
              </a:tabLst>
            </a:pPr>
            <a:r>
              <a:rPr lang="en-GB" sz="1100" b="1" dirty="0" err="1" smtClean="0">
                <a:latin typeface="Arial"/>
                <a:cs typeface="Arial"/>
              </a:rPr>
              <a:t>Jalan</a:t>
            </a:r>
            <a:r>
              <a:rPr lang="en-GB" sz="1100" b="1" dirty="0" smtClean="0">
                <a:latin typeface="Arial"/>
                <a:cs typeface="Arial"/>
              </a:rPr>
              <a:t> </a:t>
            </a:r>
            <a:r>
              <a:rPr lang="en-GB" sz="1100" b="1" dirty="0" err="1" smtClean="0">
                <a:latin typeface="Arial"/>
                <a:cs typeface="Arial"/>
              </a:rPr>
              <a:t>Tol</a:t>
            </a:r>
            <a:r>
              <a:rPr lang="en-GB" sz="1100" b="1" dirty="0" smtClean="0">
                <a:latin typeface="Arial"/>
                <a:cs typeface="Arial"/>
              </a:rPr>
              <a:t> Yogyakarta-</a:t>
            </a:r>
            <a:r>
              <a:rPr lang="en-GB" sz="1100" b="1" dirty="0" err="1" smtClean="0">
                <a:latin typeface="Arial"/>
                <a:cs typeface="Arial"/>
              </a:rPr>
              <a:t>Bawen</a:t>
            </a:r>
            <a:endParaRPr lang="en-GB" sz="1100" b="1" dirty="0" smtClean="0">
              <a:latin typeface="Arial"/>
              <a:cs typeface="Arial"/>
            </a:endParaRPr>
          </a:p>
          <a:p>
            <a:pPr marL="176213" indent="-176213">
              <a:buAutoNum type="arabicPeriod"/>
              <a:tabLst>
                <a:tab pos="176213" algn="l"/>
              </a:tabLst>
            </a:pPr>
            <a:r>
              <a:rPr lang="en-GB" sz="1100" b="1" dirty="0" err="1" smtClean="0">
                <a:latin typeface="Arial"/>
                <a:cs typeface="Arial"/>
              </a:rPr>
              <a:t>Kereta</a:t>
            </a:r>
            <a:r>
              <a:rPr lang="en-GB" sz="1100" b="1" dirty="0" smtClean="0">
                <a:latin typeface="Arial"/>
                <a:cs typeface="Arial"/>
              </a:rPr>
              <a:t> </a:t>
            </a:r>
            <a:r>
              <a:rPr lang="en-GB" sz="1100" b="1" dirty="0" err="1">
                <a:latin typeface="Arial"/>
                <a:cs typeface="Arial"/>
              </a:rPr>
              <a:t>Api</a:t>
            </a:r>
            <a:r>
              <a:rPr lang="en-GB" sz="1100" b="1" dirty="0">
                <a:latin typeface="Arial"/>
                <a:cs typeface="Arial"/>
              </a:rPr>
              <a:t> </a:t>
            </a:r>
            <a:r>
              <a:rPr lang="en-GB" sz="1100" b="1" dirty="0" err="1">
                <a:latin typeface="Arial"/>
                <a:cs typeface="Arial"/>
              </a:rPr>
              <a:t>Ekspres</a:t>
            </a:r>
            <a:r>
              <a:rPr lang="en-GB" sz="1100" b="1" dirty="0">
                <a:latin typeface="Arial"/>
                <a:cs typeface="Arial"/>
              </a:rPr>
              <a:t> SHIA</a:t>
            </a:r>
            <a:endParaRPr lang="en-ID" sz="1100" b="1" dirty="0">
              <a:latin typeface="Arial"/>
              <a:cs typeface="Arial"/>
            </a:endParaRPr>
          </a:p>
          <a:p>
            <a:pPr marL="176213" indent="-176213">
              <a:buAutoNum type="arabicPeriod"/>
              <a:tabLst>
                <a:tab pos="176213" algn="l"/>
              </a:tabLst>
            </a:pPr>
            <a:r>
              <a:rPr lang="en-GB" sz="1100" b="1" dirty="0">
                <a:latin typeface="Arial"/>
                <a:cs typeface="Arial"/>
              </a:rPr>
              <a:t>MRT Jakarta </a:t>
            </a:r>
            <a:r>
              <a:rPr lang="en-GB" sz="1100" b="1" dirty="0" err="1">
                <a:latin typeface="Arial"/>
                <a:cs typeface="Arial"/>
              </a:rPr>
              <a:t>Jalur</a:t>
            </a:r>
            <a:r>
              <a:rPr lang="en-GB" sz="1100" b="1" dirty="0">
                <a:latin typeface="Arial"/>
                <a:cs typeface="Arial"/>
              </a:rPr>
              <a:t> </a:t>
            </a:r>
            <a:r>
              <a:rPr lang="en-GB" sz="1100" b="1" dirty="0" smtClean="0">
                <a:latin typeface="Arial"/>
                <a:cs typeface="Arial"/>
              </a:rPr>
              <a:t>Utara </a:t>
            </a:r>
            <a:r>
              <a:rPr lang="en-GB" sz="1100" b="1" dirty="0">
                <a:latin typeface="Arial"/>
                <a:cs typeface="Arial"/>
              </a:rPr>
              <a:t>– </a:t>
            </a:r>
            <a:r>
              <a:rPr lang="en-US" sz="1100" b="1" dirty="0" smtClean="0">
                <a:latin typeface="Arial"/>
                <a:cs typeface="Arial"/>
              </a:rPr>
              <a:t>Selatan</a:t>
            </a:r>
            <a:endParaRPr lang="en-ID" sz="1100" b="1" dirty="0">
              <a:latin typeface="Arial"/>
              <a:cs typeface="Arial"/>
            </a:endParaRPr>
          </a:p>
          <a:p>
            <a:pPr marL="176213" indent="-176213">
              <a:buAutoNum type="arabicPeriod"/>
              <a:tabLst>
                <a:tab pos="176213" algn="l"/>
              </a:tabLst>
            </a:pPr>
            <a:r>
              <a:rPr lang="en-GB" sz="1100" b="1" dirty="0" err="1">
                <a:latin typeface="Arial"/>
                <a:cs typeface="Arial"/>
              </a:rPr>
              <a:t>Kereta</a:t>
            </a:r>
            <a:r>
              <a:rPr lang="en-GB" sz="1100" b="1" dirty="0">
                <a:latin typeface="Arial"/>
                <a:cs typeface="Arial"/>
              </a:rPr>
              <a:t> </a:t>
            </a:r>
            <a:r>
              <a:rPr lang="en-GB" sz="1100" b="1" dirty="0" err="1">
                <a:latin typeface="Arial"/>
                <a:cs typeface="Arial"/>
              </a:rPr>
              <a:t>Api</a:t>
            </a:r>
            <a:r>
              <a:rPr lang="en-GB" sz="1100" b="1" dirty="0">
                <a:latin typeface="Arial"/>
                <a:cs typeface="Arial"/>
              </a:rPr>
              <a:t> Makassar – </a:t>
            </a:r>
            <a:r>
              <a:rPr lang="en-GB" sz="1100" b="1" dirty="0" err="1">
                <a:latin typeface="Arial"/>
                <a:cs typeface="Arial"/>
              </a:rPr>
              <a:t>Parepare</a:t>
            </a:r>
            <a:r>
              <a:rPr lang="en-ID" sz="1100" b="1" dirty="0">
                <a:latin typeface="Arial"/>
                <a:cs typeface="Arial"/>
              </a:rPr>
              <a:t> </a:t>
            </a:r>
          </a:p>
          <a:p>
            <a:pPr marL="176213" indent="-176213">
              <a:buFontTx/>
              <a:buAutoNum type="arabicPeriod"/>
              <a:tabLst>
                <a:tab pos="176213" algn="l"/>
              </a:tabLst>
            </a:pPr>
            <a:r>
              <a:rPr lang="en-US" sz="1100" b="1" i="1" dirty="0">
                <a:cs typeface="Arial"/>
              </a:rPr>
              <a:t>Light Rail Transit</a:t>
            </a:r>
            <a:r>
              <a:rPr lang="en-US" sz="1100" b="1" dirty="0">
                <a:cs typeface="Arial"/>
              </a:rPr>
              <a:t> (LRT) </a:t>
            </a:r>
            <a:r>
              <a:rPr lang="en-US" sz="1100" b="1" dirty="0" err="1">
                <a:cs typeface="Arial"/>
              </a:rPr>
              <a:t>Terintegrasi</a:t>
            </a:r>
            <a:r>
              <a:rPr lang="en-US" sz="1100" b="1" dirty="0">
                <a:cs typeface="Arial"/>
              </a:rPr>
              <a:t> di Wilayah Jakarta, Bogor, Depok </a:t>
            </a:r>
            <a:r>
              <a:rPr lang="en-US" sz="1100" b="1" dirty="0" err="1">
                <a:cs typeface="Arial"/>
              </a:rPr>
              <a:t>dan</a:t>
            </a:r>
            <a:r>
              <a:rPr lang="en-US" sz="1100" b="1" dirty="0">
                <a:cs typeface="Arial"/>
              </a:rPr>
              <a:t> Bekasi</a:t>
            </a:r>
            <a:r>
              <a:rPr lang="en-ID" sz="1100" b="1" dirty="0">
                <a:cs typeface="Arial"/>
              </a:rPr>
              <a:t> </a:t>
            </a:r>
          </a:p>
          <a:p>
            <a:pPr marL="176213" indent="-176213">
              <a:buFontTx/>
              <a:buAutoNum type="arabicPeriod"/>
              <a:tabLst>
                <a:tab pos="176213" algn="l"/>
              </a:tabLst>
            </a:pPr>
            <a:r>
              <a:rPr lang="en-US" sz="1100" b="1" i="1" dirty="0" smtClean="0">
                <a:cs typeface="Arial"/>
              </a:rPr>
              <a:t>Light </a:t>
            </a:r>
            <a:r>
              <a:rPr lang="en-US" sz="1100" b="1" i="1" dirty="0">
                <a:cs typeface="Arial"/>
              </a:rPr>
              <a:t>Rail Transit</a:t>
            </a:r>
            <a:r>
              <a:rPr lang="en-US" sz="1100" b="1" dirty="0">
                <a:cs typeface="Arial"/>
              </a:rPr>
              <a:t> (LRT) di </a:t>
            </a:r>
            <a:r>
              <a:rPr lang="en-US" sz="1100" b="1" dirty="0" err="1">
                <a:cs typeface="Arial"/>
              </a:rPr>
              <a:t>Provinsi</a:t>
            </a:r>
            <a:r>
              <a:rPr lang="en-US" sz="1100" b="1" dirty="0">
                <a:cs typeface="Arial"/>
              </a:rPr>
              <a:t> Sumatera Selatan</a:t>
            </a:r>
            <a:r>
              <a:rPr lang="en-ID" sz="1100" b="1" dirty="0">
                <a:cs typeface="Arial"/>
              </a:rPr>
              <a:t> </a:t>
            </a:r>
          </a:p>
          <a:p>
            <a:pPr marL="176213" indent="-176213">
              <a:buFontTx/>
              <a:buAutoNum type="arabicPeriod"/>
              <a:tabLst>
                <a:tab pos="176213" algn="l"/>
              </a:tabLst>
            </a:pPr>
            <a:r>
              <a:rPr lang="en-GB" sz="1100" b="1" dirty="0" err="1">
                <a:cs typeface="Arial"/>
              </a:rPr>
              <a:t>Kereta</a:t>
            </a:r>
            <a:r>
              <a:rPr lang="en-GB" sz="1100" b="1" dirty="0">
                <a:cs typeface="Arial"/>
              </a:rPr>
              <a:t> </a:t>
            </a:r>
            <a:r>
              <a:rPr lang="en-GB" sz="1100" b="1" dirty="0" err="1">
                <a:cs typeface="Arial"/>
              </a:rPr>
              <a:t>Api</a:t>
            </a:r>
            <a:r>
              <a:rPr lang="en-GB" sz="1100" b="1" dirty="0">
                <a:cs typeface="Arial"/>
              </a:rPr>
              <a:t> Kalimantan </a:t>
            </a:r>
            <a:r>
              <a:rPr lang="en-GB" sz="1100" b="1" dirty="0" err="1">
                <a:cs typeface="Arial"/>
              </a:rPr>
              <a:t>Timur</a:t>
            </a:r>
            <a:r>
              <a:rPr lang="en-ID" sz="1100" b="1" dirty="0">
                <a:cs typeface="Arial"/>
              </a:rPr>
              <a:t> </a:t>
            </a:r>
            <a:endParaRPr lang="en-US" sz="1100" b="1" dirty="0">
              <a:ea typeface="MS PGothic" charset="0"/>
              <a:cs typeface="Arial"/>
            </a:endParaRPr>
          </a:p>
        </p:txBody>
      </p:sp>
      <p:sp>
        <p:nvSpPr>
          <p:cNvPr id="95" name="Oval 94"/>
          <p:cNvSpPr/>
          <p:nvPr/>
        </p:nvSpPr>
        <p:spPr bwMode="auto">
          <a:xfrm>
            <a:off x="1855914" y="1776079"/>
            <a:ext cx="174625" cy="1793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27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6" name="Oval 95"/>
          <p:cNvSpPr/>
          <p:nvPr/>
        </p:nvSpPr>
        <p:spPr bwMode="auto">
          <a:xfrm>
            <a:off x="2111946" y="2471023"/>
            <a:ext cx="174625" cy="1793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27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7" name="Oval 96"/>
          <p:cNvSpPr/>
          <p:nvPr/>
        </p:nvSpPr>
        <p:spPr bwMode="auto">
          <a:xfrm>
            <a:off x="2840048" y="3343196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smtClean="0">
                <a:solidFill>
                  <a:schemeClr val="tx1"/>
                </a:solidFill>
              </a:rPr>
              <a:t>20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8" name="Oval 97"/>
          <p:cNvSpPr/>
          <p:nvPr/>
        </p:nvSpPr>
        <p:spPr bwMode="auto">
          <a:xfrm>
            <a:off x="2998436" y="3421521"/>
            <a:ext cx="174625" cy="1793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800" smtClean="0">
                <a:solidFill>
                  <a:schemeClr val="tx1"/>
                </a:solidFill>
              </a:rPr>
              <a:t>27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9" name="Oval 98"/>
          <p:cNvSpPr/>
          <p:nvPr/>
        </p:nvSpPr>
        <p:spPr bwMode="auto">
          <a:xfrm>
            <a:off x="1779480" y="2277302"/>
            <a:ext cx="174625" cy="17938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22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0" name="Oval 99"/>
          <p:cNvSpPr/>
          <p:nvPr/>
        </p:nvSpPr>
        <p:spPr bwMode="auto">
          <a:xfrm>
            <a:off x="1117987" y="1640528"/>
            <a:ext cx="174625" cy="17938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22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1" name="Oval 100"/>
          <p:cNvSpPr/>
          <p:nvPr/>
        </p:nvSpPr>
        <p:spPr bwMode="auto">
          <a:xfrm>
            <a:off x="1954312" y="2413081"/>
            <a:ext cx="174625" cy="179387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22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2" name="Oval 101"/>
          <p:cNvSpPr/>
          <p:nvPr/>
        </p:nvSpPr>
        <p:spPr bwMode="auto">
          <a:xfrm>
            <a:off x="2423905" y="3122984"/>
            <a:ext cx="174625" cy="17938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smtClean="0">
                <a:solidFill>
                  <a:schemeClr val="tx1"/>
                </a:solidFill>
              </a:rPr>
              <a:t>13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3" name="Oval 102"/>
          <p:cNvSpPr/>
          <p:nvPr/>
        </p:nvSpPr>
        <p:spPr bwMode="auto">
          <a:xfrm>
            <a:off x="3235489" y="3431581"/>
            <a:ext cx="174625" cy="17938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4" name="Oval 103"/>
          <p:cNvSpPr/>
          <p:nvPr/>
        </p:nvSpPr>
        <p:spPr bwMode="auto">
          <a:xfrm>
            <a:off x="3848545" y="3489974"/>
            <a:ext cx="174625" cy="17938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5" name="Oval 104"/>
          <p:cNvSpPr/>
          <p:nvPr/>
        </p:nvSpPr>
        <p:spPr bwMode="auto">
          <a:xfrm>
            <a:off x="1623756" y="1908832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23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6" name="Oval 105"/>
          <p:cNvSpPr/>
          <p:nvPr/>
        </p:nvSpPr>
        <p:spPr bwMode="auto">
          <a:xfrm>
            <a:off x="1943503" y="2197124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23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7" name="Oval 106"/>
          <p:cNvSpPr/>
          <p:nvPr/>
        </p:nvSpPr>
        <p:spPr bwMode="auto">
          <a:xfrm>
            <a:off x="4374331" y="1909683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23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8" name="Oval 107"/>
          <p:cNvSpPr/>
          <p:nvPr/>
        </p:nvSpPr>
        <p:spPr bwMode="auto">
          <a:xfrm>
            <a:off x="3946995" y="2141542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23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9" name="Oval 108"/>
          <p:cNvSpPr/>
          <p:nvPr/>
        </p:nvSpPr>
        <p:spPr bwMode="auto">
          <a:xfrm>
            <a:off x="4393080" y="1562984"/>
            <a:ext cx="174625" cy="180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23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0" name="Oval 109"/>
          <p:cNvSpPr/>
          <p:nvPr/>
        </p:nvSpPr>
        <p:spPr bwMode="auto">
          <a:xfrm>
            <a:off x="7619267" y="2442568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31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1" name="Oval 110"/>
          <p:cNvSpPr/>
          <p:nvPr/>
        </p:nvSpPr>
        <p:spPr bwMode="auto">
          <a:xfrm>
            <a:off x="6060011" y="3399486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smtClean="0">
                <a:solidFill>
                  <a:schemeClr val="tx1"/>
                </a:solidFill>
              </a:rPr>
              <a:t>28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2" name="Oval 111"/>
          <p:cNvSpPr/>
          <p:nvPr/>
        </p:nvSpPr>
        <p:spPr bwMode="auto">
          <a:xfrm>
            <a:off x="3964864" y="3330240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smtClean="0">
                <a:solidFill>
                  <a:schemeClr val="tx1"/>
                </a:solidFill>
              </a:rPr>
              <a:t>29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3" name="Oval 112"/>
          <p:cNvSpPr/>
          <p:nvPr/>
        </p:nvSpPr>
        <p:spPr bwMode="auto">
          <a:xfrm>
            <a:off x="4694803" y="2064661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30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4" name="Oval 113"/>
          <p:cNvSpPr/>
          <p:nvPr/>
        </p:nvSpPr>
        <p:spPr bwMode="auto">
          <a:xfrm>
            <a:off x="2545949" y="3369966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35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5" name="Oval 114"/>
          <p:cNvSpPr/>
          <p:nvPr/>
        </p:nvSpPr>
        <p:spPr bwMode="auto">
          <a:xfrm>
            <a:off x="2310542" y="3292396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smtClean="0">
                <a:solidFill>
                  <a:schemeClr val="tx1"/>
                </a:solidFill>
              </a:rPr>
              <a:t>37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6" name="Oval 115"/>
          <p:cNvSpPr/>
          <p:nvPr/>
        </p:nvSpPr>
        <p:spPr bwMode="auto">
          <a:xfrm>
            <a:off x="2686240" y="3500514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smtClean="0">
                <a:solidFill>
                  <a:schemeClr val="tx1"/>
                </a:solidFill>
              </a:rPr>
              <a:t>37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7" name="Oval 116"/>
          <p:cNvSpPr/>
          <p:nvPr/>
        </p:nvSpPr>
        <p:spPr bwMode="auto">
          <a:xfrm>
            <a:off x="2401029" y="3405427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smtClean="0">
                <a:solidFill>
                  <a:schemeClr val="tx1"/>
                </a:solidFill>
              </a:rPr>
              <a:t>37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8" name="Oval 117"/>
          <p:cNvSpPr/>
          <p:nvPr/>
        </p:nvSpPr>
        <p:spPr bwMode="auto">
          <a:xfrm>
            <a:off x="3680232" y="3487549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smtClean="0">
                <a:solidFill>
                  <a:schemeClr val="tx1"/>
                </a:solidFill>
              </a:rPr>
              <a:t>37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19" name="Oval 118"/>
          <p:cNvSpPr/>
          <p:nvPr/>
        </p:nvSpPr>
        <p:spPr bwMode="auto">
          <a:xfrm>
            <a:off x="4191483" y="3441737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smtClean="0">
                <a:solidFill>
                  <a:schemeClr val="tx1"/>
                </a:solidFill>
              </a:rPr>
              <a:t>37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0" name="Oval 119"/>
          <p:cNvSpPr/>
          <p:nvPr/>
        </p:nvSpPr>
        <p:spPr bwMode="auto">
          <a:xfrm>
            <a:off x="5059532" y="2673004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smtClean="0">
                <a:solidFill>
                  <a:schemeClr val="tx1"/>
                </a:solidFill>
              </a:rPr>
              <a:t>37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1" name="Oval 120"/>
          <p:cNvSpPr/>
          <p:nvPr/>
        </p:nvSpPr>
        <p:spPr bwMode="auto">
          <a:xfrm>
            <a:off x="2328373" y="2568039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2" name="Oval 121"/>
          <p:cNvSpPr/>
          <p:nvPr/>
        </p:nvSpPr>
        <p:spPr bwMode="auto">
          <a:xfrm>
            <a:off x="962281" y="1496415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3" name="Oval 122"/>
          <p:cNvSpPr/>
          <p:nvPr/>
        </p:nvSpPr>
        <p:spPr bwMode="auto">
          <a:xfrm>
            <a:off x="1447544" y="1726557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4" name="Oval 123"/>
          <p:cNvSpPr/>
          <p:nvPr/>
        </p:nvSpPr>
        <p:spPr bwMode="auto">
          <a:xfrm>
            <a:off x="2090518" y="1933278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5" name="Oval 124"/>
          <p:cNvSpPr/>
          <p:nvPr/>
        </p:nvSpPr>
        <p:spPr bwMode="auto">
          <a:xfrm>
            <a:off x="2567440" y="2387008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6" name="Oval 125"/>
          <p:cNvSpPr/>
          <p:nvPr/>
        </p:nvSpPr>
        <p:spPr bwMode="auto">
          <a:xfrm>
            <a:off x="2181417" y="3191118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7" name="Oval 126"/>
          <p:cNvSpPr/>
          <p:nvPr/>
        </p:nvSpPr>
        <p:spPr bwMode="auto">
          <a:xfrm>
            <a:off x="2847130" y="3500824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8" name="Oval 127"/>
          <p:cNvSpPr/>
          <p:nvPr/>
        </p:nvSpPr>
        <p:spPr bwMode="auto">
          <a:xfrm>
            <a:off x="3452983" y="3198987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9" name="Oval 128"/>
          <p:cNvSpPr/>
          <p:nvPr/>
        </p:nvSpPr>
        <p:spPr bwMode="auto">
          <a:xfrm>
            <a:off x="3991128" y="3597522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0" name="Oval 129"/>
          <p:cNvSpPr/>
          <p:nvPr/>
        </p:nvSpPr>
        <p:spPr bwMode="auto">
          <a:xfrm>
            <a:off x="3275348" y="2022395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1" name="Oval 130"/>
          <p:cNvSpPr/>
          <p:nvPr/>
        </p:nvSpPr>
        <p:spPr bwMode="auto">
          <a:xfrm>
            <a:off x="4207698" y="2525949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2" name="Oval 131"/>
          <p:cNvSpPr/>
          <p:nvPr/>
        </p:nvSpPr>
        <p:spPr bwMode="auto">
          <a:xfrm>
            <a:off x="4198597" y="1910940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3" name="Oval 132"/>
          <p:cNvSpPr/>
          <p:nvPr/>
        </p:nvSpPr>
        <p:spPr bwMode="auto">
          <a:xfrm>
            <a:off x="5828826" y="1703016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4" name="Oval 133"/>
          <p:cNvSpPr/>
          <p:nvPr/>
        </p:nvSpPr>
        <p:spPr bwMode="auto">
          <a:xfrm>
            <a:off x="4476761" y="3646083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5" name="Oval 134"/>
          <p:cNvSpPr/>
          <p:nvPr/>
        </p:nvSpPr>
        <p:spPr bwMode="auto">
          <a:xfrm>
            <a:off x="6505060" y="2164204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6" name="Oval 135"/>
          <p:cNvSpPr/>
          <p:nvPr/>
        </p:nvSpPr>
        <p:spPr bwMode="auto">
          <a:xfrm>
            <a:off x="8379959" y="2562666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chemeClr val="tx1"/>
                </a:solidFill>
              </a:rPr>
              <a:t>24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7" name="Oval 136"/>
          <p:cNvSpPr/>
          <p:nvPr/>
        </p:nvSpPr>
        <p:spPr bwMode="auto">
          <a:xfrm>
            <a:off x="685982" y="1190188"/>
            <a:ext cx="174625" cy="1793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38" name="Oval 137"/>
          <p:cNvSpPr/>
          <p:nvPr/>
        </p:nvSpPr>
        <p:spPr bwMode="auto">
          <a:xfrm>
            <a:off x="1273838" y="2085498"/>
            <a:ext cx="174625" cy="17938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39" name="Oval 138"/>
          <p:cNvSpPr/>
          <p:nvPr/>
        </p:nvSpPr>
        <p:spPr bwMode="auto">
          <a:xfrm>
            <a:off x="1301197" y="1760551"/>
            <a:ext cx="174625" cy="1809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45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656623" y="6500819"/>
            <a:ext cx="87609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*Nama </a:t>
            </a:r>
            <a:r>
              <a:rPr lang="en-US" sz="1000" dirty="0" err="1" smtClean="0"/>
              <a:t>proyek</a:t>
            </a:r>
            <a:r>
              <a:rPr lang="en-US" sz="1000" dirty="0" smtClean="0"/>
              <a:t> yang </a:t>
            </a:r>
            <a:r>
              <a:rPr lang="en-US" sz="1000" dirty="0" err="1" smtClean="0"/>
              <a:t>menggunakan</a:t>
            </a:r>
            <a:r>
              <a:rPr lang="en-US" sz="1000" dirty="0" smtClean="0"/>
              <a:t> </a:t>
            </a:r>
            <a:r>
              <a:rPr lang="en-US" sz="1000" dirty="0" err="1" smtClean="0"/>
              <a:t>huruf</a:t>
            </a:r>
            <a:r>
              <a:rPr lang="en-US" sz="1000" dirty="0" smtClean="0"/>
              <a:t> </a:t>
            </a:r>
            <a:r>
              <a:rPr lang="en-US" sz="1000" dirty="0" err="1" smtClean="0"/>
              <a:t>tebal</a:t>
            </a:r>
            <a:r>
              <a:rPr lang="en-US" sz="1000" dirty="0" smtClean="0"/>
              <a:t> </a:t>
            </a:r>
            <a:r>
              <a:rPr lang="en-US" sz="1000" dirty="0" err="1" smtClean="0"/>
              <a:t>merupakan</a:t>
            </a:r>
            <a:r>
              <a:rPr lang="en-US" sz="1000" dirty="0" smtClean="0"/>
              <a:t> </a:t>
            </a:r>
            <a:r>
              <a:rPr lang="en-US" sz="1000" dirty="0" err="1" smtClean="0"/>
              <a:t>proyek</a:t>
            </a:r>
            <a:r>
              <a:rPr lang="en-US" sz="1000" dirty="0" smtClean="0"/>
              <a:t> </a:t>
            </a:r>
            <a:r>
              <a:rPr lang="en-US" sz="1000" dirty="0" err="1" smtClean="0"/>
              <a:t>sektor</a:t>
            </a:r>
            <a:r>
              <a:rPr lang="en-US" sz="1000" dirty="0" smtClean="0"/>
              <a:t> </a:t>
            </a:r>
            <a:r>
              <a:rPr lang="en-US" sz="1000" dirty="0" err="1" smtClean="0"/>
              <a:t>transportasi</a:t>
            </a: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xmlns="" val="1074317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86237"/>
            <a:ext cx="8915400" cy="416084"/>
          </a:xfrm>
        </p:spPr>
        <p:txBody>
          <a:bodyPr/>
          <a:lstStyle/>
          <a:p>
            <a:r>
              <a:rPr lang="en-US" sz="2000" dirty="0"/>
              <a:t>Status </a:t>
            </a:r>
            <a:r>
              <a:rPr lang="en-US" sz="2000" dirty="0" err="1"/>
              <a:t>kemajuan</a:t>
            </a:r>
            <a:r>
              <a:rPr lang="en-US" sz="2000" dirty="0"/>
              <a:t> </a:t>
            </a:r>
            <a:r>
              <a:rPr lang="en-US" sz="2000" dirty="0" smtClean="0"/>
              <a:t>37 </a:t>
            </a:r>
            <a:r>
              <a:rPr lang="en-US" sz="2000" dirty="0" err="1"/>
              <a:t>proyek</a:t>
            </a:r>
            <a:r>
              <a:rPr lang="en-US" sz="2000" dirty="0"/>
              <a:t> </a:t>
            </a:r>
            <a:r>
              <a:rPr lang="en-US" sz="2000" dirty="0" err="1" smtClean="0"/>
              <a:t>prioritas</a:t>
            </a:r>
            <a:r>
              <a:rPr lang="en-US" sz="2000" dirty="0" smtClean="0"/>
              <a:t> per November 2017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79272" y="1579288"/>
            <a:ext cx="4826000" cy="4381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Status </a:t>
            </a:r>
            <a:r>
              <a:rPr lang="en-US" sz="1400" b="1" dirty="0" err="1">
                <a:solidFill>
                  <a:schemeClr val="bg1"/>
                </a:solidFill>
              </a:rPr>
              <a:t>kemajuan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</a:rPr>
              <a:t>37 </a:t>
            </a:r>
            <a:r>
              <a:rPr lang="en-US" sz="1400" b="1" dirty="0" err="1">
                <a:solidFill>
                  <a:schemeClr val="bg1"/>
                </a:solidFill>
              </a:rPr>
              <a:t>proyek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prioritas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67992" y="1578495"/>
            <a:ext cx="4826000" cy="43973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/>
          <a:p>
            <a:pPr algn="ctr">
              <a:defRPr/>
            </a:pPr>
            <a:r>
              <a:rPr lang="en-US" sz="1400" b="1" dirty="0" err="1" smtClean="0">
                <a:solidFill>
                  <a:schemeClr val="bg1"/>
                </a:solidFill>
              </a:rPr>
              <a:t>Skema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Pendanaan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untuk</a:t>
            </a:r>
            <a:r>
              <a:rPr lang="en-US" sz="1400" b="1" dirty="0" smtClean="0">
                <a:solidFill>
                  <a:schemeClr val="bg1"/>
                </a:solidFill>
              </a:rPr>
              <a:t> 37 </a:t>
            </a:r>
            <a:r>
              <a:rPr lang="en-US" sz="1400" b="1" dirty="0" err="1" smtClean="0">
                <a:solidFill>
                  <a:schemeClr val="bg1"/>
                </a:solidFill>
              </a:rPr>
              <a:t>Proyek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Prioritias</a:t>
            </a:r>
            <a:endParaRPr lang="en-US" sz="1400" b="1" baseline="30000" dirty="0">
              <a:solidFill>
                <a:schemeClr val="bg1"/>
              </a:solidFill>
            </a:endParaRPr>
          </a:p>
        </p:txBody>
      </p:sp>
      <p:sp>
        <p:nvSpPr>
          <p:cNvPr id="3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20</a:t>
            </a:fld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29" name="Chart 28"/>
          <p:cNvGraphicFramePr/>
          <p:nvPr>
            <p:extLst>
              <p:ext uri="{D42A27DB-BD31-4B8C-83A1-F6EECF244321}">
                <p14:modId xmlns:p14="http://schemas.microsoft.com/office/powerpoint/2010/main" xmlns="" val="3371087245"/>
              </p:ext>
            </p:extLst>
          </p:nvPr>
        </p:nvGraphicFramePr>
        <p:xfrm>
          <a:off x="-529885" y="2184605"/>
          <a:ext cx="5218909" cy="2482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TextBox 32"/>
          <p:cNvSpPr txBox="1">
            <a:spLocks noChangeArrowheads="1"/>
          </p:cNvSpPr>
          <p:nvPr/>
        </p:nvSpPr>
        <p:spPr bwMode="auto">
          <a:xfrm>
            <a:off x="2302251" y="2429792"/>
            <a:ext cx="2531824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 smtClean="0"/>
              <a:t>12 </a:t>
            </a:r>
            <a:r>
              <a:rPr lang="en-US" sz="1400" dirty="0" err="1" smtClean="0"/>
              <a:t>Proyek</a:t>
            </a:r>
            <a:r>
              <a:rPr lang="en-US" sz="1400" dirty="0" smtClean="0"/>
              <a:t> </a:t>
            </a:r>
            <a:r>
              <a:rPr lang="en-US" sz="1400" dirty="0" err="1" smtClean="0"/>
              <a:t>dalam</a:t>
            </a:r>
            <a:r>
              <a:rPr lang="en-US" sz="1400" dirty="0" smtClean="0"/>
              <a:t> </a:t>
            </a:r>
            <a:r>
              <a:rPr lang="en-US" sz="1400" dirty="0" err="1" smtClean="0"/>
              <a:t>tahap</a:t>
            </a:r>
            <a:r>
              <a:rPr lang="en-US" sz="1400" dirty="0" smtClean="0"/>
              <a:t> </a:t>
            </a:r>
            <a:r>
              <a:rPr lang="en-US" sz="1400" dirty="0" err="1" smtClean="0"/>
              <a:t>penyiapan</a:t>
            </a:r>
            <a:endParaRPr lang="en-US" sz="1400" dirty="0"/>
          </a:p>
        </p:txBody>
      </p:sp>
      <p:sp>
        <p:nvSpPr>
          <p:cNvPr id="44" name="TextBox 33"/>
          <p:cNvSpPr txBox="1">
            <a:spLocks noChangeArrowheads="1"/>
          </p:cNvSpPr>
          <p:nvPr/>
        </p:nvSpPr>
        <p:spPr bwMode="auto">
          <a:xfrm>
            <a:off x="2302251" y="3198490"/>
            <a:ext cx="2298992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5</a:t>
            </a:r>
            <a:r>
              <a:rPr lang="en-US" sz="1400" dirty="0" smtClean="0"/>
              <a:t> </a:t>
            </a:r>
            <a:r>
              <a:rPr lang="en-US" sz="1400" dirty="0" err="1"/>
              <a:t>P</a:t>
            </a:r>
            <a:r>
              <a:rPr lang="en-US" sz="1400" dirty="0" err="1" smtClean="0"/>
              <a:t>royek</a:t>
            </a:r>
            <a:r>
              <a:rPr lang="en-US" sz="1400" dirty="0" smtClean="0"/>
              <a:t> </a:t>
            </a:r>
            <a:r>
              <a:rPr lang="en-US" sz="1400" dirty="0" err="1" smtClean="0"/>
              <a:t>dalam</a:t>
            </a:r>
            <a:r>
              <a:rPr lang="en-US" sz="1400" dirty="0" smtClean="0"/>
              <a:t> </a:t>
            </a:r>
            <a:r>
              <a:rPr lang="en-US" sz="1400" dirty="0" err="1" smtClean="0"/>
              <a:t>tahap</a:t>
            </a:r>
            <a:r>
              <a:rPr lang="en-US" sz="1400" dirty="0" smtClean="0"/>
              <a:t> </a:t>
            </a:r>
            <a:r>
              <a:rPr lang="en-US" sz="1400" dirty="0" err="1" smtClean="0"/>
              <a:t>transaksi</a:t>
            </a:r>
            <a:endParaRPr lang="en-US" sz="1400" dirty="0"/>
          </a:p>
        </p:txBody>
      </p:sp>
      <p:sp>
        <p:nvSpPr>
          <p:cNvPr id="45" name="TextBox 34"/>
          <p:cNvSpPr txBox="1">
            <a:spLocks noChangeArrowheads="1"/>
          </p:cNvSpPr>
          <p:nvPr/>
        </p:nvSpPr>
        <p:spPr bwMode="auto">
          <a:xfrm>
            <a:off x="2302251" y="3909583"/>
            <a:ext cx="2298992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 smtClean="0"/>
              <a:t>20 </a:t>
            </a:r>
            <a:r>
              <a:rPr lang="en-US" sz="1400" dirty="0" err="1" smtClean="0"/>
              <a:t>Proyek</a:t>
            </a:r>
            <a:r>
              <a:rPr lang="en-US" sz="1400" dirty="0" smtClean="0"/>
              <a:t> </a:t>
            </a:r>
            <a:r>
              <a:rPr lang="en-US" sz="1400" dirty="0" err="1" smtClean="0"/>
              <a:t>dalam</a:t>
            </a:r>
            <a:r>
              <a:rPr lang="en-US" sz="1400" dirty="0" smtClean="0"/>
              <a:t> </a:t>
            </a:r>
            <a:r>
              <a:rPr lang="en-US" sz="1400" dirty="0" err="1" smtClean="0"/>
              <a:t>tahap</a:t>
            </a:r>
            <a:r>
              <a:rPr lang="en-US" sz="1400" dirty="0" smtClean="0"/>
              <a:t> </a:t>
            </a:r>
            <a:r>
              <a:rPr lang="en-US" sz="1400" dirty="0" err="1" smtClean="0"/>
              <a:t>konstruksi</a:t>
            </a:r>
            <a:endParaRPr lang="en-US" sz="1400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xmlns="" val="428009554"/>
              </p:ext>
            </p:extLst>
          </p:nvPr>
        </p:nvGraphicFramePr>
        <p:xfrm>
          <a:off x="4537075" y="2168438"/>
          <a:ext cx="4066302" cy="2668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TextBox 32"/>
          <p:cNvSpPr txBox="1">
            <a:spLocks noChangeArrowheads="1"/>
          </p:cNvSpPr>
          <p:nvPr/>
        </p:nvSpPr>
        <p:spPr bwMode="auto">
          <a:xfrm>
            <a:off x="7220694" y="2534602"/>
            <a:ext cx="2581481" cy="49244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300" dirty="0" err="1" smtClean="0"/>
              <a:t>Rp</a:t>
            </a:r>
            <a:r>
              <a:rPr lang="en-US" sz="1300" dirty="0" smtClean="0"/>
              <a:t> 235,97 </a:t>
            </a:r>
            <a:r>
              <a:rPr lang="en-US" sz="1300" dirty="0" err="1" smtClean="0"/>
              <a:t>Triliun</a:t>
            </a:r>
            <a:r>
              <a:rPr lang="en-US" sz="1300" dirty="0" smtClean="0"/>
              <a:t> APBN/APBD (</a:t>
            </a:r>
            <a:r>
              <a:rPr lang="en-US" sz="1300" dirty="0" err="1" smtClean="0"/>
              <a:t>termasuk</a:t>
            </a:r>
            <a:r>
              <a:rPr lang="en-US" sz="1300" dirty="0" smtClean="0"/>
              <a:t> </a:t>
            </a:r>
            <a:r>
              <a:rPr lang="en-US" sz="1300" dirty="0" err="1" smtClean="0"/>
              <a:t>pinjaman</a:t>
            </a:r>
            <a:r>
              <a:rPr lang="en-US" sz="1300" dirty="0" smtClean="0"/>
              <a:t>)</a:t>
            </a:r>
            <a:endParaRPr lang="en-US" sz="1300" dirty="0"/>
          </a:p>
        </p:txBody>
      </p:sp>
      <p:sp>
        <p:nvSpPr>
          <p:cNvPr id="26" name="TextBox 33"/>
          <p:cNvSpPr txBox="1">
            <a:spLocks noChangeArrowheads="1"/>
          </p:cNvSpPr>
          <p:nvPr/>
        </p:nvSpPr>
        <p:spPr bwMode="auto">
          <a:xfrm>
            <a:off x="7220694" y="3255598"/>
            <a:ext cx="2573298" cy="292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300" dirty="0" err="1" smtClean="0"/>
              <a:t>Rp</a:t>
            </a:r>
            <a:r>
              <a:rPr lang="en-US" sz="1300" dirty="0" smtClean="0"/>
              <a:t> 968,92 </a:t>
            </a:r>
            <a:r>
              <a:rPr lang="en-US" sz="1300" dirty="0" err="1" smtClean="0"/>
              <a:t>Triliun</a:t>
            </a:r>
            <a:r>
              <a:rPr lang="en-US" sz="1300" dirty="0" smtClean="0"/>
              <a:t> BUMN/BUMD</a:t>
            </a:r>
            <a:endParaRPr lang="en-US" sz="1300" dirty="0"/>
          </a:p>
        </p:txBody>
      </p:sp>
      <p:sp>
        <p:nvSpPr>
          <p:cNvPr id="27" name="TextBox 34"/>
          <p:cNvSpPr txBox="1">
            <a:spLocks noChangeArrowheads="1"/>
          </p:cNvSpPr>
          <p:nvPr/>
        </p:nvSpPr>
        <p:spPr bwMode="auto">
          <a:xfrm>
            <a:off x="7217212" y="3834760"/>
            <a:ext cx="2576780" cy="49244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300" dirty="0" err="1" smtClean="0"/>
              <a:t>Rp</a:t>
            </a:r>
            <a:r>
              <a:rPr lang="en-US" sz="1300" dirty="0" smtClean="0"/>
              <a:t> 1.247,13 </a:t>
            </a:r>
            <a:r>
              <a:rPr lang="en-US" sz="1300" dirty="0" err="1" smtClean="0"/>
              <a:t>Triliun</a:t>
            </a:r>
            <a:r>
              <a:rPr lang="en-US" sz="1300" dirty="0" smtClean="0"/>
              <a:t> </a:t>
            </a:r>
            <a:r>
              <a:rPr lang="en-US" sz="1300" dirty="0" err="1" smtClean="0"/>
              <a:t>swasta</a:t>
            </a:r>
            <a:r>
              <a:rPr lang="en-US" sz="1300" dirty="0" smtClean="0"/>
              <a:t>/KPBU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xmlns="" val="2658146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108666" y="1896336"/>
            <a:ext cx="9318923" cy="14255"/>
          </a:xfrm>
          <a:prstGeom prst="line">
            <a:avLst/>
          </a:prstGeom>
          <a:ln w="571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9460" y="47738"/>
            <a:ext cx="9410700" cy="693083"/>
          </a:xfrm>
        </p:spPr>
        <p:txBody>
          <a:bodyPr/>
          <a:lstStyle/>
          <a:p>
            <a:r>
              <a:rPr lang="en-US" sz="1900" dirty="0" smtClean="0"/>
              <a:t>BLU LMAN </a:t>
            </a:r>
            <a:r>
              <a:rPr lang="en-US" sz="1900" dirty="0" err="1" smtClean="0"/>
              <a:t>ditugaskan</a:t>
            </a:r>
            <a:r>
              <a:rPr lang="en-US" sz="1900" dirty="0" smtClean="0"/>
              <a:t> </a:t>
            </a:r>
            <a:r>
              <a:rPr lang="en-US" sz="1900" dirty="0" err="1" smtClean="0"/>
              <a:t>Pemerintah</a:t>
            </a:r>
            <a:r>
              <a:rPr lang="en-US" sz="1900" dirty="0" smtClean="0"/>
              <a:t> </a:t>
            </a:r>
            <a:r>
              <a:rPr lang="en-US" sz="1900" dirty="0" err="1" smtClean="0"/>
              <a:t>untuk</a:t>
            </a:r>
            <a:r>
              <a:rPr lang="en-US" sz="1900" dirty="0" smtClean="0"/>
              <a:t> </a:t>
            </a:r>
            <a:r>
              <a:rPr lang="en-US" sz="1900" dirty="0" err="1" smtClean="0"/>
              <a:t>menyediakan</a:t>
            </a:r>
            <a:r>
              <a:rPr lang="en-US" sz="1900" dirty="0" smtClean="0"/>
              <a:t> dana </a:t>
            </a:r>
            <a:r>
              <a:rPr lang="en-US" sz="1900" dirty="0" err="1" smtClean="0"/>
              <a:t>pengadaan</a:t>
            </a:r>
            <a:r>
              <a:rPr lang="en-US" sz="1900" dirty="0" smtClean="0"/>
              <a:t> </a:t>
            </a:r>
            <a:r>
              <a:rPr lang="en-US" sz="1900" dirty="0" err="1" smtClean="0"/>
              <a:t>tanah</a:t>
            </a:r>
            <a:r>
              <a:rPr lang="en-US" sz="1900" dirty="0" smtClean="0"/>
              <a:t> </a:t>
            </a:r>
            <a:r>
              <a:rPr lang="en-US" sz="1900" dirty="0" err="1" smtClean="0"/>
              <a:t>dengan</a:t>
            </a:r>
            <a:r>
              <a:rPr lang="en-US" sz="1900" dirty="0" smtClean="0"/>
              <a:t> </a:t>
            </a:r>
            <a:r>
              <a:rPr lang="en-US" sz="1900" dirty="0" err="1" smtClean="0"/>
              <a:t>mekanisme</a:t>
            </a:r>
            <a:r>
              <a:rPr lang="en-US" sz="1900" dirty="0" smtClean="0"/>
              <a:t> </a:t>
            </a:r>
            <a:r>
              <a:rPr lang="en-US" sz="1900" dirty="0" err="1" smtClean="0"/>
              <a:t>penganggaran</a:t>
            </a:r>
            <a:r>
              <a:rPr lang="en-US" sz="1900" dirty="0" smtClean="0"/>
              <a:t> yang </a:t>
            </a:r>
            <a:r>
              <a:rPr lang="en-US" sz="1900" dirty="0" err="1" smtClean="0"/>
              <a:t>lebih</a:t>
            </a:r>
            <a:r>
              <a:rPr lang="en-US" sz="1900" dirty="0" smtClean="0"/>
              <a:t> </a:t>
            </a:r>
            <a:r>
              <a:rPr lang="en-US" sz="1900" dirty="0" err="1" smtClean="0"/>
              <a:t>fleksibel</a:t>
            </a:r>
            <a:endParaRPr lang="en-US" sz="19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01" t="25858" r="10999" b="28888"/>
          <a:stretch/>
        </p:blipFill>
        <p:spPr>
          <a:xfrm>
            <a:off x="276614" y="939569"/>
            <a:ext cx="1812359" cy="7732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26476" y="960949"/>
            <a:ext cx="7562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Adalah</a:t>
            </a:r>
            <a:r>
              <a:rPr lang="en-US" sz="1400" dirty="0" smtClean="0"/>
              <a:t> </a:t>
            </a:r>
            <a:r>
              <a:rPr lang="en-US" sz="1400" dirty="0" err="1" smtClean="0"/>
              <a:t>satuan</a:t>
            </a:r>
            <a:r>
              <a:rPr lang="en-US" sz="1400" dirty="0" smtClean="0"/>
              <a:t> </a:t>
            </a:r>
            <a:r>
              <a:rPr lang="en-US" sz="1400" dirty="0" err="1" smtClean="0"/>
              <a:t>kerja</a:t>
            </a:r>
            <a:r>
              <a:rPr lang="en-US" sz="1400" dirty="0" smtClean="0"/>
              <a:t> </a:t>
            </a:r>
            <a:r>
              <a:rPr lang="en-US" sz="1400" dirty="0" err="1" smtClean="0"/>
              <a:t>dibawah</a:t>
            </a:r>
            <a:r>
              <a:rPr lang="en-US" sz="1400" dirty="0" smtClean="0"/>
              <a:t> DJKN </a:t>
            </a:r>
            <a:r>
              <a:rPr lang="en-US" sz="1400" dirty="0" err="1" smtClean="0"/>
              <a:t>Kementerian</a:t>
            </a:r>
            <a:r>
              <a:rPr lang="en-US" sz="1400" dirty="0" smtClean="0"/>
              <a:t> </a:t>
            </a:r>
            <a:r>
              <a:rPr lang="en-US" sz="1400" dirty="0" err="1" smtClean="0"/>
              <a:t>Keuangan</a:t>
            </a:r>
            <a:r>
              <a:rPr lang="en-US" sz="1400" dirty="0" smtClean="0"/>
              <a:t>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memberikan</a:t>
            </a:r>
            <a:r>
              <a:rPr lang="en-US" sz="1400" dirty="0" smtClean="0"/>
              <a:t> </a:t>
            </a:r>
            <a:r>
              <a:rPr lang="en-US" sz="1400" dirty="0" err="1" smtClean="0"/>
              <a:t>layanan</a:t>
            </a:r>
            <a:r>
              <a:rPr lang="en-US" sz="1400" dirty="0" smtClean="0"/>
              <a:t> </a:t>
            </a:r>
            <a:r>
              <a:rPr lang="en-US" sz="1400" dirty="0" err="1" smtClean="0"/>
              <a:t>publik</a:t>
            </a:r>
            <a:r>
              <a:rPr lang="en-US" sz="1400" dirty="0" smtClean="0"/>
              <a:t> di </a:t>
            </a:r>
            <a:r>
              <a:rPr lang="en-US" sz="1400" dirty="0" err="1" smtClean="0"/>
              <a:t>bidang</a:t>
            </a:r>
            <a:r>
              <a:rPr lang="en-US" sz="1400" dirty="0" smtClean="0"/>
              <a:t> </a:t>
            </a:r>
            <a:r>
              <a:rPr lang="en-US" sz="1400" dirty="0" err="1" smtClean="0"/>
              <a:t>pengelolaan</a:t>
            </a:r>
            <a:r>
              <a:rPr lang="en-US" sz="1400" dirty="0" smtClean="0"/>
              <a:t> </a:t>
            </a:r>
            <a:r>
              <a:rPr lang="en-US" sz="1400" dirty="0" err="1" smtClean="0"/>
              <a:t>properti</a:t>
            </a:r>
            <a:r>
              <a:rPr lang="en-US" sz="1400" dirty="0" smtClean="0"/>
              <a:t> </a:t>
            </a:r>
            <a:r>
              <a:rPr lang="en-US" sz="1400" dirty="0" err="1" smtClean="0"/>
              <a:t>negara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</a:t>
            </a:r>
            <a:r>
              <a:rPr lang="en-US" sz="1400" dirty="0" err="1" smtClean="0"/>
              <a:t>menerapkan</a:t>
            </a:r>
            <a:r>
              <a:rPr lang="en-US" sz="1400" dirty="0" smtClean="0"/>
              <a:t> </a:t>
            </a:r>
            <a:r>
              <a:rPr lang="en-US" sz="1400" dirty="0" err="1" smtClean="0"/>
              <a:t>pola</a:t>
            </a:r>
            <a:r>
              <a:rPr lang="en-US" sz="1400" dirty="0" smtClean="0"/>
              <a:t> </a:t>
            </a:r>
            <a:r>
              <a:rPr lang="en-US" sz="1400" dirty="0" err="1" smtClean="0"/>
              <a:t>pengelolaan</a:t>
            </a:r>
            <a:r>
              <a:rPr lang="en-US" sz="1400" dirty="0" smtClean="0"/>
              <a:t> </a:t>
            </a:r>
            <a:r>
              <a:rPr lang="en-US" sz="1400" dirty="0" err="1" smtClean="0"/>
              <a:t>keuangan</a:t>
            </a:r>
            <a:r>
              <a:rPr lang="en-US" sz="1400" dirty="0" smtClean="0"/>
              <a:t> </a:t>
            </a:r>
            <a:r>
              <a:rPr lang="en-US" sz="1400" dirty="0" err="1" smtClean="0"/>
              <a:t>Badan</a:t>
            </a:r>
            <a:r>
              <a:rPr lang="en-US" sz="1400" dirty="0" smtClean="0"/>
              <a:t> </a:t>
            </a:r>
            <a:r>
              <a:rPr lang="en-US" sz="1400" dirty="0" err="1" smtClean="0"/>
              <a:t>Layanan</a:t>
            </a:r>
            <a:r>
              <a:rPr lang="en-US" sz="1400" dirty="0" smtClean="0"/>
              <a:t> </a:t>
            </a:r>
            <a:r>
              <a:rPr lang="en-US" sz="1400" dirty="0" err="1" smtClean="0"/>
              <a:t>Umum</a:t>
            </a:r>
            <a:r>
              <a:rPr lang="en-US" sz="1400" dirty="0" smtClean="0"/>
              <a:t> (BLU)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5921031" y="2874280"/>
            <a:ext cx="371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Sisa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dana</a:t>
            </a:r>
            <a:r>
              <a:rPr lang="en-US" sz="1400" b="1" dirty="0" smtClean="0"/>
              <a:t> </a:t>
            </a:r>
            <a:r>
              <a:rPr lang="en-US" sz="1400" dirty="0" smtClean="0"/>
              <a:t>yang </a:t>
            </a:r>
            <a:r>
              <a:rPr lang="en-US" sz="1400" dirty="0" err="1" smtClean="0"/>
              <a:t>dikelola</a:t>
            </a:r>
            <a:r>
              <a:rPr lang="en-US" sz="1400" dirty="0" smtClean="0"/>
              <a:t> </a:t>
            </a:r>
            <a:r>
              <a:rPr lang="en-US" sz="1400" b="1" dirty="0" err="1" smtClean="0"/>
              <a:t>dapat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digunakan</a:t>
            </a:r>
            <a:r>
              <a:rPr lang="en-US" sz="1400" b="1" dirty="0" smtClean="0"/>
              <a:t> </a:t>
            </a:r>
            <a:r>
              <a:rPr lang="en-US" sz="1400" dirty="0" err="1" smtClean="0"/>
              <a:t>pada</a:t>
            </a:r>
            <a:r>
              <a:rPr lang="en-US" sz="1400" dirty="0" smtClean="0"/>
              <a:t> </a:t>
            </a:r>
            <a:r>
              <a:rPr lang="en-US" sz="1400" dirty="0" err="1" smtClean="0"/>
              <a:t>tahun</a:t>
            </a:r>
            <a:r>
              <a:rPr lang="en-US" sz="1400" dirty="0" smtClean="0"/>
              <a:t> </a:t>
            </a:r>
            <a:r>
              <a:rPr lang="en-US" sz="1400" dirty="0" err="1" smtClean="0"/>
              <a:t>anggaran</a:t>
            </a:r>
            <a:r>
              <a:rPr lang="en-US" sz="1400" dirty="0" smtClean="0"/>
              <a:t> </a:t>
            </a:r>
            <a:r>
              <a:rPr lang="en-US" sz="1400" dirty="0" err="1" smtClean="0"/>
              <a:t>selanjutnya</a:t>
            </a:r>
            <a:endParaRPr lang="en-US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5921031" y="3580929"/>
            <a:ext cx="3522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Pengalokasian</a:t>
            </a:r>
            <a:r>
              <a:rPr lang="en-US" sz="1400" dirty="0" smtClean="0"/>
              <a:t> </a:t>
            </a:r>
            <a:r>
              <a:rPr lang="en-US" sz="1400" b="1" dirty="0" err="1" smtClean="0"/>
              <a:t>dana</a:t>
            </a:r>
            <a:r>
              <a:rPr lang="en-US" sz="1400" b="1" dirty="0"/>
              <a:t> </a:t>
            </a:r>
            <a:r>
              <a:rPr lang="en-US" sz="1400" b="1" dirty="0" err="1" smtClean="0"/>
              <a:t>fleksibel</a:t>
            </a:r>
            <a:r>
              <a:rPr lang="en-US" sz="1400" b="1" dirty="0" smtClean="0"/>
              <a:t> </a:t>
            </a:r>
            <a:r>
              <a:rPr lang="en-US" sz="1400" dirty="0" err="1" smtClean="0"/>
              <a:t>tidak</a:t>
            </a:r>
            <a:r>
              <a:rPr lang="en-US" sz="1400" dirty="0" smtClean="0"/>
              <a:t> </a:t>
            </a:r>
            <a:r>
              <a:rPr lang="en-US" sz="1400" dirty="0" err="1" smtClean="0"/>
              <a:t>terpaku</a:t>
            </a:r>
            <a:r>
              <a:rPr lang="en-US" sz="1400" dirty="0" smtClean="0"/>
              <a:t> </a:t>
            </a:r>
            <a:r>
              <a:rPr lang="en-US" sz="1400" dirty="0" err="1" smtClean="0"/>
              <a:t>penggunaannya</a:t>
            </a:r>
            <a:r>
              <a:rPr lang="en-US" sz="1400" dirty="0" smtClean="0"/>
              <a:t> </a:t>
            </a:r>
            <a:r>
              <a:rPr lang="en-US" sz="1400" dirty="0" err="1" smtClean="0"/>
              <a:t>pada</a:t>
            </a:r>
            <a:r>
              <a:rPr lang="en-US" sz="1400" dirty="0" smtClean="0"/>
              <a:t> </a:t>
            </a:r>
            <a:r>
              <a:rPr lang="en-US" sz="1400" dirty="0" err="1" smtClean="0"/>
              <a:t>peruntukkan</a:t>
            </a:r>
            <a:r>
              <a:rPr lang="en-US" sz="1400" dirty="0" smtClean="0"/>
              <a:t> </a:t>
            </a:r>
            <a:r>
              <a:rPr lang="en-US" sz="1400" dirty="0" err="1" smtClean="0"/>
              <a:t>satu</a:t>
            </a:r>
            <a:r>
              <a:rPr lang="en-US" sz="1400" dirty="0" smtClean="0"/>
              <a:t> </a:t>
            </a:r>
            <a:r>
              <a:rPr lang="en-US" sz="1400" dirty="0" err="1" smtClean="0"/>
              <a:t>proyek</a:t>
            </a:r>
            <a:r>
              <a:rPr lang="en-US" sz="1400" dirty="0" smtClean="0"/>
              <a:t> </a:t>
            </a:r>
            <a:r>
              <a:rPr lang="en-US" sz="1400" dirty="0" err="1" smtClean="0"/>
              <a:t>tertentu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5921031" y="4518410"/>
            <a:ext cx="3522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Pengelolaan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dana</a:t>
            </a:r>
            <a:r>
              <a:rPr lang="en-US" sz="1400" b="1" dirty="0" smtClean="0"/>
              <a:t>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pengadaan</a:t>
            </a:r>
            <a:r>
              <a:rPr lang="en-US" sz="1400" dirty="0" smtClean="0"/>
              <a:t> </a:t>
            </a:r>
            <a:r>
              <a:rPr lang="en-US" sz="1400" dirty="0" err="1" smtClean="0"/>
              <a:t>tanah</a:t>
            </a:r>
            <a:r>
              <a:rPr lang="en-US" sz="1400" dirty="0" smtClean="0"/>
              <a:t> </a:t>
            </a:r>
            <a:r>
              <a:rPr lang="en-US" sz="1400" dirty="0" err="1" smtClean="0"/>
              <a:t>seluruh</a:t>
            </a:r>
            <a:r>
              <a:rPr lang="en-US" sz="1400" dirty="0" smtClean="0"/>
              <a:t> </a:t>
            </a:r>
            <a:r>
              <a:rPr lang="en-US" sz="1400" dirty="0" err="1" smtClean="0"/>
              <a:t>proyek</a:t>
            </a:r>
            <a:r>
              <a:rPr lang="en-US" sz="1400" dirty="0" smtClean="0"/>
              <a:t> PSN </a:t>
            </a:r>
            <a:r>
              <a:rPr lang="en-US" sz="1400" dirty="0" err="1" smtClean="0"/>
              <a:t>berada</a:t>
            </a:r>
            <a:r>
              <a:rPr lang="en-US" sz="1400" dirty="0" smtClean="0"/>
              <a:t> di </a:t>
            </a:r>
            <a:r>
              <a:rPr lang="en-US" sz="1400" dirty="0" err="1" smtClean="0"/>
              <a:t>bawah</a:t>
            </a:r>
            <a:r>
              <a:rPr lang="en-US" sz="1400" dirty="0" smtClean="0"/>
              <a:t> </a:t>
            </a:r>
            <a:r>
              <a:rPr lang="en-US" sz="1400" b="1" dirty="0" err="1" smtClean="0"/>
              <a:t>satu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lembaga</a:t>
            </a:r>
            <a:r>
              <a:rPr lang="en-US" sz="1400" b="1" dirty="0" smtClean="0"/>
              <a:t> </a:t>
            </a:r>
            <a:endParaRPr lang="en-US" sz="1400" b="1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69976" y="2885807"/>
            <a:ext cx="552778" cy="55277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69976" y="3737938"/>
            <a:ext cx="552778" cy="55277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69976" y="4590407"/>
            <a:ext cx="552778" cy="5527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518" y="2847728"/>
            <a:ext cx="1074106" cy="160992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1468210" y="2784769"/>
            <a:ext cx="3169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Peraturan</a:t>
            </a:r>
            <a:r>
              <a:rPr lang="en-US" sz="1400" dirty="0" smtClean="0"/>
              <a:t> </a:t>
            </a:r>
            <a:r>
              <a:rPr lang="en-US" sz="1400" dirty="0" err="1" smtClean="0"/>
              <a:t>Presiden</a:t>
            </a:r>
            <a:r>
              <a:rPr lang="en-US" sz="1400" dirty="0" smtClean="0"/>
              <a:t> </a:t>
            </a:r>
            <a:r>
              <a:rPr lang="en-US" sz="1400" dirty="0" err="1" smtClean="0"/>
              <a:t>Nomor</a:t>
            </a:r>
            <a:r>
              <a:rPr lang="en-US" sz="1400" dirty="0" smtClean="0"/>
              <a:t> 102 </a:t>
            </a:r>
            <a:r>
              <a:rPr lang="en-US" sz="1400" dirty="0" err="1" smtClean="0"/>
              <a:t>Tahun</a:t>
            </a:r>
            <a:r>
              <a:rPr lang="en-US" sz="1400" dirty="0" smtClean="0"/>
              <a:t> 2016 </a:t>
            </a:r>
            <a:r>
              <a:rPr lang="en-US" sz="1400" dirty="0" err="1" smtClean="0"/>
              <a:t>tentang</a:t>
            </a:r>
            <a:r>
              <a:rPr lang="en-US" sz="1400" dirty="0" smtClean="0"/>
              <a:t> </a:t>
            </a:r>
            <a:r>
              <a:rPr lang="en-US" sz="1400" dirty="0" err="1" smtClean="0"/>
              <a:t>Pendanaan</a:t>
            </a:r>
            <a:r>
              <a:rPr lang="en-US" sz="1400" dirty="0" smtClean="0"/>
              <a:t> </a:t>
            </a:r>
            <a:r>
              <a:rPr lang="en-US" sz="1400" dirty="0" err="1" smtClean="0"/>
              <a:t>Pengadaan</a:t>
            </a:r>
            <a:r>
              <a:rPr lang="en-US" sz="1400" dirty="0" smtClean="0"/>
              <a:t> Tanah </a:t>
            </a:r>
            <a:r>
              <a:rPr lang="en-US" sz="1400" dirty="0" err="1" smtClean="0"/>
              <a:t>Bagi</a:t>
            </a:r>
            <a:r>
              <a:rPr lang="en-US" sz="1400" dirty="0" smtClean="0"/>
              <a:t> Pembangunan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Kepentingan</a:t>
            </a:r>
            <a:r>
              <a:rPr lang="en-US" sz="1400" dirty="0" smtClean="0"/>
              <a:t> </a:t>
            </a:r>
            <a:r>
              <a:rPr lang="en-US" sz="1400" dirty="0" err="1" smtClean="0"/>
              <a:t>Umum</a:t>
            </a:r>
            <a:r>
              <a:rPr lang="en-US" sz="1400" dirty="0" smtClean="0"/>
              <a:t> </a:t>
            </a:r>
            <a:r>
              <a:rPr lang="en-US" sz="1400" dirty="0" err="1" smtClean="0"/>
              <a:t>dalam</a:t>
            </a:r>
            <a:r>
              <a:rPr lang="en-US" sz="1400" dirty="0" smtClean="0"/>
              <a:t> </a:t>
            </a:r>
            <a:r>
              <a:rPr lang="en-US" sz="1400" dirty="0" err="1" smtClean="0"/>
              <a:t>Rangka</a:t>
            </a:r>
            <a:r>
              <a:rPr lang="en-US" sz="1400" dirty="0" smtClean="0"/>
              <a:t> </a:t>
            </a:r>
            <a:r>
              <a:rPr lang="en-US" sz="1400" dirty="0" err="1" smtClean="0"/>
              <a:t>Pelaksanaan</a:t>
            </a:r>
            <a:r>
              <a:rPr lang="en-US" sz="1400" dirty="0" smtClean="0"/>
              <a:t> </a:t>
            </a:r>
            <a:r>
              <a:rPr lang="en-US" sz="1400" dirty="0" err="1" smtClean="0"/>
              <a:t>Proyek</a:t>
            </a:r>
            <a:r>
              <a:rPr lang="en-US" sz="1400" dirty="0" smtClean="0"/>
              <a:t> </a:t>
            </a:r>
            <a:r>
              <a:rPr lang="en-US" sz="1400" dirty="0" err="1" smtClean="0"/>
              <a:t>Strategis</a:t>
            </a:r>
            <a:r>
              <a:rPr lang="en-US" sz="1400" dirty="0" smtClean="0"/>
              <a:t> </a:t>
            </a:r>
            <a:r>
              <a:rPr lang="en-US" sz="1400" dirty="0" err="1" smtClean="0"/>
              <a:t>Nasional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468210" y="4671567"/>
            <a:ext cx="31699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Peraturan</a:t>
            </a:r>
            <a:r>
              <a:rPr lang="en-US" sz="1400" dirty="0" smtClean="0"/>
              <a:t> </a:t>
            </a:r>
            <a:r>
              <a:rPr lang="en-US" sz="1400" dirty="0" err="1" smtClean="0"/>
              <a:t>Menteri</a:t>
            </a:r>
            <a:r>
              <a:rPr lang="en-US" sz="1400" dirty="0" smtClean="0"/>
              <a:t> </a:t>
            </a:r>
            <a:r>
              <a:rPr lang="en-US" sz="1400" dirty="0" err="1" smtClean="0"/>
              <a:t>Keuangan</a:t>
            </a:r>
            <a:r>
              <a:rPr lang="en-US" sz="1400" dirty="0" smtClean="0"/>
              <a:t> No. 21/PMK. 06/2017 </a:t>
            </a:r>
            <a:r>
              <a:rPr lang="en-US" sz="1400" dirty="0" err="1" smtClean="0"/>
              <a:t>tentang</a:t>
            </a:r>
            <a:r>
              <a:rPr lang="en-US" sz="1400" dirty="0" smtClean="0"/>
              <a:t> Tata Cara </a:t>
            </a:r>
            <a:r>
              <a:rPr lang="en-US" sz="1400" dirty="0" err="1" smtClean="0"/>
              <a:t>Pendanaan</a:t>
            </a:r>
            <a:r>
              <a:rPr lang="en-US" sz="1400" dirty="0" smtClean="0"/>
              <a:t> </a:t>
            </a:r>
            <a:r>
              <a:rPr lang="en-US" sz="1400" dirty="0" err="1" smtClean="0"/>
              <a:t>Pengadaan</a:t>
            </a:r>
            <a:r>
              <a:rPr lang="en-US" sz="1400" dirty="0" smtClean="0"/>
              <a:t> Tanah </a:t>
            </a:r>
            <a:r>
              <a:rPr lang="en-US" sz="1400" dirty="0" err="1" smtClean="0"/>
              <a:t>Bagi</a:t>
            </a:r>
            <a:r>
              <a:rPr lang="en-US" sz="1400" dirty="0" smtClean="0"/>
              <a:t> </a:t>
            </a:r>
            <a:r>
              <a:rPr lang="en-US" sz="1400" dirty="0" err="1" smtClean="0"/>
              <a:t>Proyek</a:t>
            </a:r>
            <a:r>
              <a:rPr lang="en-US" sz="1400" dirty="0" smtClean="0"/>
              <a:t> </a:t>
            </a:r>
            <a:r>
              <a:rPr lang="en-US" sz="1400" dirty="0" err="1" smtClean="0"/>
              <a:t>Strategis</a:t>
            </a:r>
            <a:r>
              <a:rPr lang="en-US" sz="1400" dirty="0" smtClean="0"/>
              <a:t> </a:t>
            </a:r>
            <a:r>
              <a:rPr lang="en-US" sz="1400" dirty="0" err="1" smtClean="0"/>
              <a:t>Nasional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Pengelolaan</a:t>
            </a:r>
            <a:r>
              <a:rPr lang="en-US" sz="1400" dirty="0" smtClean="0"/>
              <a:t> </a:t>
            </a:r>
            <a:r>
              <a:rPr lang="en-US" sz="1400" dirty="0" err="1" smtClean="0"/>
              <a:t>Aset</a:t>
            </a:r>
            <a:r>
              <a:rPr lang="en-US" sz="1400" dirty="0" smtClean="0"/>
              <a:t> </a:t>
            </a:r>
            <a:r>
              <a:rPr lang="en-US" sz="1400" dirty="0" err="1" smtClean="0"/>
              <a:t>Hasil</a:t>
            </a:r>
            <a:r>
              <a:rPr lang="en-US" sz="1400" dirty="0" smtClean="0"/>
              <a:t> </a:t>
            </a:r>
            <a:r>
              <a:rPr lang="en-US" sz="1400" dirty="0" err="1" smtClean="0"/>
              <a:t>Pengadaan</a:t>
            </a:r>
            <a:r>
              <a:rPr lang="en-US" sz="1400" dirty="0" smtClean="0"/>
              <a:t> Tanah </a:t>
            </a:r>
            <a:r>
              <a:rPr lang="en-US" sz="1400" dirty="0" err="1" smtClean="0"/>
              <a:t>Oleh</a:t>
            </a:r>
            <a:r>
              <a:rPr lang="en-US" sz="1400" dirty="0" smtClean="0"/>
              <a:t> </a:t>
            </a:r>
            <a:r>
              <a:rPr lang="en-US" sz="1400" dirty="0" err="1" smtClean="0"/>
              <a:t>Lembaga</a:t>
            </a:r>
            <a:r>
              <a:rPr lang="en-US" sz="1400" dirty="0" smtClean="0"/>
              <a:t> </a:t>
            </a:r>
            <a:r>
              <a:rPr lang="en-US" sz="1400" dirty="0" err="1" smtClean="0"/>
              <a:t>Manajemen</a:t>
            </a:r>
            <a:r>
              <a:rPr lang="en-US" sz="1400" dirty="0" smtClean="0"/>
              <a:t> </a:t>
            </a:r>
            <a:r>
              <a:rPr lang="en-US" sz="1400" dirty="0" err="1" smtClean="0"/>
              <a:t>Aset</a:t>
            </a:r>
            <a:r>
              <a:rPr lang="en-US" sz="1400" dirty="0" smtClean="0"/>
              <a:t> Negara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84656" y="2051052"/>
            <a:ext cx="4736940" cy="54833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E46C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6059" y="2037128"/>
            <a:ext cx="4743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Dasar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Hukum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Pendanaan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Pengadaan</a:t>
            </a:r>
            <a:r>
              <a:rPr lang="en-US" sz="1400" b="1" dirty="0" smtClean="0">
                <a:solidFill>
                  <a:schemeClr val="bg1"/>
                </a:solidFill>
              </a:rPr>
              <a:t> Tanah </a:t>
            </a:r>
            <a:r>
              <a:rPr lang="en-US" sz="1400" b="1" dirty="0" err="1" smtClean="0">
                <a:solidFill>
                  <a:schemeClr val="bg1"/>
                </a:solidFill>
              </a:rPr>
              <a:t>Proyek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Strategis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Nasional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dan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Prioritas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o</a:t>
            </a:r>
            <a:r>
              <a:rPr lang="en-US" sz="1400" b="1" dirty="0" err="1" smtClean="0">
                <a:solidFill>
                  <a:schemeClr val="bg1"/>
                </a:solidFill>
              </a:rPr>
              <a:t>leh</a:t>
            </a:r>
            <a:r>
              <a:rPr lang="en-US" sz="1400" b="1" dirty="0" smtClean="0">
                <a:solidFill>
                  <a:schemeClr val="bg1"/>
                </a:solidFill>
              </a:rPr>
              <a:t> BLU LMAN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56" y="4755657"/>
            <a:ext cx="1007045" cy="1492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TextBox 27"/>
          <p:cNvSpPr txBox="1"/>
          <p:nvPr/>
        </p:nvSpPr>
        <p:spPr>
          <a:xfrm>
            <a:off x="5021331" y="2080172"/>
            <a:ext cx="4494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Pendanaan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pengadaan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tanah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oleh</a:t>
            </a:r>
            <a:r>
              <a:rPr lang="en-US" sz="1400" b="1" dirty="0" smtClean="0"/>
              <a:t> LMAN </a:t>
            </a:r>
            <a:r>
              <a:rPr lang="en-US" sz="1400" b="1" dirty="0" err="1" smtClean="0"/>
              <a:t>memiliki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beberapa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keunggulan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antara</a:t>
            </a:r>
            <a:r>
              <a:rPr lang="en-US" sz="1400" b="1" dirty="0" smtClean="0"/>
              <a:t> lain:</a:t>
            </a:r>
            <a:endParaRPr lang="en-US" sz="1400" b="1" dirty="0"/>
          </a:p>
        </p:txBody>
      </p:sp>
      <p:sp>
        <p:nvSpPr>
          <p:cNvPr id="29" name="Rectangle 28"/>
          <p:cNvSpPr/>
          <p:nvPr/>
        </p:nvSpPr>
        <p:spPr>
          <a:xfrm>
            <a:off x="84656" y="2599382"/>
            <a:ext cx="4736940" cy="3990587"/>
          </a:xfrm>
          <a:prstGeom prst="rect">
            <a:avLst/>
          </a:prstGeom>
          <a:noFill/>
          <a:ln>
            <a:solidFill>
              <a:srgbClr val="E46C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85101" y="5500002"/>
            <a:ext cx="4953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400" dirty="0" err="1" smtClean="0"/>
              <a:t>Percepatan</a:t>
            </a:r>
            <a:r>
              <a:rPr lang="en-US" sz="1400" dirty="0" smtClean="0"/>
              <a:t> </a:t>
            </a:r>
            <a:r>
              <a:rPr lang="en-US" sz="1400" dirty="0" err="1" smtClean="0"/>
              <a:t>pengadaan</a:t>
            </a:r>
            <a:r>
              <a:rPr lang="en-US" sz="1400" dirty="0" smtClean="0"/>
              <a:t> </a:t>
            </a:r>
            <a:r>
              <a:rPr lang="en-US" sz="1400" dirty="0" err="1" smtClean="0"/>
              <a:t>tanah</a:t>
            </a:r>
            <a:r>
              <a:rPr lang="en-US" sz="1400" dirty="0" smtClean="0"/>
              <a:t> </a:t>
            </a:r>
            <a:r>
              <a:rPr lang="en-US" sz="1400" dirty="0" err="1" smtClean="0"/>
              <a:t>membutuhkan</a:t>
            </a:r>
            <a:r>
              <a:rPr lang="en-US" sz="1400" dirty="0" smtClean="0"/>
              <a:t> </a:t>
            </a:r>
            <a:r>
              <a:rPr lang="en-US" sz="1400" b="1" dirty="0" err="1" smtClean="0"/>
              <a:t>fleksibilitas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anggaran</a:t>
            </a:r>
            <a:r>
              <a:rPr lang="en-US" sz="1400" b="1" dirty="0" smtClean="0"/>
              <a:t> yang </a:t>
            </a:r>
            <a:r>
              <a:rPr lang="en-US" sz="1400" b="1" dirty="0" err="1" smtClean="0"/>
              <a:t>dapat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dipenuhi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oleh</a:t>
            </a:r>
            <a:r>
              <a:rPr lang="en-US" sz="1400" b="1" dirty="0" smtClean="0"/>
              <a:t> BLU-LMAN</a:t>
            </a:r>
            <a:r>
              <a:rPr lang="en-US" sz="1400" dirty="0" smtClean="0"/>
              <a:t> </a:t>
            </a:r>
            <a:r>
              <a:rPr lang="en-US" sz="1400" dirty="0" err="1" smtClean="0"/>
              <a:t>sehingga</a:t>
            </a:r>
            <a:r>
              <a:rPr lang="en-US" sz="1400" dirty="0" smtClean="0"/>
              <a:t> </a:t>
            </a:r>
            <a:r>
              <a:rPr lang="en-US" sz="1400" dirty="0" err="1" smtClean="0"/>
              <a:t>dapat</a:t>
            </a:r>
            <a:r>
              <a:rPr lang="en-US" sz="1400" dirty="0" smtClean="0"/>
              <a:t> </a:t>
            </a:r>
            <a:r>
              <a:rPr lang="en-US" sz="1400" dirty="0" err="1" smtClean="0"/>
              <a:t>memudahkan</a:t>
            </a:r>
            <a:r>
              <a:rPr lang="en-US" sz="1400" dirty="0" smtClean="0"/>
              <a:t> </a:t>
            </a:r>
            <a:r>
              <a:rPr lang="en-US" sz="1400" dirty="0" err="1" smtClean="0"/>
              <a:t>koordinasi</a:t>
            </a:r>
            <a:r>
              <a:rPr lang="en-US" sz="1400" dirty="0" smtClean="0"/>
              <a:t> </a:t>
            </a:r>
            <a:r>
              <a:rPr lang="en-US" sz="1400" dirty="0" err="1" smtClean="0"/>
              <a:t>pengalokasian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pengelolaan</a:t>
            </a:r>
            <a:r>
              <a:rPr lang="en-US" sz="1400" dirty="0" smtClean="0"/>
              <a:t> dana </a:t>
            </a:r>
            <a:r>
              <a:rPr lang="en-US" sz="1400" dirty="0" err="1" smtClean="0"/>
              <a:t>pengadaan</a:t>
            </a:r>
            <a:r>
              <a:rPr lang="en-US" sz="1400" dirty="0" smtClean="0"/>
              <a:t> </a:t>
            </a:r>
            <a:r>
              <a:rPr lang="en-US" sz="1400" dirty="0" err="1" smtClean="0"/>
              <a:t>tanah</a:t>
            </a:r>
            <a:r>
              <a:rPr lang="en-US" sz="1400" dirty="0" smtClean="0"/>
              <a:t> PSN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4898332" y="5378208"/>
            <a:ext cx="4953000" cy="1211761"/>
          </a:xfrm>
          <a:prstGeom prst="rect">
            <a:avLst/>
          </a:prstGeom>
          <a:noFill/>
          <a:ln w="28575" cmpd="sng">
            <a:solidFill>
              <a:schemeClr val="accent6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5065426" y="3543759"/>
            <a:ext cx="4347346" cy="10710"/>
          </a:xfrm>
          <a:prstGeom prst="line">
            <a:avLst/>
          </a:prstGeom>
          <a:ln w="19050" cmpd="sng">
            <a:solidFill>
              <a:srgbClr val="E46C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065426" y="4518410"/>
            <a:ext cx="4347346" cy="10710"/>
          </a:xfrm>
          <a:prstGeom prst="line">
            <a:avLst/>
          </a:prstGeom>
          <a:ln w="19050" cmpd="sng">
            <a:solidFill>
              <a:srgbClr val="E46C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21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2735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entagon 19"/>
          <p:cNvSpPr/>
          <p:nvPr/>
        </p:nvSpPr>
        <p:spPr>
          <a:xfrm flipH="1">
            <a:off x="495298" y="1036303"/>
            <a:ext cx="9119867" cy="1394327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5" name="Pentagon 24"/>
          <p:cNvSpPr/>
          <p:nvPr/>
        </p:nvSpPr>
        <p:spPr>
          <a:xfrm flipH="1">
            <a:off x="495296" y="3796631"/>
            <a:ext cx="9119867" cy="115200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4" name="Pentagon 23"/>
          <p:cNvSpPr/>
          <p:nvPr/>
        </p:nvSpPr>
        <p:spPr>
          <a:xfrm flipH="1">
            <a:off x="495296" y="2535409"/>
            <a:ext cx="9119867" cy="115200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149" y="19334"/>
            <a:ext cx="9262533" cy="723861"/>
          </a:xfrm>
        </p:spPr>
        <p:txBody>
          <a:bodyPr/>
          <a:lstStyle/>
          <a:p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/>
              <a:t>mengatasi</a:t>
            </a:r>
            <a:r>
              <a:rPr lang="en-US" sz="2000" dirty="0"/>
              <a:t> </a:t>
            </a:r>
            <a:r>
              <a:rPr lang="en-US" sz="2000" dirty="0" err="1"/>
              <a:t>isu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hambatan</a:t>
            </a:r>
            <a:r>
              <a:rPr lang="en-US" sz="2000" dirty="0"/>
              <a:t> </a:t>
            </a:r>
            <a:r>
              <a:rPr lang="en-US" sz="2000" dirty="0" err="1" smtClean="0"/>
              <a:t>investasi</a:t>
            </a:r>
            <a:r>
              <a:rPr lang="en-US" sz="2000" dirty="0" smtClean="0"/>
              <a:t>, </a:t>
            </a:r>
            <a:r>
              <a:rPr lang="en-US" sz="2000" dirty="0" err="1" smtClean="0"/>
              <a:t>Pemerintah</a:t>
            </a:r>
            <a:r>
              <a:rPr lang="en-US" sz="2000" dirty="0" smtClean="0"/>
              <a:t> </a:t>
            </a:r>
            <a:r>
              <a:rPr lang="en-US" sz="2000" dirty="0" err="1" smtClean="0"/>
              <a:t>mengeluarkan</a:t>
            </a:r>
            <a:r>
              <a:rPr lang="en-US" sz="2000" dirty="0" smtClean="0"/>
              <a:t> </a:t>
            </a:r>
            <a:r>
              <a:rPr lang="en-US" sz="2000" dirty="0" err="1"/>
              <a:t>i</a:t>
            </a:r>
            <a:r>
              <a:rPr lang="en-US" sz="2000" dirty="0" err="1" smtClean="0"/>
              <a:t>nisiatif</a:t>
            </a:r>
            <a:r>
              <a:rPr lang="en-US" sz="2000" dirty="0" smtClean="0"/>
              <a:t> </a:t>
            </a:r>
            <a:r>
              <a:rPr lang="en-US" sz="2000" dirty="0" err="1" smtClean="0"/>
              <a:t>kebijakan-kebijakan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tahun</a:t>
            </a:r>
            <a:r>
              <a:rPr lang="en-US" sz="2000" dirty="0" smtClean="0"/>
              <a:t> 2016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545CBA-A242-734E-821F-CF6745EE2403}" type="slidenum">
              <a:rPr lang="en-US" sz="900" smtClean="0">
                <a:solidFill>
                  <a:schemeClr val="tx1"/>
                </a:solidFill>
              </a:rPr>
              <a:pPr>
                <a:defRPr/>
              </a:pPr>
              <a:t>22</a:t>
            </a:fld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2811" y="1039947"/>
            <a:ext cx="849981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2">
                    <a:lumMod val="50000"/>
                  </a:schemeClr>
                </a:solidFill>
              </a:rPr>
              <a:t>PMK No. 129/2016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tentang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Fasilitas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Dalam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Rangka Penyiapan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dan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Pelaksanaan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Transaksi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Proyek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Kerjasama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Pemerintah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dan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Badan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Usaha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dalam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Penyediaan Infrastruktur</a:t>
            </a:r>
          </a:p>
          <a:p>
            <a:endParaRPr lang="en-US" sz="13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300" dirty="0" err="1" smtClean="0"/>
              <a:t>Fasilitas</a:t>
            </a:r>
            <a:r>
              <a:rPr lang="en-US" sz="1300" dirty="0" smtClean="0"/>
              <a:t> dapat </a:t>
            </a:r>
            <a:r>
              <a:rPr lang="en-US" sz="1300" dirty="0" err="1" smtClean="0"/>
              <a:t>diberikan</a:t>
            </a:r>
            <a:r>
              <a:rPr lang="en-US" sz="1300" dirty="0" smtClean="0"/>
              <a:t> kepada:</a:t>
            </a:r>
          </a:p>
          <a:p>
            <a:pPr marL="457200" indent="-279400">
              <a:buAutoNum type="arabicPeriod"/>
            </a:pPr>
            <a:r>
              <a:rPr lang="en-US" sz="1300" dirty="0"/>
              <a:t>BUMN </a:t>
            </a:r>
            <a:r>
              <a:rPr lang="en-US" sz="1300" dirty="0" smtClean="0"/>
              <a:t>yang </a:t>
            </a:r>
            <a:r>
              <a:rPr lang="en-US" sz="1300" dirty="0" err="1" smtClean="0"/>
              <a:t>mendapat</a:t>
            </a:r>
            <a:r>
              <a:rPr lang="en-US" sz="1300" dirty="0" smtClean="0"/>
              <a:t> </a:t>
            </a:r>
            <a:r>
              <a:rPr lang="en-US" sz="1300" dirty="0" err="1" smtClean="0"/>
              <a:t>Penugasan</a:t>
            </a:r>
            <a:r>
              <a:rPr lang="en-US" sz="1300" dirty="0" smtClean="0"/>
              <a:t> </a:t>
            </a:r>
            <a:r>
              <a:rPr lang="en-US" sz="1300" dirty="0" err="1" smtClean="0"/>
              <a:t>Khusus</a:t>
            </a:r>
            <a:endParaRPr lang="en-US" sz="1300" dirty="0" smtClean="0"/>
          </a:p>
          <a:p>
            <a:pPr marL="457200" indent="-279400">
              <a:buAutoNum type="arabicPeriod"/>
            </a:pPr>
            <a:r>
              <a:rPr lang="en-US" sz="1300" dirty="0" err="1" smtClean="0"/>
              <a:t>Kerjasama</a:t>
            </a:r>
            <a:r>
              <a:rPr lang="en-US" sz="1300" dirty="0" smtClean="0"/>
              <a:t> dengan Lembaga </a:t>
            </a:r>
            <a:r>
              <a:rPr lang="en-US" sz="1300" dirty="0" err="1" smtClean="0"/>
              <a:t>Internasional</a:t>
            </a:r>
            <a:r>
              <a:rPr lang="en-US" sz="1300" dirty="0" smtClean="0"/>
              <a:t> </a:t>
            </a:r>
            <a:r>
              <a:rPr lang="en-US" sz="1300" dirty="0" err="1" smtClean="0"/>
              <a:t>untuk</a:t>
            </a:r>
            <a:r>
              <a:rPr lang="en-US" sz="1300" dirty="0" smtClean="0"/>
              <a:t> </a:t>
            </a:r>
            <a:r>
              <a:rPr lang="en-US" sz="1300" dirty="0" err="1" smtClean="0"/>
              <a:t>proyek</a:t>
            </a:r>
            <a:r>
              <a:rPr lang="en-US" sz="1300" dirty="0" smtClean="0"/>
              <a:t> </a:t>
            </a:r>
            <a:r>
              <a:rPr lang="en-US" sz="1300" dirty="0" err="1" smtClean="0"/>
              <a:t>kilang</a:t>
            </a:r>
            <a:r>
              <a:rPr lang="en-US" sz="1300" dirty="0" smtClean="0"/>
              <a:t> </a:t>
            </a:r>
            <a:r>
              <a:rPr lang="en-US" sz="1300" dirty="0" err="1" smtClean="0"/>
              <a:t>minyak</a:t>
            </a:r>
            <a:r>
              <a:rPr lang="en-US" sz="1300" dirty="0" smtClean="0"/>
              <a:t> </a:t>
            </a:r>
            <a:r>
              <a:rPr lang="en-US" sz="1300" dirty="0" err="1" smtClean="0"/>
              <a:t>dalam</a:t>
            </a:r>
            <a:r>
              <a:rPr lang="en-US" sz="1300" dirty="0" smtClean="0"/>
              <a:t> </a:t>
            </a:r>
            <a:r>
              <a:rPr lang="en-US" sz="1300" dirty="0" err="1" smtClean="0"/>
              <a:t>negeri</a:t>
            </a:r>
            <a:endParaRPr lang="en-US" sz="1300" dirty="0"/>
          </a:p>
        </p:txBody>
      </p:sp>
      <p:sp>
        <p:nvSpPr>
          <p:cNvPr id="6" name="TextBox 5"/>
          <p:cNvSpPr txBox="1"/>
          <p:nvPr/>
        </p:nvSpPr>
        <p:spPr>
          <a:xfrm>
            <a:off x="1072811" y="2505358"/>
            <a:ext cx="849981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2">
                    <a:lumMod val="50000"/>
                  </a:schemeClr>
                </a:solidFill>
              </a:rPr>
              <a:t>Pembiayaan Investasi Non-</a:t>
            </a:r>
            <a:r>
              <a:rPr lang="en-US" sz="1300" b="1" dirty="0" err="1" smtClean="0">
                <a:solidFill>
                  <a:schemeClr val="tx2">
                    <a:lumMod val="50000"/>
                  </a:schemeClr>
                </a:solidFill>
              </a:rPr>
              <a:t>Anggaran</a:t>
            </a:r>
            <a:r>
              <a:rPr lang="en-US" sz="1300" b="1" dirty="0" smtClean="0">
                <a:solidFill>
                  <a:schemeClr val="tx2">
                    <a:lumMod val="50000"/>
                  </a:schemeClr>
                </a:solidFill>
              </a:rPr>
              <a:t> (PINA)</a:t>
            </a:r>
          </a:p>
          <a:p>
            <a:endParaRPr lang="en-US" sz="13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indent="-77788"/>
            <a:r>
              <a:rPr lang="en-US" sz="1300" dirty="0" err="1" smtClean="0"/>
              <a:t>Alternatif</a:t>
            </a:r>
            <a:r>
              <a:rPr lang="en-US" sz="1300" dirty="0" smtClean="0"/>
              <a:t> </a:t>
            </a:r>
            <a:r>
              <a:rPr lang="en-US" sz="1300" dirty="0" err="1" smtClean="0"/>
              <a:t>sumber</a:t>
            </a:r>
            <a:r>
              <a:rPr lang="en-US" sz="1300" dirty="0" smtClean="0"/>
              <a:t> pembiayaan infrastruktur dengan </a:t>
            </a:r>
            <a:r>
              <a:rPr lang="en-US" sz="1300" dirty="0" err="1" smtClean="0"/>
              <a:t>menggunakan</a:t>
            </a:r>
            <a:r>
              <a:rPr lang="en-US" sz="1300" dirty="0" smtClean="0"/>
              <a:t> </a:t>
            </a:r>
            <a:r>
              <a:rPr lang="en-US" sz="1300" dirty="0" err="1" smtClean="0"/>
              <a:t>sumber</a:t>
            </a:r>
            <a:r>
              <a:rPr lang="en-US" sz="1300" dirty="0" smtClean="0"/>
              <a:t> dana </a:t>
            </a:r>
            <a:r>
              <a:rPr lang="en-US" sz="1300" dirty="0" err="1" smtClean="0"/>
              <a:t>apapun</a:t>
            </a:r>
            <a:r>
              <a:rPr lang="en-US" sz="1300" dirty="0" smtClean="0"/>
              <a:t> </a:t>
            </a:r>
            <a:r>
              <a:rPr lang="en-US" sz="1300" dirty="0" err="1" smtClean="0"/>
              <a:t>selain</a:t>
            </a:r>
            <a:r>
              <a:rPr lang="en-US" sz="1300" dirty="0" smtClean="0"/>
              <a:t> </a:t>
            </a:r>
            <a:r>
              <a:rPr lang="en-US" sz="1300" dirty="0" err="1" smtClean="0"/>
              <a:t>anggaran</a:t>
            </a:r>
            <a:r>
              <a:rPr lang="en-US" sz="1300" dirty="0" smtClean="0"/>
              <a:t> </a:t>
            </a:r>
            <a:r>
              <a:rPr lang="en-US" sz="1300" dirty="0" err="1" smtClean="0"/>
              <a:t>milik</a:t>
            </a:r>
            <a:r>
              <a:rPr lang="en-US" sz="1300" dirty="0" smtClean="0"/>
              <a:t> Pemerintah </a:t>
            </a:r>
            <a:r>
              <a:rPr lang="en-US" sz="1300" dirty="0" err="1" smtClean="0"/>
              <a:t>seperti</a:t>
            </a:r>
            <a:r>
              <a:rPr lang="en-US" sz="1300" b="1" dirty="0" smtClean="0"/>
              <a:t>,</a:t>
            </a:r>
            <a:r>
              <a:rPr lang="en-US" sz="1300" dirty="0" smtClean="0"/>
              <a:t> dana </a:t>
            </a:r>
            <a:r>
              <a:rPr lang="en-US" sz="1300" dirty="0" err="1" smtClean="0"/>
              <a:t>kelolaan</a:t>
            </a:r>
            <a:r>
              <a:rPr lang="en-US" sz="1300" dirty="0" smtClean="0"/>
              <a:t> </a:t>
            </a:r>
            <a:r>
              <a:rPr lang="en-US" sz="1300" dirty="0" err="1" smtClean="0"/>
              <a:t>jangka</a:t>
            </a:r>
            <a:r>
              <a:rPr lang="en-US" sz="1300" dirty="0" smtClean="0"/>
              <a:t> </a:t>
            </a:r>
            <a:r>
              <a:rPr lang="en-US" sz="1300" dirty="0" err="1" smtClean="0"/>
              <a:t>panjang</a:t>
            </a:r>
            <a:r>
              <a:rPr lang="en-US" sz="1300" dirty="0" smtClean="0"/>
              <a:t> </a:t>
            </a:r>
            <a:r>
              <a:rPr lang="en-US" sz="1300" b="1" dirty="0" smtClean="0"/>
              <a:t>(</a:t>
            </a:r>
            <a:r>
              <a:rPr lang="en-US" sz="1300" dirty="0" err="1" smtClean="0"/>
              <a:t>asuransi</a:t>
            </a:r>
            <a:r>
              <a:rPr lang="en-US" sz="1300" dirty="0" smtClean="0"/>
              <a:t>, dana </a:t>
            </a:r>
            <a:r>
              <a:rPr lang="en-US" sz="1300" dirty="0" err="1" smtClean="0"/>
              <a:t>repatriasi</a:t>
            </a:r>
            <a:r>
              <a:rPr lang="en-US" sz="1300" dirty="0" smtClean="0"/>
              <a:t> </a:t>
            </a:r>
            <a:r>
              <a:rPr lang="en-US" sz="1300" i="1" dirty="0" smtClean="0"/>
              <a:t>tax amnesty</a:t>
            </a:r>
            <a:r>
              <a:rPr lang="en-US" sz="1300" dirty="0" smtClean="0"/>
              <a:t>, dana </a:t>
            </a:r>
            <a:r>
              <a:rPr lang="en-US" sz="1300" dirty="0" err="1" smtClean="0"/>
              <a:t>pensiun</a:t>
            </a:r>
            <a:r>
              <a:rPr lang="en-US" sz="1300" dirty="0" smtClean="0"/>
              <a:t>, dll.)</a:t>
            </a:r>
            <a:r>
              <a:rPr lang="en-US" sz="1300" dirty="0"/>
              <a:t> </a:t>
            </a:r>
            <a:r>
              <a:rPr lang="en-US" sz="1300" dirty="0" smtClean="0"/>
              <a:t>dana </a:t>
            </a:r>
            <a:r>
              <a:rPr lang="en-US" sz="1300" dirty="0" err="1" smtClean="0"/>
              <a:t>dari</a:t>
            </a:r>
            <a:r>
              <a:rPr lang="en-US" sz="1300" dirty="0" smtClean="0"/>
              <a:t> </a:t>
            </a:r>
            <a:r>
              <a:rPr lang="en-US" sz="1300" i="1" dirty="0" smtClean="0"/>
              <a:t>private </a:t>
            </a:r>
            <a:r>
              <a:rPr lang="en-US" sz="1300" i="1" dirty="0"/>
              <a:t>equity </a:t>
            </a:r>
            <a:r>
              <a:rPr lang="en-US" sz="1300" i="1" dirty="0" smtClean="0"/>
              <a:t>investors</a:t>
            </a:r>
            <a:endParaRPr lang="en-US" sz="1300" dirty="0"/>
          </a:p>
        </p:txBody>
      </p:sp>
      <p:sp>
        <p:nvSpPr>
          <p:cNvPr id="8" name="TextBox 7"/>
          <p:cNvSpPr txBox="1"/>
          <p:nvPr/>
        </p:nvSpPr>
        <p:spPr>
          <a:xfrm>
            <a:off x="1072811" y="3788066"/>
            <a:ext cx="849981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 smtClean="0">
                <a:solidFill>
                  <a:schemeClr val="tx2">
                    <a:lumMod val="50000"/>
                  </a:schemeClr>
                </a:solidFill>
              </a:rPr>
              <a:t>Permendagri</a:t>
            </a:r>
            <a:r>
              <a:rPr lang="en-US" sz="1300" b="1" dirty="0" smtClean="0">
                <a:solidFill>
                  <a:schemeClr val="tx2">
                    <a:lumMod val="50000"/>
                  </a:schemeClr>
                </a:solidFill>
              </a:rPr>
              <a:t> No. 96/2016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tentang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Ketersediaan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Layanan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dalam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Rangka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Kerjasama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Pemerintah Daerah dengan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Badan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Usaha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dalam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Penyediaan Infrastruktur di Daerah</a:t>
            </a:r>
          </a:p>
          <a:p>
            <a:endParaRPr lang="en-US" sz="1300" dirty="0">
              <a:solidFill>
                <a:schemeClr val="tx2">
                  <a:lumMod val="50000"/>
                </a:schemeClr>
              </a:solidFill>
            </a:endParaRPr>
          </a:p>
          <a:p>
            <a:pPr indent="-74613"/>
            <a:r>
              <a:rPr lang="en-US" sz="1300" dirty="0" smtClean="0"/>
              <a:t>Kerangka </a:t>
            </a:r>
            <a:r>
              <a:rPr lang="en-US" sz="1300" dirty="0" err="1" smtClean="0"/>
              <a:t>peraturan</a:t>
            </a:r>
            <a:r>
              <a:rPr lang="en-US" sz="1300" dirty="0" smtClean="0"/>
              <a:t> </a:t>
            </a:r>
            <a:r>
              <a:rPr lang="en-US" sz="1300" dirty="0" err="1" smtClean="0"/>
              <a:t>untuk</a:t>
            </a:r>
            <a:r>
              <a:rPr lang="en-US" sz="1300" dirty="0" smtClean="0"/>
              <a:t> melaksanakan </a:t>
            </a:r>
            <a:r>
              <a:rPr lang="en-US" sz="1300" i="1" dirty="0" smtClean="0"/>
              <a:t>Availability Payment </a:t>
            </a:r>
            <a:r>
              <a:rPr lang="en-US" sz="1300" dirty="0" smtClean="0"/>
              <a:t>(AP) oleh Pemerintah Daerah saat </a:t>
            </a:r>
            <a:r>
              <a:rPr lang="en-US" sz="1300" dirty="0" err="1" smtClean="0"/>
              <a:t>bertindak</a:t>
            </a:r>
            <a:r>
              <a:rPr lang="en-US" sz="1300" dirty="0" smtClean="0"/>
              <a:t> </a:t>
            </a:r>
            <a:r>
              <a:rPr lang="en-US" sz="1300" dirty="0" err="1" smtClean="0"/>
              <a:t>sebagai</a:t>
            </a:r>
            <a:r>
              <a:rPr lang="en-US" sz="1300" dirty="0" smtClean="0"/>
              <a:t> </a:t>
            </a:r>
            <a:r>
              <a:rPr lang="en-US" sz="1300" dirty="0" err="1" smtClean="0"/>
              <a:t>Penanggung</a:t>
            </a:r>
            <a:r>
              <a:rPr lang="en-US" sz="1300" dirty="0" smtClean="0"/>
              <a:t> </a:t>
            </a:r>
            <a:r>
              <a:rPr lang="en-US" sz="1300" dirty="0" err="1" smtClean="0"/>
              <a:t>Jawab</a:t>
            </a:r>
            <a:r>
              <a:rPr lang="en-US" sz="1300" dirty="0" smtClean="0"/>
              <a:t> </a:t>
            </a:r>
            <a:r>
              <a:rPr lang="en-US" sz="1300" dirty="0" err="1" smtClean="0"/>
              <a:t>Proyek</a:t>
            </a:r>
            <a:r>
              <a:rPr lang="en-US" sz="1300" dirty="0" smtClean="0"/>
              <a:t> </a:t>
            </a:r>
            <a:r>
              <a:rPr lang="en-US" sz="1300" dirty="0" err="1" smtClean="0"/>
              <a:t>untuk</a:t>
            </a:r>
            <a:r>
              <a:rPr lang="en-US" sz="1300" dirty="0" smtClean="0"/>
              <a:t> </a:t>
            </a:r>
            <a:r>
              <a:rPr lang="en-US" sz="1300" dirty="0" err="1" smtClean="0"/>
              <a:t>proyek</a:t>
            </a:r>
            <a:r>
              <a:rPr lang="en-US" sz="1300" dirty="0" smtClean="0"/>
              <a:t> </a:t>
            </a:r>
            <a:r>
              <a:rPr lang="en-US" sz="1300" dirty="0" err="1" smtClean="0"/>
              <a:t>Kerjasama</a:t>
            </a:r>
            <a:r>
              <a:rPr lang="en-US" sz="1300" dirty="0" smtClean="0"/>
              <a:t> Pemerintah Daerah </a:t>
            </a:r>
            <a:r>
              <a:rPr lang="en-US" sz="1300" dirty="0" err="1" smtClean="0"/>
              <a:t>dan</a:t>
            </a:r>
            <a:r>
              <a:rPr lang="en-US" sz="1300" dirty="0" smtClean="0"/>
              <a:t> </a:t>
            </a:r>
            <a:r>
              <a:rPr lang="en-US" sz="1300" dirty="0" err="1" smtClean="0"/>
              <a:t>Badan</a:t>
            </a:r>
            <a:r>
              <a:rPr lang="en-US" sz="1300" dirty="0" smtClean="0"/>
              <a:t> Usaha (KPDBU)</a:t>
            </a:r>
            <a:endParaRPr lang="en-US" sz="1300" dirty="0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01396" y="1485248"/>
            <a:ext cx="468000" cy="46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1493" y="1549971"/>
            <a:ext cx="387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14" name="Oval 13"/>
          <p:cNvSpPr/>
          <p:nvPr/>
        </p:nvSpPr>
        <p:spPr>
          <a:xfrm>
            <a:off x="301396" y="2837120"/>
            <a:ext cx="468000" cy="46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1493" y="2901843"/>
            <a:ext cx="387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2</a:t>
            </a:r>
          </a:p>
        </p:txBody>
      </p:sp>
      <p:sp>
        <p:nvSpPr>
          <p:cNvPr id="16" name="Oval 15"/>
          <p:cNvSpPr/>
          <p:nvPr/>
        </p:nvSpPr>
        <p:spPr>
          <a:xfrm>
            <a:off x="301396" y="4138631"/>
            <a:ext cx="468000" cy="46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493" y="4203354"/>
            <a:ext cx="387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3</a:t>
            </a:r>
          </a:p>
        </p:txBody>
      </p:sp>
      <p:sp>
        <p:nvSpPr>
          <p:cNvPr id="23" name="Pentagon 22"/>
          <p:cNvSpPr/>
          <p:nvPr/>
        </p:nvSpPr>
        <p:spPr>
          <a:xfrm flipH="1">
            <a:off x="369532" y="5044383"/>
            <a:ext cx="9245632" cy="171990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01396" y="5582654"/>
            <a:ext cx="468000" cy="46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1493" y="5642817"/>
            <a:ext cx="387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2810" y="5076856"/>
            <a:ext cx="861887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2">
                    <a:lumMod val="50000"/>
                  </a:schemeClr>
                </a:solidFill>
              </a:rPr>
              <a:t>PMK No. 60/2017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tentang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Tata Cara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Pemberian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Jaminan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Pemerintah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Pusat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2">
                    <a:lumMod val="50000"/>
                  </a:schemeClr>
                </a:solidFill>
              </a:rPr>
              <a:t>untuk</a:t>
            </a:r>
            <a:r>
              <a:rPr lang="en-US" sz="13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300" dirty="0" err="1"/>
              <a:t>Percepatan</a:t>
            </a:r>
            <a:r>
              <a:rPr lang="en-US" sz="1300" dirty="0"/>
              <a:t> </a:t>
            </a:r>
            <a:r>
              <a:rPr lang="en-US" sz="1300" dirty="0" err="1"/>
              <a:t>Pelaksanaan</a:t>
            </a:r>
            <a:r>
              <a:rPr lang="en-US" sz="1300" dirty="0"/>
              <a:t> </a:t>
            </a:r>
            <a:r>
              <a:rPr lang="en-US" sz="1300" dirty="0" err="1"/>
              <a:t>Proyek</a:t>
            </a:r>
            <a:r>
              <a:rPr lang="en-US" sz="1300" dirty="0"/>
              <a:t> </a:t>
            </a:r>
            <a:r>
              <a:rPr lang="en-US" sz="1300" dirty="0" err="1"/>
              <a:t>Strategis</a:t>
            </a:r>
            <a:r>
              <a:rPr lang="en-US" sz="1300" dirty="0"/>
              <a:t> </a:t>
            </a:r>
            <a:r>
              <a:rPr lang="en-US" sz="1300" dirty="0" err="1" smtClean="0"/>
              <a:t>Nasional</a:t>
            </a:r>
            <a:endParaRPr lang="en-US" sz="13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3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300" dirty="0" err="1" smtClean="0"/>
              <a:t>Peraturan</a:t>
            </a:r>
            <a:r>
              <a:rPr lang="en-US" sz="1300" dirty="0" smtClean="0"/>
              <a:t> </a:t>
            </a:r>
            <a:r>
              <a:rPr lang="en-US" sz="1300" dirty="0" err="1" smtClean="0"/>
              <a:t>implementasi</a:t>
            </a:r>
            <a:r>
              <a:rPr lang="en-US" sz="1300" dirty="0" smtClean="0"/>
              <a:t> </a:t>
            </a:r>
            <a:r>
              <a:rPr lang="en-US" sz="1300" dirty="0" err="1" smtClean="0"/>
              <a:t>Peraturan</a:t>
            </a:r>
            <a:r>
              <a:rPr lang="en-US" sz="1300" dirty="0" smtClean="0"/>
              <a:t>  </a:t>
            </a:r>
            <a:r>
              <a:rPr lang="en-US" sz="1300" dirty="0" err="1" smtClean="0"/>
              <a:t>Presiden</a:t>
            </a:r>
            <a:r>
              <a:rPr lang="en-US" sz="1300" dirty="0" smtClean="0"/>
              <a:t> No. 3/2016 </a:t>
            </a:r>
            <a:r>
              <a:rPr lang="en-US" sz="1300" dirty="0" err="1" smtClean="0"/>
              <a:t>tentang</a:t>
            </a:r>
            <a:r>
              <a:rPr lang="en-US" sz="1300" dirty="0" smtClean="0"/>
              <a:t> </a:t>
            </a:r>
            <a:r>
              <a:rPr lang="en-US" sz="1300" dirty="0" err="1" smtClean="0"/>
              <a:t>Percepatan</a:t>
            </a:r>
            <a:r>
              <a:rPr lang="en-US" sz="1300" dirty="0" smtClean="0"/>
              <a:t> </a:t>
            </a:r>
            <a:r>
              <a:rPr lang="en-US" sz="1300" dirty="0" err="1" smtClean="0"/>
              <a:t>Pelaksanaan</a:t>
            </a:r>
            <a:r>
              <a:rPr lang="en-US" sz="1300" dirty="0" smtClean="0"/>
              <a:t> </a:t>
            </a:r>
            <a:r>
              <a:rPr lang="en-US" sz="1300" dirty="0" err="1" smtClean="0"/>
              <a:t>Proyek</a:t>
            </a:r>
            <a:r>
              <a:rPr lang="en-US" sz="1300" dirty="0" smtClean="0"/>
              <a:t> </a:t>
            </a:r>
            <a:r>
              <a:rPr lang="en-US" sz="1300" dirty="0" err="1" smtClean="0"/>
              <a:t>Strategis</a:t>
            </a:r>
            <a:r>
              <a:rPr lang="en-US" sz="1300" dirty="0" smtClean="0"/>
              <a:t> </a:t>
            </a:r>
            <a:r>
              <a:rPr lang="en-US" sz="1300" dirty="0" err="1" smtClean="0"/>
              <a:t>Nasional</a:t>
            </a:r>
            <a:r>
              <a:rPr lang="en-US" sz="1300" dirty="0" smtClean="0"/>
              <a:t>. </a:t>
            </a:r>
            <a:r>
              <a:rPr lang="en-US" sz="1300" dirty="0" err="1" smtClean="0"/>
              <a:t>Peraturan</a:t>
            </a:r>
            <a:r>
              <a:rPr lang="en-US" sz="1300" dirty="0" smtClean="0"/>
              <a:t> </a:t>
            </a:r>
            <a:r>
              <a:rPr lang="en-US" sz="1300" dirty="0" err="1" smtClean="0"/>
              <a:t>ini</a:t>
            </a:r>
            <a:r>
              <a:rPr lang="en-US" sz="1300" dirty="0" smtClean="0"/>
              <a:t> </a:t>
            </a:r>
            <a:r>
              <a:rPr lang="en-US" sz="1300" dirty="0" err="1" smtClean="0"/>
              <a:t>mengatur</a:t>
            </a:r>
            <a:r>
              <a:rPr lang="en-US" sz="1300" dirty="0" smtClean="0"/>
              <a:t> </a:t>
            </a:r>
            <a:r>
              <a:rPr lang="en-US" sz="1300" dirty="0" err="1" smtClean="0"/>
              <a:t>diantaranya</a:t>
            </a:r>
            <a:r>
              <a:rPr lang="en-US" sz="1300" dirty="0" smtClean="0"/>
              <a:t> </a:t>
            </a:r>
            <a:r>
              <a:rPr lang="en-US" sz="1300" dirty="0" err="1" smtClean="0"/>
              <a:t>ruang</a:t>
            </a:r>
            <a:r>
              <a:rPr lang="en-US" sz="1300" dirty="0" smtClean="0"/>
              <a:t> </a:t>
            </a:r>
            <a:r>
              <a:rPr lang="en-US" sz="1300" dirty="0" err="1" smtClean="0"/>
              <a:t>lingkup</a:t>
            </a:r>
            <a:r>
              <a:rPr lang="en-US" sz="1300" dirty="0" smtClean="0"/>
              <a:t> </a:t>
            </a:r>
            <a:r>
              <a:rPr lang="en-US" sz="1300" dirty="0" err="1" smtClean="0"/>
              <a:t>dan</a:t>
            </a:r>
            <a:r>
              <a:rPr lang="en-US" sz="1300" dirty="0" smtClean="0"/>
              <a:t> </a:t>
            </a:r>
            <a:r>
              <a:rPr lang="en-US" sz="1300" dirty="0" err="1" smtClean="0"/>
              <a:t>persyaratan</a:t>
            </a:r>
            <a:r>
              <a:rPr lang="en-US" sz="1300" dirty="0" smtClean="0"/>
              <a:t> </a:t>
            </a:r>
            <a:r>
              <a:rPr lang="en-US" sz="1300" dirty="0" err="1" smtClean="0"/>
              <a:t>umum</a:t>
            </a:r>
            <a:r>
              <a:rPr lang="en-US" sz="1300" dirty="0" smtClean="0"/>
              <a:t> </a:t>
            </a:r>
            <a:r>
              <a:rPr lang="en-US" sz="1300" dirty="0" err="1" smtClean="0"/>
              <a:t>serta</a:t>
            </a:r>
            <a:r>
              <a:rPr lang="en-US" sz="1300" dirty="0" smtClean="0"/>
              <a:t> </a:t>
            </a:r>
            <a:r>
              <a:rPr lang="en-US" sz="1300" dirty="0" err="1" smtClean="0"/>
              <a:t>tata</a:t>
            </a:r>
            <a:r>
              <a:rPr lang="en-US" sz="1300" dirty="0" smtClean="0"/>
              <a:t> </a:t>
            </a:r>
            <a:r>
              <a:rPr lang="en-US" sz="1300" dirty="0" err="1" smtClean="0"/>
              <a:t>cara</a:t>
            </a:r>
            <a:r>
              <a:rPr lang="en-US" sz="1300" dirty="0" smtClean="0"/>
              <a:t> </a:t>
            </a:r>
            <a:r>
              <a:rPr lang="en-US" sz="1300" dirty="0" err="1" smtClean="0"/>
              <a:t>pengusulan</a:t>
            </a:r>
            <a:r>
              <a:rPr lang="en-US" sz="1300" dirty="0"/>
              <a:t> </a:t>
            </a:r>
            <a:r>
              <a:rPr lang="en-US" sz="1300" dirty="0" err="1"/>
              <a:t>jaminan</a:t>
            </a:r>
            <a:r>
              <a:rPr lang="en-US" sz="1300" dirty="0"/>
              <a:t>, </a:t>
            </a:r>
            <a:r>
              <a:rPr lang="en-US" sz="1300" dirty="0" err="1" smtClean="0"/>
              <a:t>pemberian</a:t>
            </a:r>
            <a:r>
              <a:rPr lang="en-US" sz="1300" dirty="0" smtClean="0"/>
              <a:t> </a:t>
            </a:r>
            <a:r>
              <a:rPr lang="en-US" sz="1300" dirty="0" err="1" smtClean="0"/>
              <a:t>jaminan</a:t>
            </a:r>
            <a:r>
              <a:rPr lang="en-US" sz="1300" dirty="0" smtClean="0"/>
              <a:t>, </a:t>
            </a:r>
            <a:r>
              <a:rPr lang="en-US" sz="1300" dirty="0" err="1" smtClean="0"/>
              <a:t>pengalokasian</a:t>
            </a:r>
            <a:r>
              <a:rPr lang="en-US" sz="1300" dirty="0" smtClean="0"/>
              <a:t> </a:t>
            </a:r>
            <a:r>
              <a:rPr lang="en-US" sz="1300" dirty="0" err="1" smtClean="0"/>
              <a:t>anggaran</a:t>
            </a:r>
            <a:r>
              <a:rPr lang="en-US" sz="1300" dirty="0" smtClean="0"/>
              <a:t> </a:t>
            </a:r>
            <a:r>
              <a:rPr lang="en-US" sz="1300" dirty="0" err="1" smtClean="0"/>
              <a:t>kewajiban</a:t>
            </a:r>
            <a:r>
              <a:rPr lang="en-US" sz="1300" dirty="0" smtClean="0"/>
              <a:t> </a:t>
            </a:r>
            <a:r>
              <a:rPr lang="en-US" sz="1300" dirty="0" err="1" smtClean="0"/>
              <a:t>penjaminan</a:t>
            </a:r>
            <a:r>
              <a:rPr lang="en-US" sz="1300" dirty="0" smtClean="0"/>
              <a:t> </a:t>
            </a:r>
            <a:r>
              <a:rPr lang="en-US" sz="1300" dirty="0" err="1" smtClean="0"/>
              <a:t>Pemerintah</a:t>
            </a:r>
            <a:r>
              <a:rPr lang="en-US" sz="1300" dirty="0" smtClean="0"/>
              <a:t> </a:t>
            </a:r>
            <a:r>
              <a:rPr lang="en-US" sz="1300" dirty="0" err="1" smtClean="0"/>
              <a:t>Pusat</a:t>
            </a:r>
            <a:r>
              <a:rPr lang="en-US" sz="1300" dirty="0" smtClean="0"/>
              <a:t> </a:t>
            </a:r>
            <a:r>
              <a:rPr lang="en-US" sz="1300" dirty="0" err="1" smtClean="0"/>
              <a:t>untuk</a:t>
            </a:r>
            <a:r>
              <a:rPr lang="en-US" sz="1300" dirty="0" smtClean="0"/>
              <a:t> </a:t>
            </a:r>
            <a:r>
              <a:rPr lang="en-US" sz="1300" dirty="0" err="1" smtClean="0"/>
              <a:t>seluruh</a:t>
            </a:r>
            <a:r>
              <a:rPr lang="en-US" sz="1300" dirty="0" smtClean="0"/>
              <a:t> PSN. </a:t>
            </a:r>
            <a:r>
              <a:rPr lang="en-US" sz="1300" dirty="0" err="1" smtClean="0"/>
              <a:t>Pemberi</a:t>
            </a:r>
            <a:r>
              <a:rPr lang="en-US" sz="1300" dirty="0" smtClean="0"/>
              <a:t> </a:t>
            </a:r>
            <a:r>
              <a:rPr lang="en-US" sz="1300" dirty="0" err="1" smtClean="0"/>
              <a:t>penjaminan</a:t>
            </a:r>
            <a:r>
              <a:rPr lang="en-US" sz="1300" dirty="0" smtClean="0"/>
              <a:t> </a:t>
            </a:r>
            <a:r>
              <a:rPr lang="en-US" sz="1300" dirty="0" err="1" smtClean="0"/>
              <a:t>diharapkan</a:t>
            </a:r>
            <a:r>
              <a:rPr lang="en-US" sz="1300" dirty="0" smtClean="0"/>
              <a:t> </a:t>
            </a:r>
            <a:r>
              <a:rPr lang="en-US" sz="1300" dirty="0" err="1" smtClean="0"/>
              <a:t>dapat</a:t>
            </a:r>
            <a:r>
              <a:rPr lang="en-US" sz="1300" dirty="0" smtClean="0"/>
              <a:t> </a:t>
            </a:r>
            <a:r>
              <a:rPr lang="en-US" sz="1300" dirty="0" err="1" smtClean="0"/>
              <a:t>meningkatkan</a:t>
            </a:r>
            <a:r>
              <a:rPr lang="en-US" sz="1300" dirty="0" smtClean="0"/>
              <a:t> </a:t>
            </a:r>
            <a:r>
              <a:rPr lang="en-US" sz="1300" dirty="0" err="1" smtClean="0"/>
              <a:t>kelayakan</a:t>
            </a:r>
            <a:r>
              <a:rPr lang="en-US" sz="1300" dirty="0" smtClean="0"/>
              <a:t> </a:t>
            </a:r>
            <a:r>
              <a:rPr lang="en-US" sz="1300" dirty="0" err="1" smtClean="0"/>
              <a:t>dan</a:t>
            </a:r>
            <a:r>
              <a:rPr lang="en-US" sz="1300" dirty="0" smtClean="0"/>
              <a:t> </a:t>
            </a:r>
            <a:r>
              <a:rPr lang="en-US" sz="1300" dirty="0" err="1" smtClean="0"/>
              <a:t>kepercayaan</a:t>
            </a:r>
            <a:r>
              <a:rPr lang="en-US" sz="1300" dirty="0" smtClean="0"/>
              <a:t> investor </a:t>
            </a:r>
            <a:r>
              <a:rPr lang="en-US" sz="1300" dirty="0" err="1" smtClean="0"/>
              <a:t>untuk</a:t>
            </a:r>
            <a:r>
              <a:rPr lang="en-US" sz="1300" dirty="0" smtClean="0"/>
              <a:t> </a:t>
            </a:r>
            <a:r>
              <a:rPr lang="en-US" sz="1300" dirty="0" err="1" smtClean="0"/>
              <a:t>berparttisipasi</a:t>
            </a:r>
            <a:r>
              <a:rPr lang="en-US" sz="1300" dirty="0" smtClean="0"/>
              <a:t> </a:t>
            </a:r>
            <a:r>
              <a:rPr lang="en-US" sz="1300" dirty="0" err="1" smtClean="0"/>
              <a:t>dalam</a:t>
            </a:r>
            <a:r>
              <a:rPr lang="en-US" sz="1300" dirty="0" smtClean="0"/>
              <a:t> </a:t>
            </a:r>
            <a:r>
              <a:rPr lang="en-US" sz="1300" dirty="0" err="1" smtClean="0"/>
              <a:t>pelaksanaan</a:t>
            </a:r>
            <a:r>
              <a:rPr lang="en-US" sz="1300" dirty="0" smtClean="0"/>
              <a:t> PSN.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xmlns="" val="19558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entagon 36"/>
          <p:cNvSpPr/>
          <p:nvPr/>
        </p:nvSpPr>
        <p:spPr>
          <a:xfrm flipH="1">
            <a:off x="427155" y="1282957"/>
            <a:ext cx="9262530" cy="1744585"/>
          </a:xfrm>
          <a:prstGeom prst="homePlate">
            <a:avLst>
              <a:gd name="adj" fmla="val 401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277306" y="1980748"/>
            <a:ext cx="468000" cy="46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3552" y="2017761"/>
            <a:ext cx="387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9414" y="1515074"/>
            <a:ext cx="8154614" cy="1292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</a:rPr>
              <a:t>PP No. 13/2017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tentang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Rencana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Tata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Ruang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Wilayah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Nasional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(RTRWN)</a:t>
            </a:r>
          </a:p>
          <a:p>
            <a:endParaRPr lang="en-US" sz="8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400" dirty="0" err="1" smtClean="0"/>
              <a:t>Penerbitan</a:t>
            </a:r>
            <a:r>
              <a:rPr lang="en-US" sz="1400" dirty="0" smtClean="0"/>
              <a:t> RTRWN </a:t>
            </a:r>
            <a:r>
              <a:rPr lang="en-US" sz="1400" dirty="0" err="1" smtClean="0"/>
              <a:t>ini</a:t>
            </a:r>
            <a:r>
              <a:rPr lang="en-US" sz="1400" dirty="0" smtClean="0"/>
              <a:t> </a:t>
            </a:r>
            <a:r>
              <a:rPr lang="en-US" sz="1400" dirty="0" err="1" smtClean="0"/>
              <a:t>dapat</a:t>
            </a:r>
            <a:r>
              <a:rPr lang="en-US" sz="1400" dirty="0" smtClean="0"/>
              <a:t> </a:t>
            </a:r>
            <a:r>
              <a:rPr lang="en-US" sz="1400" dirty="0" err="1" smtClean="0"/>
              <a:t>mendorong</a:t>
            </a:r>
            <a:r>
              <a:rPr lang="en-US" sz="1400" dirty="0" smtClean="0"/>
              <a:t> </a:t>
            </a:r>
            <a:r>
              <a:rPr lang="en-US" sz="1400" dirty="0" err="1" smtClean="0"/>
              <a:t>penyelesaian</a:t>
            </a:r>
            <a:r>
              <a:rPr lang="en-US" sz="1400" dirty="0" smtClean="0"/>
              <a:t> </a:t>
            </a:r>
            <a:r>
              <a:rPr lang="en-US" sz="1400" dirty="0" err="1" smtClean="0"/>
              <a:t>hambatan</a:t>
            </a:r>
            <a:r>
              <a:rPr lang="en-US" sz="1400" dirty="0" smtClean="0"/>
              <a:t> </a:t>
            </a:r>
            <a:r>
              <a:rPr lang="en-US" sz="1400" dirty="0" err="1" smtClean="0"/>
              <a:t>akibat</a:t>
            </a:r>
            <a:r>
              <a:rPr lang="en-US" sz="1400" dirty="0" smtClean="0"/>
              <a:t> </a:t>
            </a:r>
            <a:r>
              <a:rPr lang="en-US" sz="1400" dirty="0" err="1" smtClean="0"/>
              <a:t>ketidaksesuaian</a:t>
            </a:r>
            <a:r>
              <a:rPr lang="en-US" sz="1400" dirty="0" smtClean="0"/>
              <a:t> </a:t>
            </a:r>
            <a:r>
              <a:rPr lang="en-US" sz="1400" dirty="0" err="1" smtClean="0"/>
              <a:t>tata</a:t>
            </a:r>
            <a:r>
              <a:rPr lang="en-US" sz="1400" dirty="0" smtClean="0"/>
              <a:t> </a:t>
            </a:r>
            <a:r>
              <a:rPr lang="en-US" sz="1400" dirty="0" err="1" smtClean="0"/>
              <a:t>ruang</a:t>
            </a:r>
            <a:r>
              <a:rPr lang="en-US" sz="1400" dirty="0" smtClean="0"/>
              <a:t> </a:t>
            </a:r>
            <a:r>
              <a:rPr lang="en-US" sz="1400" dirty="0" err="1" smtClean="0"/>
              <a:t>dalam</a:t>
            </a:r>
            <a:r>
              <a:rPr lang="en-US" sz="1400" dirty="0" smtClean="0"/>
              <a:t> </a:t>
            </a:r>
            <a:r>
              <a:rPr lang="en-US" sz="1400" dirty="0" err="1" smtClean="0"/>
              <a:t>pelaksanaan</a:t>
            </a:r>
            <a:r>
              <a:rPr lang="en-US" sz="1400" dirty="0" smtClean="0"/>
              <a:t> </a:t>
            </a:r>
            <a:r>
              <a:rPr lang="en-US" sz="1400" dirty="0" err="1" smtClean="0"/>
              <a:t>proyek</a:t>
            </a:r>
            <a:r>
              <a:rPr lang="en-US" sz="1400" dirty="0" smtClean="0"/>
              <a:t> </a:t>
            </a:r>
            <a:r>
              <a:rPr lang="en-US" sz="1400" dirty="0" err="1" smtClean="0"/>
              <a:t>infrastruktur</a:t>
            </a:r>
            <a:r>
              <a:rPr lang="en-US" sz="1400" dirty="0" smtClean="0"/>
              <a:t> yang </a:t>
            </a:r>
            <a:r>
              <a:rPr lang="en-US" sz="1400" dirty="0" err="1" smtClean="0"/>
              <a:t>terdaftar</a:t>
            </a:r>
            <a:r>
              <a:rPr lang="en-US" sz="1400" dirty="0" smtClean="0"/>
              <a:t> </a:t>
            </a:r>
            <a:r>
              <a:rPr lang="en-US" sz="1400" dirty="0" err="1" smtClean="0"/>
              <a:t>dalam</a:t>
            </a:r>
            <a:r>
              <a:rPr lang="en-US" sz="1400" dirty="0" smtClean="0"/>
              <a:t> </a:t>
            </a:r>
            <a:r>
              <a:rPr lang="en-US" sz="1400" dirty="0" err="1" smtClean="0"/>
              <a:t>lampiran</a:t>
            </a:r>
            <a:r>
              <a:rPr lang="en-US" sz="1400" dirty="0" smtClean="0"/>
              <a:t> PP. </a:t>
            </a:r>
            <a:r>
              <a:rPr lang="en-US" sz="1400" dirty="0" err="1" smtClean="0"/>
              <a:t>Adapun</a:t>
            </a:r>
            <a:r>
              <a:rPr lang="en-US" sz="1400" dirty="0" smtClean="0"/>
              <a:t> </a:t>
            </a:r>
            <a:r>
              <a:rPr lang="en-US" sz="1400" dirty="0" err="1" smtClean="0"/>
              <a:t>sejumlah</a:t>
            </a:r>
            <a:r>
              <a:rPr lang="en-US" sz="1400" dirty="0" smtClean="0"/>
              <a:t> </a:t>
            </a:r>
            <a:r>
              <a:rPr lang="en-US" sz="1400" dirty="0" err="1" smtClean="0"/>
              <a:t>terobosan</a:t>
            </a:r>
            <a:r>
              <a:rPr lang="en-US" sz="1400" dirty="0" smtClean="0"/>
              <a:t> yang </a:t>
            </a:r>
            <a:r>
              <a:rPr lang="en-US" sz="1400" dirty="0" err="1" smtClean="0"/>
              <a:t>diatur</a:t>
            </a:r>
            <a:r>
              <a:rPr lang="en-US" sz="1400" dirty="0" smtClean="0"/>
              <a:t> </a:t>
            </a:r>
            <a:r>
              <a:rPr lang="en-US" sz="1400" dirty="0" err="1" smtClean="0"/>
              <a:t>diantaranya</a:t>
            </a:r>
            <a:r>
              <a:rPr lang="en-US" sz="1400" dirty="0"/>
              <a:t> </a:t>
            </a:r>
            <a:r>
              <a:rPr lang="en-US" sz="1400" dirty="0" err="1"/>
              <a:t>Menteri</a:t>
            </a:r>
            <a:r>
              <a:rPr lang="en-US" sz="1400" dirty="0"/>
              <a:t> ATR  </a:t>
            </a:r>
            <a:r>
              <a:rPr lang="en-US" sz="1400" dirty="0" err="1" smtClean="0"/>
              <a:t>dapat</a:t>
            </a:r>
            <a:r>
              <a:rPr lang="en-US" sz="1400" dirty="0" smtClean="0"/>
              <a:t> </a:t>
            </a:r>
            <a:r>
              <a:rPr lang="en-US" sz="1400" dirty="0" err="1" smtClean="0"/>
              <a:t>menerbitkan</a:t>
            </a:r>
            <a:r>
              <a:rPr lang="en-US" sz="1400" dirty="0" smtClean="0"/>
              <a:t> </a:t>
            </a:r>
            <a:r>
              <a:rPr lang="en-US" sz="1400" dirty="0" err="1" smtClean="0"/>
              <a:t>rekomendasi</a:t>
            </a:r>
            <a:r>
              <a:rPr lang="en-US" sz="1400" dirty="0" smtClean="0"/>
              <a:t> </a:t>
            </a:r>
            <a:r>
              <a:rPr lang="en-US" sz="1400" dirty="0" err="1" smtClean="0"/>
              <a:t>pemanfaatan</a:t>
            </a:r>
            <a:r>
              <a:rPr lang="en-US" sz="1400" dirty="0" smtClean="0"/>
              <a:t> </a:t>
            </a:r>
            <a:r>
              <a:rPr lang="en-US" sz="1400" dirty="0" err="1" smtClean="0"/>
              <a:t>ruang</a:t>
            </a:r>
            <a:r>
              <a:rPr lang="en-US" sz="1400" dirty="0" smtClean="0"/>
              <a:t> </a:t>
            </a:r>
            <a:r>
              <a:rPr lang="en-US" sz="1400" dirty="0" err="1" smtClean="0"/>
              <a:t>sehingga</a:t>
            </a:r>
            <a:r>
              <a:rPr lang="en-US" sz="1400" dirty="0" smtClean="0"/>
              <a:t> proses </a:t>
            </a:r>
            <a:r>
              <a:rPr lang="en-US" sz="1400" dirty="0" err="1" smtClean="0"/>
              <a:t>perolehan</a:t>
            </a:r>
            <a:r>
              <a:rPr lang="en-US" sz="1400" dirty="0" smtClean="0"/>
              <a:t> </a:t>
            </a:r>
            <a:r>
              <a:rPr lang="en-US" sz="1400" dirty="0" err="1" smtClean="0"/>
              <a:t>perizinan</a:t>
            </a:r>
            <a:r>
              <a:rPr lang="en-US" sz="1400" dirty="0" smtClean="0"/>
              <a:t> </a:t>
            </a:r>
            <a:r>
              <a:rPr lang="en-US" sz="1400" dirty="0" err="1" smtClean="0"/>
              <a:t>proyek</a:t>
            </a:r>
            <a:r>
              <a:rPr lang="en-US" sz="1400" dirty="0" smtClean="0"/>
              <a:t> </a:t>
            </a:r>
            <a:r>
              <a:rPr lang="en-US" sz="1400" dirty="0" err="1" smtClean="0"/>
              <a:t>dapat</a:t>
            </a:r>
            <a:r>
              <a:rPr lang="en-US" sz="1400" dirty="0" smtClean="0"/>
              <a:t> </a:t>
            </a:r>
            <a:r>
              <a:rPr lang="en-US" sz="1400" dirty="0" err="1" smtClean="0"/>
              <a:t>dilakukan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4" name="Pentagon 13"/>
          <p:cNvSpPr/>
          <p:nvPr/>
        </p:nvSpPr>
        <p:spPr>
          <a:xfrm flipH="1">
            <a:off x="427155" y="3307779"/>
            <a:ext cx="9262530" cy="1919043"/>
          </a:xfrm>
          <a:prstGeom prst="homePlate">
            <a:avLst>
              <a:gd name="adj" fmla="val 401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1271" y="3361714"/>
            <a:ext cx="81546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Perpres</a:t>
            </a:r>
            <a:r>
              <a:rPr lang="en-US" sz="1400" b="1" dirty="0"/>
              <a:t> No. 56/2017 </a:t>
            </a:r>
            <a:r>
              <a:rPr lang="en-US" sz="1400" dirty="0" err="1"/>
              <a:t>tentang</a:t>
            </a:r>
            <a:r>
              <a:rPr lang="en-US" sz="1400" dirty="0"/>
              <a:t> </a:t>
            </a:r>
            <a:r>
              <a:rPr lang="en-US" sz="1400" dirty="0" err="1"/>
              <a:t>Penanganan</a:t>
            </a:r>
            <a:r>
              <a:rPr lang="en-US" sz="1400" dirty="0"/>
              <a:t> </a:t>
            </a:r>
            <a:r>
              <a:rPr lang="en-US" sz="1400" dirty="0" err="1"/>
              <a:t>Dampak</a:t>
            </a:r>
            <a:r>
              <a:rPr lang="en-US" sz="1400" dirty="0"/>
              <a:t> </a:t>
            </a:r>
            <a:r>
              <a:rPr lang="en-US" sz="1400" dirty="0" err="1"/>
              <a:t>Sosial</a:t>
            </a:r>
            <a:r>
              <a:rPr lang="en-US" sz="1400" dirty="0"/>
              <a:t> </a:t>
            </a:r>
            <a:r>
              <a:rPr lang="en-US" sz="1400" dirty="0" err="1"/>
              <a:t>Kemasyarakatan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Rangka</a:t>
            </a:r>
            <a:r>
              <a:rPr lang="en-US" sz="1400" dirty="0"/>
              <a:t> </a:t>
            </a:r>
            <a:r>
              <a:rPr lang="en-US" sz="1400" dirty="0" err="1"/>
              <a:t>Penyediaan</a:t>
            </a:r>
            <a:r>
              <a:rPr lang="en-US" sz="1400" dirty="0"/>
              <a:t> Tanah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Proyek</a:t>
            </a:r>
            <a:r>
              <a:rPr lang="en-US" sz="1400" dirty="0"/>
              <a:t> </a:t>
            </a:r>
            <a:r>
              <a:rPr lang="en-US" sz="1400" dirty="0" err="1"/>
              <a:t>Strategis</a:t>
            </a:r>
            <a:r>
              <a:rPr lang="en-US" sz="1400" dirty="0"/>
              <a:t> </a:t>
            </a:r>
            <a:r>
              <a:rPr lang="en-US" sz="1400" dirty="0" err="1" smtClean="0"/>
              <a:t>Nasional</a:t>
            </a:r>
            <a:endParaRPr lang="en-US" sz="1400" dirty="0" smtClean="0"/>
          </a:p>
          <a:p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400" dirty="0" err="1"/>
              <a:t>Peraturan</a:t>
            </a:r>
            <a:r>
              <a:rPr lang="en-US" sz="1400" dirty="0"/>
              <a:t> </a:t>
            </a:r>
            <a:r>
              <a:rPr lang="en-US" sz="1400" dirty="0" err="1"/>
              <a:t>mengatur</a:t>
            </a:r>
            <a:r>
              <a:rPr lang="en-US" sz="1400" dirty="0"/>
              <a:t> </a:t>
            </a:r>
            <a:r>
              <a:rPr lang="en-US" sz="1400" dirty="0" err="1"/>
              <a:t>tentang</a:t>
            </a:r>
            <a:r>
              <a:rPr lang="en-US" sz="1400" dirty="0"/>
              <a:t> </a:t>
            </a:r>
            <a:r>
              <a:rPr lang="en-US" sz="1400" dirty="0" err="1"/>
              <a:t>penanganan</a:t>
            </a:r>
            <a:r>
              <a:rPr lang="en-US" sz="1400" dirty="0"/>
              <a:t> </a:t>
            </a:r>
            <a:r>
              <a:rPr lang="en-US" sz="1400" dirty="0" err="1"/>
              <a:t>dampak</a:t>
            </a:r>
            <a:r>
              <a:rPr lang="en-US" sz="1400" dirty="0"/>
              <a:t> </a:t>
            </a:r>
            <a:r>
              <a:rPr lang="en-US" sz="1400" dirty="0" err="1"/>
              <a:t>sosial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 </a:t>
            </a:r>
            <a:r>
              <a:rPr lang="en-US" sz="1400" dirty="0" err="1"/>
              <a:t>Pemerintah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</a:t>
            </a:r>
            <a:r>
              <a:rPr lang="en-US" sz="1400" dirty="0" err="1"/>
              <a:t>masyarakat</a:t>
            </a:r>
            <a:r>
              <a:rPr lang="en-US" sz="1400" dirty="0"/>
              <a:t> yang </a:t>
            </a:r>
            <a:r>
              <a:rPr lang="en-US" sz="1400" dirty="0" err="1"/>
              <a:t>menempati</a:t>
            </a:r>
            <a:r>
              <a:rPr lang="en-US" sz="1400" dirty="0"/>
              <a:t> </a:t>
            </a:r>
            <a:r>
              <a:rPr lang="en-US" sz="1400" dirty="0" err="1"/>
              <a:t>tanah</a:t>
            </a:r>
            <a:r>
              <a:rPr lang="en-US" sz="1400" dirty="0"/>
              <a:t> </a:t>
            </a:r>
            <a:r>
              <a:rPr lang="en-US" sz="1400" dirty="0" err="1"/>
              <a:t>negara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tanah</a:t>
            </a:r>
            <a:r>
              <a:rPr lang="en-US" sz="1400" dirty="0"/>
              <a:t> yang </a:t>
            </a:r>
            <a:r>
              <a:rPr lang="en-US" sz="1400" dirty="0" err="1"/>
              <a:t>dimiliki</a:t>
            </a:r>
            <a:r>
              <a:rPr lang="en-US" sz="1400" dirty="0"/>
              <a:t> </a:t>
            </a:r>
            <a:r>
              <a:rPr lang="en-US" sz="1400" dirty="0" err="1"/>
              <a:t>hak</a:t>
            </a:r>
            <a:r>
              <a:rPr lang="en-US" sz="1400" dirty="0"/>
              <a:t> </a:t>
            </a:r>
            <a:r>
              <a:rPr lang="en-US" sz="1400" dirty="0" err="1"/>
              <a:t>atas</a:t>
            </a:r>
            <a:r>
              <a:rPr lang="en-US" sz="1400" dirty="0"/>
              <a:t> </a:t>
            </a:r>
            <a:r>
              <a:rPr lang="en-US" sz="1400" dirty="0" err="1"/>
              <a:t>tanahnya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 </a:t>
            </a:r>
            <a:r>
              <a:rPr lang="en-US" sz="1400" dirty="0" err="1"/>
              <a:t>pemerintah</a:t>
            </a:r>
            <a:r>
              <a:rPr lang="en-US" sz="1400" dirty="0"/>
              <a:t>, </a:t>
            </a:r>
            <a:r>
              <a:rPr lang="en-US" sz="1400" dirty="0" err="1"/>
              <a:t>pemerintah</a:t>
            </a:r>
            <a:r>
              <a:rPr lang="en-US" sz="1400" dirty="0"/>
              <a:t> </a:t>
            </a:r>
            <a:r>
              <a:rPr lang="en-US" sz="1400" dirty="0" err="1"/>
              <a:t>daerah</a:t>
            </a:r>
            <a:r>
              <a:rPr lang="en-US" sz="1400" dirty="0"/>
              <a:t>, BUMN, </a:t>
            </a:r>
            <a:r>
              <a:rPr lang="en-US" sz="1400" dirty="0" err="1"/>
              <a:t>atau</a:t>
            </a:r>
            <a:r>
              <a:rPr lang="en-US" sz="1400" dirty="0"/>
              <a:t> BUMD </a:t>
            </a:r>
            <a:r>
              <a:rPr lang="en-US" sz="1400" dirty="0" err="1"/>
              <a:t>dimana</a:t>
            </a:r>
            <a:r>
              <a:rPr lang="en-US" sz="1400" dirty="0"/>
              <a:t> </a:t>
            </a:r>
            <a:r>
              <a:rPr lang="en-US" sz="1400" dirty="0" err="1"/>
              <a:t>tanahnya</a:t>
            </a:r>
            <a:r>
              <a:rPr lang="en-US" sz="1400" dirty="0"/>
              <a:t> </a:t>
            </a:r>
            <a:r>
              <a:rPr lang="en-US" sz="1400" dirty="0" err="1"/>
              <a:t>dibutuhkan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pembangunan</a:t>
            </a:r>
            <a:r>
              <a:rPr lang="en-US" sz="1400" dirty="0"/>
              <a:t> </a:t>
            </a:r>
            <a:r>
              <a:rPr lang="en-US" sz="1400" dirty="0" err="1"/>
              <a:t>Proyek</a:t>
            </a:r>
            <a:r>
              <a:rPr lang="en-US" sz="1400" dirty="0"/>
              <a:t> </a:t>
            </a:r>
            <a:r>
              <a:rPr lang="en-US" sz="1400" dirty="0" err="1"/>
              <a:t>Strategis</a:t>
            </a:r>
            <a:r>
              <a:rPr lang="en-US" sz="1400" dirty="0"/>
              <a:t> </a:t>
            </a:r>
            <a:r>
              <a:rPr lang="en-US" sz="1400" dirty="0" err="1"/>
              <a:t>Nasional</a:t>
            </a:r>
            <a:r>
              <a:rPr lang="en-US" sz="1400" dirty="0"/>
              <a:t>. </a:t>
            </a:r>
            <a:r>
              <a:rPr lang="en-US" sz="1400" dirty="0" err="1"/>
              <a:t>Masyarakat</a:t>
            </a:r>
            <a:r>
              <a:rPr lang="en-US" sz="1400" dirty="0"/>
              <a:t> </a:t>
            </a:r>
            <a:r>
              <a:rPr lang="en-US" sz="1400" dirty="0" err="1"/>
              <a:t>tersebut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memperoleh</a:t>
            </a:r>
            <a:r>
              <a:rPr lang="en-US" sz="1400" dirty="0"/>
              <a:t> </a:t>
            </a:r>
            <a:r>
              <a:rPr lang="en-US" sz="1400" dirty="0" err="1"/>
              <a:t>dana</a:t>
            </a:r>
            <a:r>
              <a:rPr lang="en-US" sz="1400" dirty="0"/>
              <a:t> </a:t>
            </a:r>
            <a:r>
              <a:rPr lang="en-US" sz="1400" dirty="0" err="1"/>
              <a:t>santunan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pembongkaran</a:t>
            </a:r>
            <a:r>
              <a:rPr lang="en-US" sz="1400" dirty="0"/>
              <a:t> </a:t>
            </a:r>
            <a:r>
              <a:rPr lang="en-US" sz="1400" dirty="0" err="1"/>
              <a:t>rumah</a:t>
            </a:r>
            <a:r>
              <a:rPr lang="en-US" sz="1400" dirty="0"/>
              <a:t>, </a:t>
            </a:r>
            <a:r>
              <a:rPr lang="en-US" sz="1400" dirty="0" err="1"/>
              <a:t>mobilisasi</a:t>
            </a:r>
            <a:r>
              <a:rPr lang="en-US" sz="1400" dirty="0"/>
              <a:t>, </a:t>
            </a:r>
            <a:r>
              <a:rPr lang="en-US" sz="1400" dirty="0" err="1"/>
              <a:t>sewa</a:t>
            </a:r>
            <a:r>
              <a:rPr lang="en-US" sz="1400" dirty="0"/>
              <a:t> </a:t>
            </a:r>
            <a:r>
              <a:rPr lang="en-US" sz="1400" dirty="0" err="1"/>
              <a:t>rumah</a:t>
            </a:r>
            <a:r>
              <a:rPr lang="en-US" sz="1400" dirty="0"/>
              <a:t>,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tunjangan</a:t>
            </a:r>
            <a:r>
              <a:rPr lang="en-US" sz="1400" dirty="0"/>
              <a:t> </a:t>
            </a:r>
            <a:r>
              <a:rPr lang="en-US" sz="1400" dirty="0" err="1"/>
              <a:t>kehilangan</a:t>
            </a:r>
            <a:r>
              <a:rPr lang="en-US" sz="1400" dirty="0"/>
              <a:t> </a:t>
            </a:r>
            <a:r>
              <a:rPr lang="en-US" sz="1400" dirty="0" err="1"/>
              <a:t>pendapatan</a:t>
            </a:r>
            <a:r>
              <a:rPr lang="en-US" sz="1400" dirty="0"/>
              <a:t>. </a:t>
            </a: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277306" y="4092799"/>
            <a:ext cx="468000" cy="46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3552" y="4129812"/>
            <a:ext cx="387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2</a:t>
            </a:r>
          </a:p>
        </p:txBody>
      </p:sp>
      <p:sp>
        <p:nvSpPr>
          <p:cNvPr id="19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23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29149" y="63342"/>
            <a:ext cx="9262533" cy="662305"/>
          </a:xfrm>
        </p:spPr>
        <p:txBody>
          <a:bodyPr/>
          <a:lstStyle/>
          <a:p>
            <a:r>
              <a:rPr lang="en-US" sz="1800" dirty="0" smtClean="0"/>
              <a:t>Inisiatif kebijakan-kebijakan lain juga </a:t>
            </a:r>
            <a:r>
              <a:rPr lang="en-US" sz="1800" dirty="0" err="1" smtClean="0"/>
              <a:t>dikeluarkan</a:t>
            </a:r>
            <a:r>
              <a:rPr lang="en-US" sz="1800" dirty="0" smtClean="0"/>
              <a:t> oleh Pemerintah pada </a:t>
            </a:r>
            <a:r>
              <a:rPr lang="en-US" sz="1800" dirty="0" err="1" smtClean="0"/>
              <a:t>tahun</a:t>
            </a:r>
            <a:r>
              <a:rPr lang="en-US" sz="1800" dirty="0" smtClean="0"/>
              <a:t> 2017 yang 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mendukung</a:t>
            </a:r>
            <a:r>
              <a:rPr lang="en-US" sz="1800" dirty="0" smtClean="0"/>
              <a:t> </a:t>
            </a:r>
            <a:r>
              <a:rPr lang="en-US" sz="1800" dirty="0" err="1" smtClean="0"/>
              <a:t>pengembangan</a:t>
            </a:r>
            <a:r>
              <a:rPr lang="en-US" sz="1800" dirty="0" smtClean="0"/>
              <a:t> </a:t>
            </a:r>
            <a:r>
              <a:rPr lang="en-US" sz="1800" dirty="0" err="1" smtClean="0"/>
              <a:t>sektor</a:t>
            </a:r>
            <a:r>
              <a:rPr lang="en-US" sz="1800" dirty="0" smtClean="0"/>
              <a:t> </a:t>
            </a:r>
            <a:r>
              <a:rPr lang="en-US" sz="1800" dirty="0" err="1" smtClean="0"/>
              <a:t>transportasi</a:t>
            </a:r>
            <a:r>
              <a:rPr lang="en-US" sz="1800" dirty="0" smtClean="0"/>
              <a:t> (1/2)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73237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24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Pentagon 22"/>
          <p:cNvSpPr/>
          <p:nvPr/>
        </p:nvSpPr>
        <p:spPr>
          <a:xfrm flipH="1">
            <a:off x="326865" y="3639135"/>
            <a:ext cx="9245632" cy="1769551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58729" y="4257840"/>
            <a:ext cx="468000" cy="46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8826" y="4329578"/>
            <a:ext cx="387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96602" y="3686987"/>
            <a:ext cx="82758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chemeClr val="tx2">
                    <a:lumMod val="50000"/>
                  </a:schemeClr>
                </a:solidFill>
              </a:rPr>
              <a:t>Perpres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</a:rPr>
              <a:t> 88/2017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tentang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/>
              <a:t>Penyelesaian</a:t>
            </a:r>
            <a:r>
              <a:rPr lang="en-US" sz="1400" dirty="0"/>
              <a:t> </a:t>
            </a:r>
            <a:r>
              <a:rPr lang="en-US" sz="1400" dirty="0" err="1"/>
              <a:t>Penguasaan</a:t>
            </a:r>
            <a:r>
              <a:rPr lang="en-US" sz="1400" dirty="0"/>
              <a:t> Tanah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Kawasan</a:t>
            </a:r>
            <a:r>
              <a:rPr lang="en-US" sz="1400" dirty="0"/>
              <a:t> </a:t>
            </a:r>
            <a:r>
              <a:rPr lang="en-US" sz="1400" dirty="0" err="1"/>
              <a:t>Hutan</a:t>
            </a:r>
            <a:r>
              <a:rPr lang="en-US" sz="1400" dirty="0" smtClean="0"/>
              <a:t>.</a:t>
            </a:r>
          </a:p>
          <a:p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400" dirty="0" err="1"/>
              <a:t>P</a:t>
            </a:r>
            <a:r>
              <a:rPr lang="en-US" sz="1400" dirty="0" err="1" smtClean="0"/>
              <a:t>eraturan</a:t>
            </a:r>
            <a:r>
              <a:rPr lang="en-US" sz="1400" dirty="0" smtClean="0"/>
              <a:t> </a:t>
            </a:r>
            <a:r>
              <a:rPr lang="en-US" sz="1400" dirty="0" err="1" smtClean="0"/>
              <a:t>mengatur</a:t>
            </a:r>
            <a:r>
              <a:rPr lang="en-US" sz="1400" dirty="0" smtClean="0"/>
              <a:t> </a:t>
            </a:r>
            <a:r>
              <a:rPr lang="en-US" sz="1400" dirty="0" err="1" smtClean="0"/>
              <a:t>tentang</a:t>
            </a:r>
            <a:r>
              <a:rPr lang="en-US" sz="1400" dirty="0" smtClean="0"/>
              <a:t> </a:t>
            </a:r>
            <a:r>
              <a:rPr lang="en-US" sz="1400" dirty="0" err="1"/>
              <a:t>mekanisme</a:t>
            </a:r>
            <a:r>
              <a:rPr lang="en-US" sz="1400" dirty="0"/>
              <a:t> </a:t>
            </a:r>
            <a:r>
              <a:rPr lang="en-US" sz="1400" dirty="0" err="1"/>
              <a:t>penyelesaian</a:t>
            </a:r>
            <a:r>
              <a:rPr lang="en-US" sz="1400" dirty="0"/>
              <a:t> </a:t>
            </a:r>
            <a:r>
              <a:rPr lang="en-US" sz="1400" dirty="0" err="1"/>
              <a:t>penguasaan</a:t>
            </a:r>
            <a:r>
              <a:rPr lang="en-US" sz="1400" dirty="0"/>
              <a:t> </a:t>
            </a:r>
            <a:r>
              <a:rPr lang="en-US" sz="1400" dirty="0" err="1"/>
              <a:t>tanah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kawasan</a:t>
            </a:r>
            <a:r>
              <a:rPr lang="en-US" sz="1400" dirty="0"/>
              <a:t> </a:t>
            </a:r>
            <a:r>
              <a:rPr lang="en-US" sz="1400" dirty="0" err="1"/>
              <a:t>hutan</a:t>
            </a:r>
            <a:r>
              <a:rPr lang="en-US" sz="1400" dirty="0"/>
              <a:t> </a:t>
            </a:r>
            <a:r>
              <a:rPr lang="en-US" sz="1400" dirty="0" err="1"/>
              <a:t>konservasi</a:t>
            </a:r>
            <a:r>
              <a:rPr lang="en-US" sz="1400" dirty="0"/>
              <a:t>, </a:t>
            </a:r>
            <a:r>
              <a:rPr lang="en-US" sz="1400" dirty="0" err="1"/>
              <a:t>hutan</a:t>
            </a:r>
            <a:r>
              <a:rPr lang="en-US" sz="1400" dirty="0"/>
              <a:t> </a:t>
            </a:r>
            <a:r>
              <a:rPr lang="en-US" sz="1400" dirty="0" err="1"/>
              <a:t>lindung</a:t>
            </a:r>
            <a:r>
              <a:rPr lang="en-US" sz="1400" dirty="0"/>
              <a:t>,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hutan</a:t>
            </a:r>
            <a:r>
              <a:rPr lang="en-US" sz="1400" dirty="0"/>
              <a:t> </a:t>
            </a:r>
            <a:r>
              <a:rPr lang="en-US" sz="1400" dirty="0" err="1"/>
              <a:t>produksi</a:t>
            </a:r>
            <a:r>
              <a:rPr lang="en-US" sz="1400" dirty="0"/>
              <a:t> yang </a:t>
            </a:r>
            <a:r>
              <a:rPr lang="en-US" sz="1400" dirty="0" err="1"/>
              <a:t>dikuasai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dimanfaatkan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 </a:t>
            </a:r>
            <a:r>
              <a:rPr lang="en-US" sz="1400" dirty="0" err="1"/>
              <a:t>pihak</a:t>
            </a:r>
            <a:r>
              <a:rPr lang="en-US" sz="1400" dirty="0"/>
              <a:t>, </a:t>
            </a:r>
            <a:r>
              <a:rPr lang="en-US" sz="1400" dirty="0" err="1"/>
              <a:t>baik</a:t>
            </a:r>
            <a:r>
              <a:rPr lang="en-US" sz="1400" dirty="0"/>
              <a:t> </a:t>
            </a:r>
            <a:r>
              <a:rPr lang="en-US" sz="1400" dirty="0" err="1"/>
              <a:t>perorangan</a:t>
            </a:r>
            <a:r>
              <a:rPr lang="en-US" sz="1400" dirty="0"/>
              <a:t>, </a:t>
            </a:r>
            <a:r>
              <a:rPr lang="en-US" sz="1400" dirty="0" err="1"/>
              <a:t>masyarakat</a:t>
            </a:r>
            <a:r>
              <a:rPr lang="en-US" sz="1400" dirty="0"/>
              <a:t> </a:t>
            </a:r>
            <a:r>
              <a:rPr lang="en-US" sz="1400" dirty="0" err="1"/>
              <a:t>adat</a:t>
            </a:r>
            <a:r>
              <a:rPr lang="en-US" sz="1400" dirty="0"/>
              <a:t>, </a:t>
            </a:r>
            <a:r>
              <a:rPr lang="en-US" sz="1400" dirty="0" err="1"/>
              <a:t>maupun</a:t>
            </a:r>
            <a:r>
              <a:rPr lang="en-US" sz="1400" dirty="0"/>
              <a:t> </a:t>
            </a:r>
            <a:r>
              <a:rPr lang="en-US" sz="1400" dirty="0" err="1" smtClean="0"/>
              <a:t>instansi</a:t>
            </a:r>
            <a:r>
              <a:rPr lang="en-US" sz="1400" dirty="0" smtClean="0"/>
              <a:t>. </a:t>
            </a:r>
            <a:r>
              <a:rPr lang="en-US" sz="1400" dirty="0" err="1" smtClean="0"/>
              <a:t>Selain</a:t>
            </a:r>
            <a:r>
              <a:rPr lang="en-US" sz="1400" dirty="0" smtClean="0"/>
              <a:t> </a:t>
            </a:r>
            <a:r>
              <a:rPr lang="en-US" sz="1400" dirty="0" err="1" smtClean="0"/>
              <a:t>itu</a:t>
            </a:r>
            <a:r>
              <a:rPr lang="en-US" sz="1400" dirty="0" smtClean="0"/>
              <a:t>, </a:t>
            </a:r>
            <a:r>
              <a:rPr lang="en-US" sz="1400" dirty="0" err="1"/>
              <a:t>m</a:t>
            </a:r>
            <a:r>
              <a:rPr lang="en-US" sz="1400" dirty="0" err="1" smtClean="0"/>
              <a:t>elalui</a:t>
            </a:r>
            <a:r>
              <a:rPr lang="en-US" sz="1400" dirty="0" smtClean="0"/>
              <a:t> </a:t>
            </a:r>
            <a:r>
              <a:rPr lang="en-US" sz="1400" dirty="0" err="1"/>
              <a:t>Perpres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 juga </a:t>
            </a:r>
            <a:r>
              <a:rPr lang="en-US" sz="1400" dirty="0" err="1"/>
              <a:t>dibentuk</a:t>
            </a:r>
            <a:r>
              <a:rPr lang="en-US" sz="1400" dirty="0"/>
              <a:t> Tim </a:t>
            </a:r>
            <a:r>
              <a:rPr lang="en-US" sz="1400" dirty="0" err="1"/>
              <a:t>Percepatan</a:t>
            </a:r>
            <a:r>
              <a:rPr lang="en-US" sz="1400" dirty="0"/>
              <a:t> </a:t>
            </a:r>
            <a:r>
              <a:rPr lang="en-US" sz="1400" dirty="0" err="1"/>
              <a:t>Penyelesaian</a:t>
            </a:r>
            <a:r>
              <a:rPr lang="en-US" sz="1400" dirty="0"/>
              <a:t> </a:t>
            </a:r>
            <a:r>
              <a:rPr lang="en-US" sz="1400" dirty="0" err="1"/>
              <a:t>Penguasaan</a:t>
            </a:r>
            <a:r>
              <a:rPr lang="en-US" sz="1400" dirty="0"/>
              <a:t> Tanah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Kawasan</a:t>
            </a:r>
            <a:r>
              <a:rPr lang="en-US" sz="1400" dirty="0"/>
              <a:t> </a:t>
            </a:r>
            <a:r>
              <a:rPr lang="en-US" sz="1400" dirty="0" err="1"/>
              <a:t>Hutam</a:t>
            </a:r>
            <a:r>
              <a:rPr lang="en-US" sz="1400" dirty="0"/>
              <a:t>, </a:t>
            </a:r>
            <a:r>
              <a:rPr lang="en-US" sz="1400" dirty="0" err="1"/>
              <a:t>disebut</a:t>
            </a:r>
            <a:r>
              <a:rPr lang="en-US" sz="1400" dirty="0"/>
              <a:t> Tim </a:t>
            </a:r>
            <a:r>
              <a:rPr lang="en-US" sz="1400" dirty="0" err="1"/>
              <a:t>Percepatan</a:t>
            </a:r>
            <a:r>
              <a:rPr lang="en-US" sz="1400" dirty="0"/>
              <a:t> PPTKH yang </a:t>
            </a:r>
            <a:r>
              <a:rPr lang="en-US" sz="1400" dirty="0" err="1"/>
              <a:t>diketuai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 </a:t>
            </a:r>
            <a:r>
              <a:rPr lang="en-US" sz="1400" dirty="0" err="1"/>
              <a:t>Menteri</a:t>
            </a:r>
            <a:r>
              <a:rPr lang="en-US" sz="1400" dirty="0"/>
              <a:t> </a:t>
            </a:r>
            <a:r>
              <a:rPr lang="en-US" sz="1400" dirty="0" err="1"/>
              <a:t>Koordinator</a:t>
            </a:r>
            <a:r>
              <a:rPr lang="en-US" sz="1400" dirty="0"/>
              <a:t> </a:t>
            </a:r>
            <a:r>
              <a:rPr lang="en-US" sz="1400" dirty="0" err="1"/>
              <a:t>Bidang</a:t>
            </a:r>
            <a:r>
              <a:rPr lang="en-US" sz="1400" dirty="0"/>
              <a:t> </a:t>
            </a:r>
            <a:r>
              <a:rPr lang="en-US" sz="1400" dirty="0" err="1"/>
              <a:t>Perekonomian</a:t>
            </a:r>
            <a:r>
              <a:rPr lang="en-US" sz="1400" dirty="0" smtClean="0"/>
              <a:t>  </a:t>
            </a:r>
            <a:endParaRPr lang="en-US" sz="1400" dirty="0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429149" y="63342"/>
            <a:ext cx="9262533" cy="662305"/>
          </a:xfrm>
        </p:spPr>
        <p:txBody>
          <a:bodyPr/>
          <a:lstStyle/>
          <a:p>
            <a:r>
              <a:rPr lang="en-US" sz="1800" dirty="0" smtClean="0"/>
              <a:t>Inisiatif kebijakan-kebijakan lain juga </a:t>
            </a:r>
            <a:r>
              <a:rPr lang="en-US" sz="1800" dirty="0" err="1" smtClean="0"/>
              <a:t>dikeluarkan</a:t>
            </a:r>
            <a:r>
              <a:rPr lang="en-US" sz="1800" dirty="0" smtClean="0"/>
              <a:t> oleh Pemerintah pada </a:t>
            </a:r>
            <a:r>
              <a:rPr lang="en-US" sz="1800" dirty="0" err="1" smtClean="0"/>
              <a:t>tahun</a:t>
            </a:r>
            <a:r>
              <a:rPr lang="en-US" sz="1800" dirty="0" smtClean="0"/>
              <a:t> 2017 yang 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mendukung</a:t>
            </a:r>
            <a:r>
              <a:rPr lang="en-US" sz="1800" dirty="0" smtClean="0"/>
              <a:t> </a:t>
            </a:r>
            <a:r>
              <a:rPr lang="en-US" sz="1800" dirty="0" err="1" smtClean="0"/>
              <a:t>pengembangan</a:t>
            </a:r>
            <a:r>
              <a:rPr lang="en-US" sz="1800" dirty="0" smtClean="0"/>
              <a:t> </a:t>
            </a:r>
            <a:r>
              <a:rPr lang="en-US" sz="1800" dirty="0" err="1" smtClean="0"/>
              <a:t>sektor</a:t>
            </a:r>
            <a:r>
              <a:rPr lang="en-US" sz="1800" dirty="0" smtClean="0"/>
              <a:t> </a:t>
            </a:r>
            <a:r>
              <a:rPr lang="en-US" sz="1800" dirty="0" err="1" smtClean="0"/>
              <a:t>transportasi</a:t>
            </a:r>
            <a:r>
              <a:rPr lang="en-US" sz="1800" dirty="0" smtClean="0"/>
              <a:t> (2/2)</a:t>
            </a:r>
            <a:endParaRPr lang="en-US" sz="1800" dirty="0"/>
          </a:p>
        </p:txBody>
      </p:sp>
      <p:sp>
        <p:nvSpPr>
          <p:cNvPr id="27" name="Pentagon 26"/>
          <p:cNvSpPr/>
          <p:nvPr/>
        </p:nvSpPr>
        <p:spPr>
          <a:xfrm flipH="1">
            <a:off x="326865" y="1152257"/>
            <a:ext cx="9245632" cy="2141157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58729" y="1956765"/>
            <a:ext cx="468000" cy="46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8826" y="2028503"/>
            <a:ext cx="387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3690" y="1274450"/>
            <a:ext cx="82758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</a:rPr>
              <a:t>PMK No. 21/2017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tentang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Tata Cara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Pengadaan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Tanah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Bagi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Proyek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Strategis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Nasional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dan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Pengelolaan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Aset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Hasil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Pengadaan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Tanah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oleh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Lembaga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Manajemen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50000"/>
                  </a:schemeClr>
                </a:solidFill>
              </a:rPr>
              <a:t>Aset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 Negara</a:t>
            </a:r>
          </a:p>
          <a:p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400" dirty="0" err="1" smtClean="0"/>
              <a:t>Peraturan</a:t>
            </a:r>
            <a:r>
              <a:rPr lang="en-US" sz="1400" dirty="0" smtClean="0"/>
              <a:t> </a:t>
            </a:r>
            <a:r>
              <a:rPr lang="en-US" sz="1400" dirty="0" err="1"/>
              <a:t>implementasi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Peraturan</a:t>
            </a:r>
            <a:r>
              <a:rPr lang="en-US" sz="1400" dirty="0"/>
              <a:t> </a:t>
            </a:r>
            <a:r>
              <a:rPr lang="en-US" sz="1400" dirty="0" err="1"/>
              <a:t>Presiden</a:t>
            </a:r>
            <a:r>
              <a:rPr lang="en-US" sz="1400" dirty="0"/>
              <a:t> No.102/2016 </a:t>
            </a:r>
            <a:r>
              <a:rPr lang="en-US" sz="1400" dirty="0" err="1"/>
              <a:t>tentang</a:t>
            </a:r>
            <a:r>
              <a:rPr lang="en-US" sz="1400" dirty="0"/>
              <a:t> </a:t>
            </a:r>
            <a:r>
              <a:rPr lang="en-US" sz="1400" dirty="0" err="1"/>
              <a:t>Pendanaan</a:t>
            </a:r>
            <a:r>
              <a:rPr lang="en-US" sz="1400" dirty="0"/>
              <a:t> </a:t>
            </a:r>
            <a:r>
              <a:rPr lang="en-US" sz="1400" dirty="0" err="1"/>
              <a:t>Pengadaan</a:t>
            </a:r>
            <a:r>
              <a:rPr lang="en-US" sz="1400" dirty="0"/>
              <a:t> Tanah </a:t>
            </a:r>
            <a:r>
              <a:rPr lang="en-US" sz="1400" dirty="0" err="1"/>
              <a:t>Bagi</a:t>
            </a:r>
            <a:r>
              <a:rPr lang="en-US" sz="1400" dirty="0"/>
              <a:t> Pembangunan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/>
              <a:t>Kepentingan</a:t>
            </a:r>
            <a:r>
              <a:rPr lang="en-US" sz="1400" dirty="0"/>
              <a:t> </a:t>
            </a:r>
            <a:r>
              <a:rPr lang="en-US" sz="1400" dirty="0" err="1"/>
              <a:t>Umum</a:t>
            </a:r>
            <a:r>
              <a:rPr lang="en-US" sz="1400" dirty="0"/>
              <a:t> </a:t>
            </a:r>
            <a:r>
              <a:rPr lang="en-US" sz="1400" dirty="0" err="1" smtClean="0"/>
              <a:t>dalam</a:t>
            </a:r>
            <a:r>
              <a:rPr lang="en-US" sz="1400" dirty="0" smtClean="0"/>
              <a:t> </a:t>
            </a:r>
            <a:r>
              <a:rPr lang="en-US" sz="1400" dirty="0" err="1"/>
              <a:t>Rangka</a:t>
            </a:r>
            <a:r>
              <a:rPr lang="en-US" sz="1400" dirty="0"/>
              <a:t> </a:t>
            </a:r>
            <a:r>
              <a:rPr lang="en-US" sz="1400" dirty="0" err="1"/>
              <a:t>Pelaksanaan</a:t>
            </a:r>
            <a:r>
              <a:rPr lang="en-US" sz="1400" dirty="0"/>
              <a:t> </a:t>
            </a:r>
            <a:r>
              <a:rPr lang="en-US" sz="1400" dirty="0" err="1"/>
              <a:t>Proyek</a:t>
            </a:r>
            <a:r>
              <a:rPr lang="en-US" sz="1400" dirty="0"/>
              <a:t> </a:t>
            </a:r>
            <a:r>
              <a:rPr lang="en-US" sz="1400" dirty="0" err="1"/>
              <a:t>Strategis</a:t>
            </a:r>
            <a:r>
              <a:rPr lang="en-US" sz="1400" dirty="0"/>
              <a:t> </a:t>
            </a:r>
            <a:r>
              <a:rPr lang="en-US" sz="1400" dirty="0" err="1"/>
              <a:t>Nasional</a:t>
            </a:r>
            <a:r>
              <a:rPr lang="en-US" sz="1400" dirty="0"/>
              <a:t>. </a:t>
            </a:r>
            <a:r>
              <a:rPr lang="en-US" sz="1400" dirty="0" err="1"/>
              <a:t>Peraturan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 </a:t>
            </a:r>
            <a:r>
              <a:rPr lang="en-US" sz="1400" dirty="0" err="1"/>
              <a:t>menjadi</a:t>
            </a:r>
            <a:r>
              <a:rPr lang="en-US" sz="1400" dirty="0"/>
              <a:t> </a:t>
            </a:r>
            <a:r>
              <a:rPr lang="en-US" sz="1400" dirty="0" err="1"/>
              <a:t>dasar</a:t>
            </a:r>
            <a:r>
              <a:rPr lang="en-US" sz="1400" dirty="0"/>
              <a:t> </a:t>
            </a:r>
            <a:r>
              <a:rPr lang="en-US" sz="1400" dirty="0" err="1"/>
              <a:t>hukum</a:t>
            </a:r>
            <a:r>
              <a:rPr lang="en-US" sz="1400" dirty="0"/>
              <a:t> </a:t>
            </a:r>
            <a:r>
              <a:rPr lang="en-US" sz="1400" dirty="0" err="1"/>
              <a:t>pendanaan</a:t>
            </a:r>
            <a:r>
              <a:rPr lang="en-US" sz="1400" dirty="0"/>
              <a:t> </a:t>
            </a:r>
            <a:r>
              <a:rPr lang="en-US" sz="1400" dirty="0" err="1"/>
              <a:t>pengadaan</a:t>
            </a:r>
            <a:r>
              <a:rPr lang="en-US" sz="1400" dirty="0"/>
              <a:t> </a:t>
            </a:r>
            <a:r>
              <a:rPr lang="en-US" sz="1400" dirty="0" err="1"/>
              <a:t>tanah</a:t>
            </a:r>
            <a:r>
              <a:rPr lang="en-US" sz="1400" dirty="0"/>
              <a:t> </a:t>
            </a:r>
            <a:r>
              <a:rPr lang="en-US" sz="1400" dirty="0" err="1"/>
              <a:t>Proyek</a:t>
            </a:r>
            <a:r>
              <a:rPr lang="en-US" sz="1400" dirty="0"/>
              <a:t> </a:t>
            </a:r>
            <a:r>
              <a:rPr lang="en-US" sz="1400" dirty="0" err="1"/>
              <a:t>Strategis</a:t>
            </a:r>
            <a:r>
              <a:rPr lang="en-US" sz="1400" dirty="0"/>
              <a:t> </a:t>
            </a:r>
            <a:r>
              <a:rPr lang="en-US" sz="1400" dirty="0" err="1"/>
              <a:t>Nasional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Prioritas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 BLU LMAN, </a:t>
            </a:r>
            <a:r>
              <a:rPr lang="en-US" sz="1400" dirty="0" err="1"/>
              <a:t>baik</a:t>
            </a:r>
            <a:r>
              <a:rPr lang="en-US" sz="1400" dirty="0"/>
              <a:t> </a:t>
            </a:r>
            <a:r>
              <a:rPr lang="en-US" sz="1400" dirty="0" err="1"/>
              <a:t>melalui</a:t>
            </a:r>
            <a:r>
              <a:rPr lang="en-US" sz="1400" dirty="0"/>
              <a:t> </a:t>
            </a:r>
            <a:r>
              <a:rPr lang="en-US" sz="1400" dirty="0" err="1"/>
              <a:t>mekanisme</a:t>
            </a:r>
            <a:r>
              <a:rPr lang="en-US" sz="1400" dirty="0"/>
              <a:t> </a:t>
            </a:r>
            <a:r>
              <a:rPr lang="en-US" sz="1400" dirty="0" err="1"/>
              <a:t>penggunaan</a:t>
            </a:r>
            <a:r>
              <a:rPr lang="en-US" sz="1400" dirty="0"/>
              <a:t> </a:t>
            </a:r>
            <a:r>
              <a:rPr lang="en-US" sz="1400" dirty="0" err="1"/>
              <a:t>dana</a:t>
            </a:r>
            <a:r>
              <a:rPr lang="en-US" sz="1400" dirty="0"/>
              <a:t> </a:t>
            </a:r>
            <a:r>
              <a:rPr lang="en-US" sz="1400" dirty="0" err="1"/>
              <a:t>badan</a:t>
            </a:r>
            <a:r>
              <a:rPr lang="en-US" sz="1400" dirty="0"/>
              <a:t> </a:t>
            </a:r>
            <a:r>
              <a:rPr lang="en-US" sz="1400" dirty="0" err="1"/>
              <a:t>usaha</a:t>
            </a:r>
            <a:r>
              <a:rPr lang="en-US" sz="1400" dirty="0"/>
              <a:t> </a:t>
            </a:r>
            <a:r>
              <a:rPr lang="en-US" sz="1400" dirty="0" err="1"/>
              <a:t>terlebih</a:t>
            </a:r>
            <a:r>
              <a:rPr lang="en-US" sz="1400" dirty="0"/>
              <a:t> </a:t>
            </a:r>
            <a:r>
              <a:rPr lang="en-US" sz="1400" dirty="0" err="1"/>
              <a:t>dahulu</a:t>
            </a:r>
            <a:r>
              <a:rPr lang="en-US" sz="1400" dirty="0"/>
              <a:t> (</a:t>
            </a:r>
            <a:r>
              <a:rPr lang="en-US" sz="1400" dirty="0" err="1"/>
              <a:t>dana</a:t>
            </a:r>
            <a:r>
              <a:rPr lang="en-US" sz="1400" dirty="0"/>
              <a:t> </a:t>
            </a:r>
            <a:r>
              <a:rPr lang="en-US" sz="1400" dirty="0" err="1"/>
              <a:t>talangan</a:t>
            </a:r>
            <a:r>
              <a:rPr lang="en-US" sz="1400" dirty="0"/>
              <a:t>) </a:t>
            </a:r>
            <a:r>
              <a:rPr lang="en-US" sz="1400" dirty="0" err="1"/>
              <a:t>maupun</a:t>
            </a:r>
            <a:r>
              <a:rPr lang="en-US" sz="1400" dirty="0"/>
              <a:t> </a:t>
            </a:r>
            <a:r>
              <a:rPr lang="en-US" sz="1400" dirty="0" err="1"/>
              <a:t>mekanisme</a:t>
            </a:r>
            <a:r>
              <a:rPr lang="en-US" sz="1400" dirty="0"/>
              <a:t> </a:t>
            </a:r>
            <a:r>
              <a:rPr lang="en-US" sz="1400" dirty="0" err="1"/>
              <a:t>pembayaran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 BLU </a:t>
            </a:r>
            <a:r>
              <a:rPr lang="en-US" sz="1400" dirty="0" smtClean="0"/>
              <a:t>LMAN.</a:t>
            </a:r>
          </a:p>
        </p:txBody>
      </p:sp>
    </p:spTree>
    <p:extLst>
      <p:ext uri="{BB962C8B-B14F-4D97-AF65-F5344CB8AC3E}">
        <p14:creationId xmlns:p14="http://schemas.microsoft.com/office/powerpoint/2010/main" xmlns="" val="813580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67399" y="905963"/>
            <a:ext cx="4325136" cy="352081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222650" y="4033675"/>
            <a:ext cx="3733231" cy="822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0B29EF-1DDC-7448-9DE2-35D75C634C0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222650" y="1414984"/>
            <a:ext cx="3669885" cy="4896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4331" y="4865129"/>
            <a:ext cx="4301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Sektor</a:t>
            </a:r>
            <a:r>
              <a:rPr lang="en-US" sz="1200" b="1" dirty="0" smtClean="0"/>
              <a:t> </a:t>
            </a:r>
            <a:r>
              <a:rPr lang="en-US" sz="1200" b="1" dirty="0" err="1"/>
              <a:t>perkeretaapian</a:t>
            </a:r>
            <a:r>
              <a:rPr lang="en-US" sz="1200" b="1" dirty="0"/>
              <a:t> </a:t>
            </a:r>
            <a:r>
              <a:rPr lang="en-US" sz="1200" b="1" dirty="0" err="1"/>
              <a:t>tidak</a:t>
            </a:r>
            <a:r>
              <a:rPr lang="en-US" sz="1200" b="1" dirty="0"/>
              <a:t> </a:t>
            </a:r>
            <a:r>
              <a:rPr lang="en-US" sz="1200" b="1" dirty="0" err="1"/>
              <a:t>termasuk</a:t>
            </a:r>
            <a:r>
              <a:rPr lang="en-US" sz="1200" b="1" dirty="0"/>
              <a:t> </a:t>
            </a:r>
            <a:r>
              <a:rPr lang="en-US" sz="1200" b="1" dirty="0" err="1"/>
              <a:t>dalam</a:t>
            </a:r>
            <a:r>
              <a:rPr lang="en-US" sz="1200" b="1" dirty="0"/>
              <a:t> </a:t>
            </a:r>
            <a:r>
              <a:rPr lang="en-US" sz="1200" b="1" dirty="0" err="1"/>
              <a:t>daftar</a:t>
            </a:r>
            <a:r>
              <a:rPr lang="en-US" sz="1200" b="1" dirty="0"/>
              <a:t> </a:t>
            </a:r>
            <a:r>
              <a:rPr lang="en-US" sz="1200" b="1" dirty="0" err="1"/>
              <a:t>negatif</a:t>
            </a:r>
            <a:r>
              <a:rPr lang="en-US" sz="1200" b="1" dirty="0"/>
              <a:t> </a:t>
            </a:r>
            <a:r>
              <a:rPr lang="en-US" sz="1200" b="1" dirty="0" err="1"/>
              <a:t>investasi</a:t>
            </a:r>
            <a:r>
              <a:rPr lang="en-US" sz="1200" dirty="0"/>
              <a:t>. </a:t>
            </a:r>
            <a:r>
              <a:rPr lang="en-US" sz="1200" dirty="0" smtClean="0"/>
              <a:t>Hal </a:t>
            </a:r>
            <a:r>
              <a:rPr lang="en-US" sz="1200" dirty="0" err="1" smtClean="0"/>
              <a:t>ini</a:t>
            </a:r>
            <a:r>
              <a:rPr lang="en-US" sz="1200" dirty="0" smtClean="0"/>
              <a:t> </a:t>
            </a:r>
            <a:r>
              <a:rPr lang="en-US" sz="1200" dirty="0" err="1"/>
              <a:t>memperluas</a:t>
            </a:r>
            <a:r>
              <a:rPr lang="en-US" sz="1200" dirty="0"/>
              <a:t> </a:t>
            </a:r>
            <a:r>
              <a:rPr lang="en-US" sz="1200" dirty="0" err="1"/>
              <a:t>peluang</a:t>
            </a:r>
            <a:r>
              <a:rPr lang="en-US" sz="1200" dirty="0"/>
              <a:t> </a:t>
            </a:r>
            <a:r>
              <a:rPr lang="en-US" sz="1200" dirty="0" err="1"/>
              <a:t>bagi</a:t>
            </a:r>
            <a:r>
              <a:rPr lang="en-US" sz="1200" dirty="0"/>
              <a:t> </a:t>
            </a:r>
            <a:r>
              <a:rPr lang="en-US" sz="1200" dirty="0" err="1"/>
              <a:t>investasi</a:t>
            </a:r>
            <a:r>
              <a:rPr lang="en-US" sz="1200" dirty="0"/>
              <a:t> </a:t>
            </a:r>
            <a:r>
              <a:rPr lang="en-US" sz="1200" dirty="0" err="1"/>
              <a:t>asing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terlibat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sektor</a:t>
            </a:r>
            <a:r>
              <a:rPr lang="en-US" sz="1200" dirty="0"/>
              <a:t> </a:t>
            </a:r>
            <a:r>
              <a:rPr lang="en-US" sz="1200" dirty="0" err="1"/>
              <a:t>perkeretaapian</a:t>
            </a:r>
            <a:r>
              <a:rPr lang="en-US" sz="1200" dirty="0"/>
              <a:t>, </a:t>
            </a:r>
            <a:r>
              <a:rPr lang="en-US" sz="1200" dirty="0" err="1"/>
              <a:t>baik</a:t>
            </a:r>
            <a:r>
              <a:rPr lang="en-US" sz="1200" dirty="0"/>
              <a:t> di </a:t>
            </a:r>
            <a:r>
              <a:rPr lang="en-US" sz="1200" dirty="0" err="1"/>
              <a:t>infrastruktur</a:t>
            </a:r>
            <a:r>
              <a:rPr lang="en-US" sz="1200" dirty="0"/>
              <a:t> </a:t>
            </a:r>
            <a:r>
              <a:rPr lang="en-US" sz="1200" dirty="0" err="1"/>
              <a:t>kereta</a:t>
            </a:r>
            <a:r>
              <a:rPr lang="en-US" sz="1200" dirty="0"/>
              <a:t> </a:t>
            </a:r>
            <a:r>
              <a:rPr lang="en-US" sz="1200" dirty="0" err="1"/>
              <a:t>api</a:t>
            </a:r>
            <a:r>
              <a:rPr lang="en-US" sz="1200" dirty="0"/>
              <a:t> </a:t>
            </a:r>
            <a:r>
              <a:rPr lang="en-US" sz="1200" dirty="0" err="1"/>
              <a:t>maupun</a:t>
            </a:r>
            <a:r>
              <a:rPr lang="en-US" sz="1200" dirty="0"/>
              <a:t> </a:t>
            </a:r>
            <a:r>
              <a:rPr lang="en-US" sz="1200" dirty="0" err="1"/>
              <a:t>sarananya</a:t>
            </a:r>
            <a:r>
              <a:rPr lang="en-US" sz="1200" dirty="0" smtClean="0"/>
              <a:t>.</a:t>
            </a:r>
            <a:endParaRPr lang="en-US" sz="1200" dirty="0"/>
          </a:p>
        </p:txBody>
      </p:sp>
      <p:sp>
        <p:nvSpPr>
          <p:cNvPr id="20" name="Rectangle 19"/>
          <p:cNvSpPr/>
          <p:nvPr/>
        </p:nvSpPr>
        <p:spPr>
          <a:xfrm>
            <a:off x="1222650" y="4025486"/>
            <a:ext cx="3583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Peraturan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Pemerintah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No. 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44/2016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tentang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Daftar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Bidang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Usaha yang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Tertutup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dan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Bidang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Usaha yang Terbuka </a:t>
            </a:r>
            <a:r>
              <a:rPr lang="en-US" sz="1200" dirty="0" err="1">
                <a:solidFill>
                  <a:schemeClr val="tx2">
                    <a:lumMod val="50000"/>
                  </a:schemeClr>
                </a:solidFill>
              </a:rPr>
              <a:t>d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engan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Persyaratan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di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Bidang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Penanaman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Modal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02894" y="920731"/>
            <a:ext cx="21259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</a:rPr>
              <a:t>Sektor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Perkeretaapian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4331" y="1994411"/>
            <a:ext cx="43082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Peraturan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ini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memungkinan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pembentukan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Badan</a:t>
            </a:r>
            <a:r>
              <a:rPr lang="en-US" sz="1200" b="1" dirty="0" smtClean="0"/>
              <a:t> Usaha </a:t>
            </a:r>
            <a:r>
              <a:rPr lang="en-US" sz="1200" b="1" dirty="0" err="1" smtClean="0"/>
              <a:t>Perkeretaapian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untuk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terlibat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dalam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proyek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prakarsa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perkeretaapian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tanpa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mengikuti</a:t>
            </a:r>
            <a:r>
              <a:rPr lang="en-US" sz="1200" b="1" dirty="0" smtClean="0"/>
              <a:t> proses tender </a:t>
            </a:r>
            <a:r>
              <a:rPr lang="en-US" sz="1200" dirty="0" err="1" smtClean="0"/>
              <a:t>setelah</a:t>
            </a:r>
            <a:r>
              <a:rPr lang="en-US" sz="1200" dirty="0"/>
              <a:t> </a:t>
            </a:r>
            <a:r>
              <a:rPr lang="en-US" sz="1200" dirty="0" err="1"/>
              <a:t>Badan</a:t>
            </a:r>
            <a:r>
              <a:rPr lang="en-US" sz="1200" dirty="0"/>
              <a:t> Usaha </a:t>
            </a:r>
            <a:r>
              <a:rPr lang="en-US" sz="1200" dirty="0" err="1" smtClean="0"/>
              <a:t>Perkeretaapian</a:t>
            </a:r>
            <a:r>
              <a:rPr lang="en-US" sz="1200" dirty="0" smtClean="0"/>
              <a:t> </a:t>
            </a:r>
            <a:r>
              <a:rPr lang="en-US" sz="1200" dirty="0" err="1"/>
              <a:t>menerima</a:t>
            </a:r>
            <a:r>
              <a:rPr lang="en-US" sz="1200" dirty="0"/>
              <a:t> </a:t>
            </a:r>
            <a:r>
              <a:rPr lang="en-US" sz="1200" dirty="0" err="1"/>
              <a:t>persetujuan</a:t>
            </a:r>
            <a:r>
              <a:rPr lang="en-US" sz="1200" dirty="0"/>
              <a:t> proposal </a:t>
            </a:r>
            <a:r>
              <a:rPr lang="en-US" sz="1200" dirty="0" err="1"/>
              <a:t>dari</a:t>
            </a:r>
            <a:r>
              <a:rPr lang="en-US" sz="1200" dirty="0"/>
              <a:t> </a:t>
            </a:r>
            <a:r>
              <a:rPr lang="en-US" sz="1200" dirty="0" err="1"/>
              <a:t>Menteri</a:t>
            </a:r>
            <a:r>
              <a:rPr lang="en-US" sz="1200" dirty="0"/>
              <a:t>, </a:t>
            </a:r>
            <a:r>
              <a:rPr lang="en-US" sz="1200" dirty="0" err="1"/>
              <a:t>Gubernur</a:t>
            </a:r>
            <a:r>
              <a:rPr lang="en-US" sz="1200" dirty="0"/>
              <a:t> </a:t>
            </a:r>
            <a:r>
              <a:rPr lang="en-US" sz="1200" dirty="0" err="1"/>
              <a:t>atau</a:t>
            </a:r>
            <a:r>
              <a:rPr lang="en-US" sz="1200" dirty="0"/>
              <a:t> </a:t>
            </a:r>
            <a:r>
              <a:rPr lang="en-US" sz="1200" dirty="0" err="1"/>
              <a:t>Bupati</a:t>
            </a:r>
            <a:r>
              <a:rPr lang="en-US" sz="1200" dirty="0"/>
              <a:t> / </a:t>
            </a:r>
            <a:r>
              <a:rPr lang="en-US" sz="1200" dirty="0" err="1"/>
              <a:t>Walikota</a:t>
            </a:r>
            <a:r>
              <a:rPr lang="en-US" sz="1200" dirty="0"/>
              <a:t> </a:t>
            </a:r>
            <a:r>
              <a:rPr lang="en-US" sz="1200" dirty="0" err="1"/>
              <a:t>sesuai</a:t>
            </a:r>
            <a:r>
              <a:rPr lang="en-US" sz="1200" dirty="0"/>
              <a:t>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kewenangannya</a:t>
            </a:r>
            <a:r>
              <a:rPr lang="en-US" sz="1200" dirty="0"/>
              <a:t> </a:t>
            </a:r>
            <a:r>
              <a:rPr lang="en-US" sz="1200" dirty="0" err="1"/>
              <a:t>masing-masing</a:t>
            </a:r>
            <a:r>
              <a:rPr lang="en-US" sz="1200" dirty="0"/>
              <a:t>. </a:t>
            </a:r>
            <a:r>
              <a:rPr lang="en-US" sz="1200" dirty="0" err="1"/>
              <a:t>Ini</a:t>
            </a:r>
            <a:r>
              <a:rPr lang="en-US" sz="1200" dirty="0"/>
              <a:t> </a:t>
            </a:r>
            <a:r>
              <a:rPr lang="en-US" sz="1200" dirty="0" err="1"/>
              <a:t>bisa</a:t>
            </a:r>
            <a:r>
              <a:rPr lang="en-US" sz="1200" dirty="0"/>
              <a:t> </a:t>
            </a:r>
            <a:r>
              <a:rPr lang="en-US" sz="1200" dirty="0" err="1"/>
              <a:t>dilakukan</a:t>
            </a:r>
            <a:r>
              <a:rPr lang="en-US" sz="1200" dirty="0"/>
              <a:t> </a:t>
            </a:r>
            <a:r>
              <a:rPr lang="en-US" sz="1200" dirty="0" err="1"/>
              <a:t>jika</a:t>
            </a:r>
            <a:r>
              <a:rPr lang="en-US" sz="1200" dirty="0"/>
              <a:t> </a:t>
            </a:r>
            <a:r>
              <a:rPr lang="en-US" sz="1200" dirty="0" err="1"/>
              <a:t>tidak</a:t>
            </a:r>
            <a:r>
              <a:rPr lang="en-US" sz="1200" dirty="0"/>
              <a:t> </a:t>
            </a:r>
            <a:r>
              <a:rPr lang="en-US" sz="1200" dirty="0" err="1"/>
              <a:t>ada</a:t>
            </a:r>
            <a:r>
              <a:rPr lang="en-US" sz="1200" dirty="0"/>
              <a:t> </a:t>
            </a:r>
            <a:r>
              <a:rPr lang="en-US" sz="1200" dirty="0" err="1"/>
              <a:t>keterlibatan</a:t>
            </a:r>
            <a:r>
              <a:rPr lang="en-US" sz="1200" dirty="0"/>
              <a:t> APBN / APBD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investasi</a:t>
            </a:r>
            <a:r>
              <a:rPr lang="en-US" sz="1200" dirty="0"/>
              <a:t> </a:t>
            </a:r>
            <a:r>
              <a:rPr lang="en-US" sz="1200" dirty="0" err="1"/>
              <a:t>proyek</a:t>
            </a:r>
            <a:r>
              <a:rPr lang="en-US" sz="1200" dirty="0"/>
              <a:t>.</a:t>
            </a:r>
            <a:endParaRPr lang="en-US" sz="1200" b="1" dirty="0" smtClean="0"/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567398" y="1406795"/>
            <a:ext cx="517409" cy="49783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239583" y="1443166"/>
            <a:ext cx="36931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Peraturan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Pemerintah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 No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. 6/2017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tentang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Penyelenggaraan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Perkeretaapian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67398" y="3486972"/>
            <a:ext cx="4388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Peraturan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Sebelumnya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PP 56/2009 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567398" y="4093218"/>
            <a:ext cx="517409" cy="497832"/>
          </a:xfrm>
          <a:prstGeom prst="ellipse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654154" y="3816499"/>
            <a:ext cx="4238381" cy="0"/>
          </a:xfrm>
          <a:prstGeom prst="line">
            <a:avLst/>
          </a:prstGeom>
          <a:ln w="12700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502711" y="920731"/>
            <a:ext cx="31943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/>
              <a:t>PORT SECTOR </a:t>
            </a:r>
            <a:r>
              <a:rPr lang="en-US" sz="1400" dirty="0" smtClean="0"/>
              <a:t>(</a:t>
            </a:r>
            <a:r>
              <a:rPr lang="en-US" sz="1400" dirty="0"/>
              <a:t>non-project specific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29" name="Rectangle 28"/>
          <p:cNvSpPr/>
          <p:nvPr/>
        </p:nvSpPr>
        <p:spPr>
          <a:xfrm>
            <a:off x="5149661" y="905963"/>
            <a:ext cx="4499925" cy="352081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64431" y="920731"/>
            <a:ext cx="19143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</a:rPr>
              <a:t>Sektor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Kepelabuhan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766561" y="1413436"/>
            <a:ext cx="3990498" cy="11189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179200" y="2653846"/>
            <a:ext cx="44939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Peraturan</a:t>
            </a:r>
            <a:r>
              <a:rPr lang="en-US" sz="1200" b="1" dirty="0"/>
              <a:t> </a:t>
            </a:r>
            <a:r>
              <a:rPr lang="en-US" sz="1200" b="1" dirty="0" err="1"/>
              <a:t>ini</a:t>
            </a:r>
            <a:r>
              <a:rPr lang="en-US" sz="1200" b="1" dirty="0"/>
              <a:t> </a:t>
            </a:r>
            <a:r>
              <a:rPr lang="en-US" sz="1200" b="1" dirty="0" err="1"/>
              <a:t>menghilangkan</a:t>
            </a:r>
            <a:r>
              <a:rPr lang="en-US" sz="1200" b="1" dirty="0"/>
              <a:t> modal minimum </a:t>
            </a:r>
            <a:r>
              <a:rPr lang="en-US" sz="1200" b="1" dirty="0" err="1"/>
              <a:t>dan</a:t>
            </a:r>
            <a:r>
              <a:rPr lang="en-US" sz="1200" b="1" dirty="0"/>
              <a:t> modal </a:t>
            </a:r>
            <a:r>
              <a:rPr lang="en-US" sz="1200" b="1" dirty="0" err="1"/>
              <a:t>disetor</a:t>
            </a:r>
            <a:r>
              <a:rPr lang="en-US" sz="1200" b="1" dirty="0"/>
              <a:t> yang </a:t>
            </a:r>
            <a:r>
              <a:rPr lang="en-US" sz="1200" b="1" dirty="0" err="1"/>
              <a:t>dipersyaratkan</a:t>
            </a:r>
            <a:r>
              <a:rPr lang="en-US" sz="1200" b="1" dirty="0"/>
              <a:t> </a:t>
            </a:r>
            <a:r>
              <a:rPr lang="en-US" sz="1200" b="1" dirty="0" err="1"/>
              <a:t>oleh</a:t>
            </a:r>
            <a:r>
              <a:rPr lang="en-US" sz="1200" b="1" dirty="0"/>
              <a:t> </a:t>
            </a:r>
            <a:r>
              <a:rPr lang="en-US" sz="1200" b="1" dirty="0" err="1"/>
              <a:t>Badan</a:t>
            </a:r>
            <a:r>
              <a:rPr lang="en-US" sz="1200" b="1" dirty="0"/>
              <a:t> Usaha </a:t>
            </a:r>
            <a:r>
              <a:rPr lang="en-US" sz="1200" b="1" dirty="0" err="1"/>
              <a:t>Pelayaran</a:t>
            </a:r>
            <a:r>
              <a:rPr lang="en-US" sz="1200" b="1" dirty="0"/>
              <a:t> </a:t>
            </a:r>
            <a:r>
              <a:rPr lang="en-US" sz="1200" b="1" dirty="0" err="1"/>
              <a:t>dan</a:t>
            </a:r>
            <a:r>
              <a:rPr lang="en-US" sz="1200" b="1" dirty="0"/>
              <a:t> </a:t>
            </a:r>
            <a:r>
              <a:rPr lang="en-US" sz="1200" b="1" dirty="0" err="1"/>
              <a:t>Navigasi</a:t>
            </a:r>
            <a:r>
              <a:rPr lang="en-US" sz="1200" b="1" dirty="0"/>
              <a:t> </a:t>
            </a:r>
            <a:r>
              <a:rPr lang="en-US" sz="1200" b="1" dirty="0" err="1"/>
              <a:t>terkait</a:t>
            </a:r>
            <a:r>
              <a:rPr lang="en-US" sz="1200" b="1" dirty="0"/>
              <a:t>.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mengeluarkan</a:t>
            </a:r>
            <a:r>
              <a:rPr lang="en-US" sz="1200" dirty="0"/>
              <a:t> </a:t>
            </a:r>
            <a:r>
              <a:rPr lang="en-US" sz="1200" dirty="0" err="1"/>
              <a:t>peraturan</a:t>
            </a:r>
            <a:r>
              <a:rPr lang="en-US" sz="1200" dirty="0"/>
              <a:t> </a:t>
            </a:r>
            <a:r>
              <a:rPr lang="en-US" sz="1200" dirty="0" err="1"/>
              <a:t>ini</a:t>
            </a:r>
            <a:r>
              <a:rPr lang="en-US" sz="1200" dirty="0"/>
              <a:t>, </a:t>
            </a:r>
            <a:r>
              <a:rPr lang="en-US" sz="1200" dirty="0" err="1"/>
              <a:t>Pemerintah</a:t>
            </a:r>
            <a:r>
              <a:rPr lang="en-US" sz="1200" dirty="0"/>
              <a:t> Indonesia </a:t>
            </a:r>
            <a:r>
              <a:rPr lang="en-US" sz="1200" dirty="0" err="1"/>
              <a:t>mengharapkan</a:t>
            </a:r>
            <a:r>
              <a:rPr lang="en-US" sz="1200" dirty="0"/>
              <a:t> </a:t>
            </a:r>
            <a:r>
              <a:rPr lang="en-US" sz="1200" dirty="0" err="1"/>
              <a:t>dorongan</a:t>
            </a:r>
            <a:r>
              <a:rPr lang="en-US" sz="1200" dirty="0"/>
              <a:t> </a:t>
            </a:r>
            <a:r>
              <a:rPr lang="en-US" sz="1200" dirty="0" err="1"/>
              <a:t>investasi</a:t>
            </a:r>
            <a:r>
              <a:rPr lang="en-US" sz="1200" dirty="0"/>
              <a:t> di </a:t>
            </a:r>
            <a:r>
              <a:rPr lang="en-US" sz="1200" dirty="0" err="1"/>
              <a:t>sektor</a:t>
            </a:r>
            <a:r>
              <a:rPr lang="en-US" sz="1200" dirty="0"/>
              <a:t> </a:t>
            </a:r>
            <a:r>
              <a:rPr lang="en-US" sz="1200" dirty="0" err="1"/>
              <a:t>pelayaran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navigasi</a:t>
            </a:r>
            <a:r>
              <a:rPr lang="en-US" sz="1200" dirty="0"/>
              <a:t>.</a:t>
            </a:r>
            <a:endParaRPr lang="en-US" sz="1200" dirty="0" smtClean="0"/>
          </a:p>
        </p:txBody>
      </p:sp>
      <p:sp>
        <p:nvSpPr>
          <p:cNvPr id="42" name="Rectangle 41"/>
          <p:cNvSpPr/>
          <p:nvPr/>
        </p:nvSpPr>
        <p:spPr>
          <a:xfrm>
            <a:off x="5766562" y="1441618"/>
            <a:ext cx="38910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Ministry of Transportation (</a:t>
            </a:r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MoT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) Regulation 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No. 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24/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tentang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Pencabutan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Persyaratan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Kepemilikan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Modal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Badan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Usaha di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Bidang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Pengusahaan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Angkutan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Laut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Keagenan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Kapal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Pengusahaan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Bongkar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Muat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dan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Badan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Usaha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Pelabuhan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182741" y="3790999"/>
            <a:ext cx="4466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chemeClr val="tx2">
                    <a:lumMod val="50000"/>
                  </a:schemeClr>
                </a:solidFill>
              </a:rPr>
              <a:t>Peraturan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2">
                    <a:lumMod val="50000"/>
                  </a:schemeClr>
                </a:solidFill>
              </a:rPr>
              <a:t>Sebelumnya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Permenhub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152/2016,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Permenhub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. 146/2016,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Permenhub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No. 11/2016,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Permenhub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. No. 45/2015,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Permenhub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. 51/2015 and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Permenhub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. No. 93/2013 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5149661" y="1409738"/>
            <a:ext cx="517409" cy="497832"/>
          </a:xfrm>
          <a:prstGeom prst="ellipse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48" name="Picture 839"/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rgbClr val="FFFF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79200" y="1409738"/>
            <a:ext cx="459496" cy="43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85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1546" y="1458344"/>
            <a:ext cx="369664" cy="385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85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4198" y="4147311"/>
            <a:ext cx="369664" cy="385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495299" y="32564"/>
            <a:ext cx="9262533" cy="723861"/>
          </a:xfrm>
        </p:spPr>
        <p:txBody>
          <a:bodyPr/>
          <a:lstStyle/>
          <a:p>
            <a:r>
              <a:rPr lang="en-US" sz="2000" dirty="0" err="1" smtClean="0"/>
              <a:t>Terdapat</a:t>
            </a:r>
            <a:r>
              <a:rPr lang="en-US" sz="2000" dirty="0" smtClean="0"/>
              <a:t> </a:t>
            </a:r>
            <a:r>
              <a:rPr lang="en-US" sz="2000" dirty="0" err="1" smtClean="0"/>
              <a:t>beberapa</a:t>
            </a:r>
            <a:r>
              <a:rPr lang="en-US" sz="2000" dirty="0" smtClean="0"/>
              <a:t> </a:t>
            </a:r>
            <a:r>
              <a:rPr lang="en-US" sz="2000" dirty="0" err="1" smtClean="0"/>
              <a:t>kebijakan</a:t>
            </a:r>
            <a:r>
              <a:rPr lang="en-US" sz="2000" dirty="0" smtClean="0"/>
              <a:t> </a:t>
            </a:r>
            <a:r>
              <a:rPr lang="en-US" sz="2000" dirty="0" err="1" smtClean="0"/>
              <a:t>sektoral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diterbitkan</a:t>
            </a:r>
            <a:r>
              <a:rPr lang="en-US" sz="2000" dirty="0" smtClean="0"/>
              <a:t> </a:t>
            </a:r>
            <a:r>
              <a:rPr lang="en-US" sz="2000" dirty="0" err="1" smtClean="0"/>
              <a:t>tahun</a:t>
            </a:r>
            <a:r>
              <a:rPr lang="en-US" sz="2000" dirty="0" smtClean="0"/>
              <a:t> 2016-2017 yang </a:t>
            </a:r>
            <a:r>
              <a:rPr lang="en-US" sz="2000" dirty="0" err="1" smtClean="0"/>
              <a:t>bertujuan</a:t>
            </a:r>
            <a:r>
              <a:rPr lang="en-US" sz="2000" dirty="0" smtClean="0"/>
              <a:t> </a:t>
            </a:r>
            <a:r>
              <a:rPr lang="en-US" sz="2000" dirty="0" err="1" smtClean="0"/>
              <a:t>meningkatkan</a:t>
            </a:r>
            <a:r>
              <a:rPr lang="en-US" sz="2000" dirty="0" smtClean="0"/>
              <a:t> </a:t>
            </a:r>
            <a:r>
              <a:rPr lang="en-US" sz="2000" dirty="0" err="1" smtClean="0"/>
              <a:t>investasi</a:t>
            </a:r>
            <a:r>
              <a:rPr lang="en-US" sz="2000" dirty="0" smtClean="0"/>
              <a:t> </a:t>
            </a:r>
            <a:r>
              <a:rPr lang="en-US" sz="2000" dirty="0" err="1" smtClean="0"/>
              <a:t>sektor</a:t>
            </a:r>
            <a:r>
              <a:rPr lang="en-US" sz="2000" dirty="0" smtClean="0"/>
              <a:t> </a:t>
            </a:r>
            <a:r>
              <a:rPr lang="en-US" sz="2000" dirty="0" err="1" smtClean="0"/>
              <a:t>transportasi</a:t>
            </a:r>
            <a:r>
              <a:rPr lang="en-US" sz="2000" dirty="0" smtClean="0"/>
              <a:t> (1/2)</a:t>
            </a:r>
            <a:endParaRPr lang="en-US" sz="2000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5041182" y="941319"/>
            <a:ext cx="0" cy="4958235"/>
          </a:xfrm>
          <a:prstGeom prst="line">
            <a:avLst/>
          </a:prstGeom>
          <a:ln>
            <a:solidFill>
              <a:srgbClr val="4BAC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567397" y="5687484"/>
            <a:ext cx="4388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Peraturan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Sebelumnya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PP 39/2014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8660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600950" y="912060"/>
            <a:ext cx="8487229" cy="352081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0B29EF-1DDC-7448-9DE2-35D75C634C0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197125" y="1421081"/>
            <a:ext cx="3484917" cy="638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06908" y="926828"/>
            <a:ext cx="15531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 smtClean="0">
                <a:solidFill>
                  <a:srgbClr val="FFFFFF"/>
                </a:solidFill>
              </a:rPr>
              <a:t>Sektor</a:t>
            </a:r>
            <a:r>
              <a:rPr lang="en-US" sz="1400" b="1" dirty="0" smtClean="0">
                <a:solidFill>
                  <a:srgbClr val="FFFFFF"/>
                </a:solidFill>
              </a:rPr>
              <a:t> </a:t>
            </a:r>
            <a:r>
              <a:rPr lang="en-US" sz="1400" b="1" dirty="0" err="1" smtClean="0">
                <a:solidFill>
                  <a:srgbClr val="FFFFFF"/>
                </a:solidFill>
              </a:rPr>
              <a:t>Jalan</a:t>
            </a:r>
            <a:r>
              <a:rPr lang="en-US" sz="1400" b="1" dirty="0" smtClean="0">
                <a:solidFill>
                  <a:srgbClr val="FFFFFF"/>
                </a:solidFill>
              </a:rPr>
              <a:t> </a:t>
            </a:r>
            <a:r>
              <a:rPr lang="en-US" sz="1400" b="1" dirty="0" err="1" smtClean="0">
                <a:solidFill>
                  <a:srgbClr val="FFFFFF"/>
                </a:solidFill>
              </a:rPr>
              <a:t>Tol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197127" y="1490063"/>
            <a:ext cx="348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Peraturan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Pemerintah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No. 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30/2017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tentang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Jalan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Tol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1874" y="5060683"/>
            <a:ext cx="4140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chemeClr val="tx2">
                    <a:lumMod val="50000"/>
                  </a:schemeClr>
                </a:solidFill>
              </a:rPr>
              <a:t>Peraturan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tx2">
                    <a:lumMod val="50000"/>
                  </a:schemeClr>
                </a:solidFill>
              </a:rPr>
              <a:t>Sebelumnya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PP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15/2005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606227" y="1435593"/>
            <a:ext cx="517409" cy="497832"/>
          </a:xfrm>
          <a:prstGeom prst="ellipse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603262" y="1391412"/>
            <a:ext cx="3484917" cy="6381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603264" y="1390058"/>
            <a:ext cx="3484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Peraturan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tx2">
                    <a:lumMod val="50000"/>
                  </a:schemeClr>
                </a:solidFill>
              </a:rPr>
              <a:t>Menteri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 PUPR 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No. 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1/2017 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on Tata Cara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Pelaksanaan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Pengadaan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Badan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Usaha </a:t>
            </a:r>
            <a:r>
              <a:rPr lang="en-US" sz="1200" dirty="0" err="1">
                <a:solidFill>
                  <a:schemeClr val="tx2">
                    <a:lumMod val="50000"/>
                  </a:schemeClr>
                </a:solidFill>
              </a:rPr>
              <a:t>u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ntuk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Pengusahaan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Jalan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2">
                    <a:lumMod val="50000"/>
                  </a:schemeClr>
                </a:solidFill>
              </a:rPr>
              <a:t>Tol</a:t>
            </a:r>
            <a:r>
              <a:rPr lang="en-US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5012364" y="1405924"/>
            <a:ext cx="517409" cy="497832"/>
          </a:xfrm>
          <a:prstGeom prst="ellipse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48011" y="2126452"/>
            <a:ext cx="41401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Peraturan</a:t>
            </a:r>
            <a:r>
              <a:rPr lang="en-US" sz="1200" dirty="0" smtClean="0"/>
              <a:t> </a:t>
            </a:r>
            <a:r>
              <a:rPr lang="en-US" sz="1200" dirty="0" err="1"/>
              <a:t>ini</a:t>
            </a:r>
            <a:r>
              <a:rPr lang="en-US" sz="1200" dirty="0"/>
              <a:t> </a:t>
            </a:r>
            <a:r>
              <a:rPr lang="en-US" sz="1200" dirty="0" err="1"/>
              <a:t>dikeluarkan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memberikan</a:t>
            </a:r>
            <a:r>
              <a:rPr lang="en-US" sz="1200" dirty="0"/>
              <a:t> </a:t>
            </a:r>
            <a:r>
              <a:rPr lang="en-US" sz="1200" dirty="0" err="1"/>
              <a:t>panduan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prosedur</a:t>
            </a:r>
            <a:r>
              <a:rPr lang="en-US" sz="1200" dirty="0"/>
              <a:t> </a:t>
            </a:r>
            <a:r>
              <a:rPr lang="en-US" sz="1200" dirty="0" err="1"/>
              <a:t>terperinci</a:t>
            </a:r>
            <a:r>
              <a:rPr lang="en-US" sz="1200" dirty="0"/>
              <a:t> </a:t>
            </a:r>
            <a:r>
              <a:rPr lang="en-US" sz="1200" dirty="0" err="1"/>
              <a:t>bagi</a:t>
            </a:r>
            <a:r>
              <a:rPr lang="en-US" sz="1200" dirty="0"/>
              <a:t> </a:t>
            </a:r>
            <a:r>
              <a:rPr lang="en-US" sz="1200" dirty="0" err="1"/>
              <a:t>pemangku</a:t>
            </a:r>
            <a:r>
              <a:rPr lang="en-US" sz="1200" dirty="0"/>
              <a:t> </a:t>
            </a:r>
            <a:r>
              <a:rPr lang="en-US" sz="1200" dirty="0" err="1"/>
              <a:t>kepentingan</a:t>
            </a:r>
            <a:r>
              <a:rPr lang="en-US" sz="1200" dirty="0"/>
              <a:t> </a:t>
            </a:r>
            <a:r>
              <a:rPr lang="en-US" sz="1200" dirty="0" err="1"/>
              <a:t>mengenai</a:t>
            </a:r>
            <a:r>
              <a:rPr lang="en-US" sz="1200" dirty="0"/>
              <a:t> proses </a:t>
            </a:r>
            <a:r>
              <a:rPr lang="en-US" sz="1200" dirty="0" err="1"/>
              <a:t>pengadaan</a:t>
            </a:r>
            <a:r>
              <a:rPr lang="en-US" sz="1200" dirty="0"/>
              <a:t> </a:t>
            </a:r>
            <a:r>
              <a:rPr lang="en-US" sz="1200" dirty="0" err="1" smtClean="0"/>
              <a:t>badan</a:t>
            </a:r>
            <a:r>
              <a:rPr lang="en-US" sz="1200" dirty="0" smtClean="0"/>
              <a:t> </a:t>
            </a:r>
            <a:r>
              <a:rPr lang="en-US" sz="1200" dirty="0"/>
              <a:t>U</a:t>
            </a:r>
            <a:r>
              <a:rPr lang="en-US" sz="1200" dirty="0" smtClean="0"/>
              <a:t>saha </a:t>
            </a:r>
            <a:r>
              <a:rPr lang="en-US" sz="1200" dirty="0" err="1"/>
              <a:t>J</a:t>
            </a:r>
            <a:r>
              <a:rPr lang="en-US" sz="1200" dirty="0" err="1" smtClean="0"/>
              <a:t>alan</a:t>
            </a:r>
            <a:r>
              <a:rPr lang="en-US" sz="1200" dirty="0" smtClean="0"/>
              <a:t> </a:t>
            </a:r>
            <a:r>
              <a:rPr lang="en-US" sz="1200" dirty="0" err="1"/>
              <a:t>T</a:t>
            </a:r>
            <a:r>
              <a:rPr lang="en-US" sz="1200" dirty="0" err="1" smtClean="0"/>
              <a:t>ol</a:t>
            </a:r>
            <a:r>
              <a:rPr lang="en-US" sz="1200" dirty="0" smtClean="0"/>
              <a:t> (</a:t>
            </a:r>
            <a:r>
              <a:rPr lang="en-US" sz="1200" dirty="0" err="1" smtClean="0"/>
              <a:t>proyek</a:t>
            </a:r>
            <a:r>
              <a:rPr lang="en-US" sz="1200" dirty="0" smtClean="0"/>
              <a:t> </a:t>
            </a:r>
            <a:r>
              <a:rPr lang="en-US" sz="1200" i="1" dirty="0" smtClean="0"/>
              <a:t>solicited</a:t>
            </a:r>
            <a:r>
              <a:rPr lang="en-US" sz="1200" dirty="0" smtClean="0"/>
              <a:t> </a:t>
            </a:r>
            <a:r>
              <a:rPr lang="en-US" sz="1200" dirty="0" err="1" smtClean="0"/>
              <a:t>maupun</a:t>
            </a:r>
            <a:r>
              <a:rPr lang="en-US" sz="1200" dirty="0" smtClean="0"/>
              <a:t> </a:t>
            </a:r>
            <a:r>
              <a:rPr lang="en-US" sz="1200" i="1" dirty="0" smtClean="0"/>
              <a:t>unsolicited</a:t>
            </a:r>
            <a:r>
              <a:rPr lang="en-US" sz="1200" dirty="0" smtClean="0"/>
              <a:t>)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b="1" dirty="0" err="1"/>
              <a:t>memastikan</a:t>
            </a:r>
            <a:r>
              <a:rPr lang="en-US" sz="1200" b="1" dirty="0"/>
              <a:t> </a:t>
            </a:r>
            <a:r>
              <a:rPr lang="en-US" sz="1200" b="1" dirty="0" err="1"/>
              <a:t>prosesnya</a:t>
            </a:r>
            <a:r>
              <a:rPr lang="en-US" sz="1200" b="1" dirty="0"/>
              <a:t> </a:t>
            </a:r>
            <a:r>
              <a:rPr lang="en-US" sz="1200" b="1" dirty="0" err="1"/>
              <a:t>transparan</a:t>
            </a:r>
            <a:r>
              <a:rPr lang="en-US" sz="1200" b="1" dirty="0"/>
              <a:t>, </a:t>
            </a:r>
            <a:r>
              <a:rPr lang="en-US" sz="1200" b="1" dirty="0" err="1"/>
              <a:t>kompetitif</a:t>
            </a:r>
            <a:r>
              <a:rPr lang="en-US" sz="1200" b="1" dirty="0"/>
              <a:t>, </a:t>
            </a:r>
            <a:r>
              <a:rPr lang="en-US" sz="1200" b="1" dirty="0" err="1"/>
              <a:t>efektif</a:t>
            </a:r>
            <a:r>
              <a:rPr lang="en-US" sz="1200" b="1" dirty="0"/>
              <a:t>, </a:t>
            </a:r>
            <a:r>
              <a:rPr lang="en-US" sz="1200" b="1" dirty="0" err="1"/>
              <a:t>dan</a:t>
            </a:r>
            <a:r>
              <a:rPr lang="en-US" sz="1200" b="1" dirty="0"/>
              <a:t> </a:t>
            </a:r>
            <a:r>
              <a:rPr lang="en-US" sz="1200" b="1" dirty="0" err="1"/>
              <a:t>efisien</a:t>
            </a:r>
            <a:r>
              <a:rPr lang="en-US" sz="1200" b="1" dirty="0" smtClean="0"/>
              <a:t>.</a:t>
            </a:r>
            <a:endParaRPr lang="en-US" sz="1200" b="1" dirty="0"/>
          </a:p>
        </p:txBody>
      </p:sp>
      <p:pic>
        <p:nvPicPr>
          <p:cNvPr id="33" name="Picture 85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7704" y="1483610"/>
            <a:ext cx="361279" cy="361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85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92000" y="1483610"/>
            <a:ext cx="361279" cy="361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541874" y="2156121"/>
            <a:ext cx="41401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Peraturan</a:t>
            </a:r>
            <a:r>
              <a:rPr lang="en-US" sz="1200" dirty="0"/>
              <a:t> </a:t>
            </a:r>
            <a:r>
              <a:rPr lang="en-US" sz="1200" dirty="0" err="1"/>
              <a:t>ini</a:t>
            </a:r>
            <a:r>
              <a:rPr lang="en-US" sz="1200" dirty="0"/>
              <a:t> </a:t>
            </a:r>
            <a:r>
              <a:rPr lang="en-US" sz="1200" dirty="0" err="1"/>
              <a:t>memungkinkan</a:t>
            </a:r>
            <a:r>
              <a:rPr lang="en-US" sz="1200" dirty="0"/>
              <a:t> </a:t>
            </a:r>
            <a:r>
              <a:rPr lang="en-US" sz="1200" dirty="0" err="1"/>
              <a:t>penugasan</a:t>
            </a:r>
            <a:r>
              <a:rPr lang="en-US" sz="1200" dirty="0"/>
              <a:t> </a:t>
            </a:r>
            <a:r>
              <a:rPr lang="en-US" sz="1200" dirty="0" err="1"/>
              <a:t>kepada</a:t>
            </a:r>
            <a:r>
              <a:rPr lang="en-US" sz="1200" dirty="0"/>
              <a:t> </a:t>
            </a:r>
            <a:r>
              <a:rPr lang="en-US" sz="1200" dirty="0" err="1"/>
              <a:t>Badan</a:t>
            </a:r>
            <a:r>
              <a:rPr lang="en-US" sz="1200" dirty="0"/>
              <a:t> Usaha </a:t>
            </a:r>
            <a:r>
              <a:rPr lang="en-US" sz="1200" dirty="0" err="1"/>
              <a:t>Milik</a:t>
            </a:r>
            <a:r>
              <a:rPr lang="en-US" sz="1200" dirty="0"/>
              <a:t> Negara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memberikan</a:t>
            </a:r>
            <a:r>
              <a:rPr lang="en-US" sz="1200" dirty="0"/>
              <a:t> </a:t>
            </a:r>
            <a:r>
              <a:rPr lang="en-US" sz="1200" dirty="0" err="1"/>
              <a:t>konsesi</a:t>
            </a:r>
            <a:r>
              <a:rPr lang="en-US" sz="1200" dirty="0"/>
              <a:t> </a:t>
            </a:r>
            <a:r>
              <a:rPr lang="en-US" sz="1200" dirty="0" err="1"/>
              <a:t>jalan</a:t>
            </a:r>
            <a:r>
              <a:rPr lang="en-US" sz="1200" dirty="0"/>
              <a:t> </a:t>
            </a:r>
            <a:r>
              <a:rPr lang="en-US" sz="1200" dirty="0" err="1"/>
              <a:t>tol</a:t>
            </a:r>
            <a:r>
              <a:rPr lang="en-US" sz="1200" dirty="0"/>
              <a:t> </a:t>
            </a:r>
            <a:r>
              <a:rPr lang="en-US" sz="1200" dirty="0" err="1"/>
              <a:t>atau</a:t>
            </a:r>
            <a:r>
              <a:rPr lang="en-US" sz="1200" dirty="0"/>
              <a:t> </a:t>
            </a:r>
            <a:r>
              <a:rPr lang="en-US" sz="1200" dirty="0" err="1"/>
              <a:t>melanjutkan</a:t>
            </a:r>
            <a:r>
              <a:rPr lang="en-US" sz="1200" dirty="0"/>
              <a:t> </a:t>
            </a:r>
            <a:r>
              <a:rPr lang="en-US" sz="1200" dirty="0" err="1"/>
              <a:t>konsesi</a:t>
            </a:r>
            <a:r>
              <a:rPr lang="en-US" sz="1200" dirty="0"/>
              <a:t> yang </a:t>
            </a:r>
            <a:r>
              <a:rPr lang="en-US" sz="1200" dirty="0" err="1"/>
              <a:t>ada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proyek</a:t>
            </a:r>
            <a:r>
              <a:rPr lang="en-US" sz="1200" dirty="0"/>
              <a:t> </a:t>
            </a:r>
            <a:r>
              <a:rPr lang="en-US" sz="1200" dirty="0" err="1"/>
              <a:t>jalan</a:t>
            </a:r>
            <a:r>
              <a:rPr lang="en-US" sz="1200" dirty="0"/>
              <a:t> </a:t>
            </a:r>
            <a:r>
              <a:rPr lang="en-US" sz="1200" dirty="0" err="1"/>
              <a:t>tol</a:t>
            </a:r>
            <a:r>
              <a:rPr lang="en-US" sz="1200" dirty="0"/>
              <a:t> yang </a:t>
            </a:r>
            <a:r>
              <a:rPr lang="en-US" sz="1200" dirty="0" err="1"/>
              <a:t>belum</a:t>
            </a:r>
            <a:r>
              <a:rPr lang="en-US" sz="1200" dirty="0"/>
              <a:t> </a:t>
            </a:r>
            <a:r>
              <a:rPr lang="en-US" sz="1200" dirty="0" err="1"/>
              <a:t>selesai</a:t>
            </a:r>
            <a:r>
              <a:rPr lang="en-US" sz="1200" dirty="0"/>
              <a:t> </a:t>
            </a:r>
            <a:r>
              <a:rPr lang="en-US" sz="1200" dirty="0" err="1"/>
              <a:t>oleh</a:t>
            </a:r>
            <a:r>
              <a:rPr lang="en-US" sz="1200" dirty="0"/>
              <a:t> </a:t>
            </a:r>
            <a:r>
              <a:rPr lang="en-US" sz="1200" dirty="0" err="1"/>
              <a:t>Pemerintah</a:t>
            </a:r>
            <a:r>
              <a:rPr lang="en-US" sz="1200" dirty="0"/>
              <a:t>, </a:t>
            </a:r>
            <a:r>
              <a:rPr lang="en-US" sz="1200" dirty="0" err="1"/>
              <a:t>termasuk</a:t>
            </a:r>
            <a:r>
              <a:rPr lang="en-US" sz="1200" dirty="0"/>
              <a:t> </a:t>
            </a:r>
            <a:r>
              <a:rPr lang="en-US" sz="1200" dirty="0" err="1"/>
              <a:t>pengoperasian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pemeliharaan</a:t>
            </a:r>
            <a:r>
              <a:rPr lang="en-US" sz="1200" dirty="0"/>
              <a:t> </a:t>
            </a:r>
            <a:r>
              <a:rPr lang="en-US" sz="1200" dirty="0" err="1"/>
              <a:t>jalan</a:t>
            </a:r>
            <a:r>
              <a:rPr lang="en-US" sz="1200" dirty="0"/>
              <a:t> </a:t>
            </a:r>
            <a:r>
              <a:rPr lang="en-US" sz="1200" dirty="0" err="1"/>
              <a:t>tol</a:t>
            </a:r>
            <a:r>
              <a:rPr lang="en-US" sz="1200" dirty="0" smtClean="0"/>
              <a:t>.</a:t>
            </a:r>
          </a:p>
          <a:p>
            <a:endParaRPr lang="en-US" sz="1200" dirty="0"/>
          </a:p>
          <a:p>
            <a:r>
              <a:rPr lang="en-US" sz="1200" dirty="0" err="1" smtClean="0"/>
              <a:t>Peraturan</a:t>
            </a:r>
            <a:r>
              <a:rPr lang="en-US" sz="1200" dirty="0" smtClean="0"/>
              <a:t> </a:t>
            </a:r>
            <a:r>
              <a:rPr lang="en-US" sz="1200" dirty="0" err="1"/>
              <a:t>ini</a:t>
            </a:r>
            <a:r>
              <a:rPr lang="en-US" sz="1200" dirty="0"/>
              <a:t> juga </a:t>
            </a:r>
            <a:r>
              <a:rPr lang="en-US" sz="1200" dirty="0" err="1"/>
              <a:t>menetapkan</a:t>
            </a:r>
            <a:r>
              <a:rPr lang="en-US" sz="1200" dirty="0"/>
              <a:t> </a:t>
            </a:r>
            <a:r>
              <a:rPr lang="en-US" sz="1200" dirty="0" err="1"/>
              <a:t>bahwa</a:t>
            </a:r>
            <a:r>
              <a:rPr lang="en-US" sz="1200" dirty="0"/>
              <a:t> </a:t>
            </a:r>
            <a:r>
              <a:rPr lang="en-US" sz="1200" dirty="0" err="1"/>
              <a:t>bagian</a:t>
            </a:r>
            <a:r>
              <a:rPr lang="en-US" sz="1200" dirty="0"/>
              <a:t> </a:t>
            </a:r>
            <a:r>
              <a:rPr lang="en-US" sz="1200" dirty="0" err="1"/>
              <a:t>pendapatan</a:t>
            </a:r>
            <a:r>
              <a:rPr lang="en-US" sz="1200" dirty="0"/>
              <a:t> </a:t>
            </a:r>
            <a:r>
              <a:rPr lang="en-US" sz="1200" dirty="0" err="1"/>
              <a:t>pemerintah</a:t>
            </a:r>
            <a:r>
              <a:rPr lang="en-US" sz="1200" dirty="0"/>
              <a:t> </a:t>
            </a:r>
            <a:r>
              <a:rPr lang="en-US" sz="1200" dirty="0" err="1"/>
              <a:t>dari</a:t>
            </a:r>
            <a:r>
              <a:rPr lang="en-US" sz="1200" dirty="0"/>
              <a:t> total </a:t>
            </a:r>
            <a:r>
              <a:rPr lang="en-US" sz="1200" dirty="0" err="1"/>
              <a:t>pendapatan</a:t>
            </a:r>
            <a:r>
              <a:rPr lang="en-US" sz="1200" dirty="0"/>
              <a:t> </a:t>
            </a:r>
            <a:r>
              <a:rPr lang="en-US" sz="1200" dirty="0" err="1"/>
              <a:t>dari</a:t>
            </a:r>
            <a:r>
              <a:rPr lang="en-US" sz="1200" dirty="0"/>
              <a:t> </a:t>
            </a:r>
            <a:r>
              <a:rPr lang="en-US" sz="1200" dirty="0" err="1"/>
              <a:t>proyek</a:t>
            </a:r>
            <a:r>
              <a:rPr lang="en-US" sz="1200" dirty="0"/>
              <a:t> </a:t>
            </a:r>
            <a:r>
              <a:rPr lang="en-US" sz="1200" dirty="0" err="1"/>
              <a:t>jalan</a:t>
            </a:r>
            <a:r>
              <a:rPr lang="en-US" sz="1200" dirty="0"/>
              <a:t> </a:t>
            </a:r>
            <a:r>
              <a:rPr lang="en-US" sz="1200" dirty="0" err="1"/>
              <a:t>tol</a:t>
            </a:r>
            <a:r>
              <a:rPr lang="en-US" sz="1200" dirty="0"/>
              <a:t> </a:t>
            </a:r>
            <a:r>
              <a:rPr lang="en-US" sz="1200" dirty="0" err="1"/>
              <a:t>selama</a:t>
            </a:r>
            <a:r>
              <a:rPr lang="en-US" sz="1200" dirty="0"/>
              <a:t> masa </a:t>
            </a:r>
            <a:r>
              <a:rPr lang="en-US" sz="1200" dirty="0" err="1"/>
              <a:t>konsesi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/ </a:t>
            </a:r>
            <a:r>
              <a:rPr lang="en-US" sz="1200" dirty="0" err="1"/>
              <a:t>atau</a:t>
            </a:r>
            <a:r>
              <a:rPr lang="en-US" sz="1200" dirty="0"/>
              <a:t> masa </a:t>
            </a:r>
            <a:r>
              <a:rPr lang="en-US" sz="1200" dirty="0" err="1"/>
              <a:t>konsesi</a:t>
            </a:r>
            <a:r>
              <a:rPr lang="en-US" sz="1200" dirty="0"/>
              <a:t> </a:t>
            </a:r>
            <a:r>
              <a:rPr lang="en-US" sz="1200" dirty="0" err="1"/>
              <a:t>tambahan</a:t>
            </a:r>
            <a:r>
              <a:rPr lang="en-US" sz="1200" dirty="0"/>
              <a:t> </a:t>
            </a:r>
            <a:r>
              <a:rPr lang="en-US" sz="1200" dirty="0" err="1"/>
              <a:t>dapat</a:t>
            </a:r>
            <a:r>
              <a:rPr lang="en-US" sz="1200" dirty="0"/>
              <a:t> </a:t>
            </a:r>
            <a:r>
              <a:rPr lang="en-US" sz="1200" dirty="0" err="1"/>
              <a:t>digunakan</a:t>
            </a:r>
            <a:r>
              <a:rPr lang="en-US" sz="1200" dirty="0"/>
              <a:t> </a:t>
            </a:r>
            <a:r>
              <a:rPr lang="en-US" sz="1200" dirty="0" err="1"/>
              <a:t>oleh</a:t>
            </a:r>
            <a:r>
              <a:rPr lang="en-US" sz="1200" dirty="0"/>
              <a:t> </a:t>
            </a:r>
            <a:r>
              <a:rPr lang="en-US" sz="1200" dirty="0" err="1"/>
              <a:t>Pemerintah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mengembangkan</a:t>
            </a:r>
            <a:r>
              <a:rPr lang="en-US" sz="1200" dirty="0"/>
              <a:t> </a:t>
            </a:r>
            <a:r>
              <a:rPr lang="en-US" sz="1200" dirty="0" err="1"/>
              <a:t>proyek</a:t>
            </a:r>
            <a:r>
              <a:rPr lang="en-US" sz="1200" dirty="0"/>
              <a:t> </a:t>
            </a:r>
            <a:r>
              <a:rPr lang="en-US" sz="1200" dirty="0" err="1"/>
              <a:t>jalan</a:t>
            </a:r>
            <a:r>
              <a:rPr lang="en-US" sz="1200" dirty="0"/>
              <a:t> </a:t>
            </a:r>
            <a:r>
              <a:rPr lang="en-US" sz="1200" dirty="0" err="1"/>
              <a:t>tol</a:t>
            </a:r>
            <a:r>
              <a:rPr lang="en-US" sz="1200" dirty="0"/>
              <a:t> yang </a:t>
            </a:r>
            <a:r>
              <a:rPr lang="en-US" sz="1200" dirty="0" err="1"/>
              <a:t>tidak</a:t>
            </a:r>
            <a:r>
              <a:rPr lang="en-US" sz="1200" dirty="0"/>
              <a:t> </a:t>
            </a:r>
            <a:r>
              <a:rPr lang="en-US" sz="1200" i="1" dirty="0"/>
              <a:t>bankable</a:t>
            </a:r>
            <a:r>
              <a:rPr lang="en-US" sz="1200" dirty="0"/>
              <a:t>. </a:t>
            </a:r>
            <a:r>
              <a:rPr lang="en-US" sz="1200" b="1" dirty="0" err="1"/>
              <a:t>Skema</a:t>
            </a:r>
            <a:r>
              <a:rPr lang="en-US" sz="1200" b="1" dirty="0"/>
              <a:t> </a:t>
            </a:r>
            <a:r>
              <a:rPr lang="en-US" sz="1200" b="1" dirty="0" err="1"/>
              <a:t>tersebut</a:t>
            </a:r>
            <a:r>
              <a:rPr lang="en-US" sz="1200" b="1" dirty="0"/>
              <a:t> </a:t>
            </a:r>
            <a:r>
              <a:rPr lang="en-US" sz="1200" b="1" dirty="0" err="1"/>
              <a:t>meningkatkan</a:t>
            </a:r>
            <a:r>
              <a:rPr lang="en-US" sz="1200" b="1" dirty="0"/>
              <a:t> </a:t>
            </a:r>
            <a:r>
              <a:rPr lang="en-US" sz="1200" b="1" dirty="0" err="1"/>
              <a:t>kapasitas</a:t>
            </a:r>
            <a:r>
              <a:rPr lang="en-US" sz="1200" b="1" dirty="0"/>
              <a:t> </a:t>
            </a:r>
            <a:r>
              <a:rPr lang="en-US" sz="1200" b="1" dirty="0" err="1"/>
              <a:t>Pemerintah</a:t>
            </a:r>
            <a:r>
              <a:rPr lang="en-US" sz="1200" b="1" dirty="0"/>
              <a:t> Indonesia </a:t>
            </a:r>
            <a:r>
              <a:rPr lang="en-US" sz="1200" b="1" dirty="0" err="1"/>
              <a:t>untuk</a:t>
            </a:r>
            <a:r>
              <a:rPr lang="en-US" sz="1200" b="1" dirty="0"/>
              <a:t> </a:t>
            </a:r>
            <a:r>
              <a:rPr lang="en-US" sz="1200" b="1" dirty="0" err="1"/>
              <a:t>memberikan</a:t>
            </a:r>
            <a:r>
              <a:rPr lang="en-US" sz="1200" b="1" dirty="0"/>
              <a:t> </a:t>
            </a:r>
            <a:r>
              <a:rPr lang="en-US" sz="1200" b="1" dirty="0" err="1"/>
              <a:t>dukungan</a:t>
            </a:r>
            <a:r>
              <a:rPr lang="en-US" sz="1200" b="1" dirty="0"/>
              <a:t> </a:t>
            </a:r>
            <a:r>
              <a:rPr lang="en-US" sz="1200" b="1" dirty="0" err="1"/>
              <a:t>fiskal</a:t>
            </a:r>
            <a:r>
              <a:rPr lang="en-US" sz="1200" b="1" dirty="0"/>
              <a:t> </a:t>
            </a:r>
            <a:r>
              <a:rPr lang="en-US" sz="1200" b="1" dirty="0" err="1"/>
              <a:t>ke</a:t>
            </a:r>
            <a:r>
              <a:rPr lang="en-US" sz="1200" b="1" dirty="0"/>
              <a:t> </a:t>
            </a:r>
            <a:r>
              <a:rPr lang="en-US" sz="1200" b="1" dirty="0" err="1"/>
              <a:t>proyek</a:t>
            </a:r>
            <a:r>
              <a:rPr lang="en-US" sz="1200" b="1" dirty="0"/>
              <a:t> </a:t>
            </a:r>
            <a:r>
              <a:rPr lang="en-US" sz="1200" b="1" dirty="0" err="1"/>
              <a:t>jalan</a:t>
            </a:r>
            <a:r>
              <a:rPr lang="en-US" sz="1200" b="1" dirty="0"/>
              <a:t> </a:t>
            </a:r>
            <a:r>
              <a:rPr lang="en-US" sz="1200" b="1" dirty="0" err="1"/>
              <a:t>tol</a:t>
            </a:r>
            <a:r>
              <a:rPr lang="en-US" sz="1200" b="1" dirty="0"/>
              <a:t> </a:t>
            </a:r>
            <a:r>
              <a:rPr lang="en-US" sz="1200" b="1" dirty="0" err="1"/>
              <a:t>seperti</a:t>
            </a:r>
            <a:r>
              <a:rPr lang="en-US" sz="1200" b="1" dirty="0"/>
              <a:t> </a:t>
            </a:r>
            <a:r>
              <a:rPr lang="en-US" sz="1200" b="1" dirty="0" err="1"/>
              <a:t>skema</a:t>
            </a:r>
            <a:r>
              <a:rPr lang="en-US" sz="1200" b="1" dirty="0"/>
              <a:t> </a:t>
            </a:r>
            <a:r>
              <a:rPr lang="en-US" sz="1200" b="1" dirty="0" err="1"/>
              <a:t>pembayaran</a:t>
            </a:r>
            <a:r>
              <a:rPr lang="en-US" sz="1200" b="1" dirty="0"/>
              <a:t> yang </a:t>
            </a:r>
            <a:r>
              <a:rPr lang="en-US" sz="1200" b="1" dirty="0" err="1"/>
              <a:t>tersedia</a:t>
            </a:r>
            <a:r>
              <a:rPr lang="en-US" sz="1200" b="1" dirty="0" smtClean="0"/>
              <a:t>.</a:t>
            </a:r>
            <a:endParaRPr lang="en-US" sz="1200" b="1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4861604" y="941319"/>
            <a:ext cx="0" cy="4396363"/>
          </a:xfrm>
          <a:prstGeom prst="line">
            <a:avLst/>
          </a:prstGeom>
          <a:ln>
            <a:solidFill>
              <a:srgbClr val="4BAC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95299" y="32564"/>
            <a:ext cx="9262533" cy="723861"/>
          </a:xfrm>
        </p:spPr>
        <p:txBody>
          <a:bodyPr/>
          <a:lstStyle/>
          <a:p>
            <a:r>
              <a:rPr lang="en-US" sz="2000" dirty="0" err="1"/>
              <a:t>Terdapat</a:t>
            </a:r>
            <a:r>
              <a:rPr lang="en-US" sz="2000" dirty="0"/>
              <a:t> </a:t>
            </a:r>
            <a:r>
              <a:rPr lang="en-US" sz="2000" dirty="0" err="1"/>
              <a:t>beberapa</a:t>
            </a:r>
            <a:r>
              <a:rPr lang="en-US" sz="2000" dirty="0"/>
              <a:t> </a:t>
            </a:r>
            <a:r>
              <a:rPr lang="en-US" sz="2000" dirty="0" err="1"/>
              <a:t>kebijakan</a:t>
            </a:r>
            <a:r>
              <a:rPr lang="en-US" sz="2000" dirty="0"/>
              <a:t> </a:t>
            </a:r>
            <a:r>
              <a:rPr lang="en-US" sz="2000" dirty="0" err="1"/>
              <a:t>sektoral</a:t>
            </a:r>
            <a:r>
              <a:rPr lang="en-US" sz="2000" dirty="0"/>
              <a:t> yang </a:t>
            </a:r>
            <a:r>
              <a:rPr lang="en-US" sz="2000" dirty="0" err="1"/>
              <a:t>diterbitkan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2016-2017 yang </a:t>
            </a:r>
            <a:r>
              <a:rPr lang="en-US" sz="2000" dirty="0" err="1"/>
              <a:t>bertujuan</a:t>
            </a:r>
            <a:r>
              <a:rPr lang="en-US" sz="2000" dirty="0"/>
              <a:t> 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investasi</a:t>
            </a:r>
            <a:r>
              <a:rPr lang="en-US" sz="2000" dirty="0"/>
              <a:t> </a:t>
            </a:r>
            <a:r>
              <a:rPr lang="en-US" sz="2000" dirty="0" err="1"/>
              <a:t>sektor</a:t>
            </a:r>
            <a:r>
              <a:rPr lang="en-US" sz="2000" dirty="0"/>
              <a:t> </a:t>
            </a:r>
            <a:r>
              <a:rPr lang="en-US" sz="2000" dirty="0" err="1"/>
              <a:t>transportasi</a:t>
            </a:r>
            <a:r>
              <a:rPr lang="en-US" sz="2000" dirty="0"/>
              <a:t> </a:t>
            </a:r>
            <a:r>
              <a:rPr lang="en-US" sz="2000" dirty="0" smtClean="0"/>
              <a:t>(2/2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807998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770" y="32350"/>
            <a:ext cx="8915400" cy="723861"/>
          </a:xfrm>
        </p:spPr>
        <p:txBody>
          <a:bodyPr/>
          <a:lstStyle/>
          <a:p>
            <a:r>
              <a:rPr lang="en-US" sz="2000" dirty="0" err="1" smtClean="0"/>
              <a:t>Pemerintah</a:t>
            </a:r>
            <a:r>
              <a:rPr lang="en-US" sz="2000" dirty="0" smtClean="0"/>
              <a:t> juga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menerbitkan</a:t>
            </a:r>
            <a:r>
              <a:rPr lang="en-US" sz="2000" dirty="0" smtClean="0"/>
              <a:t> </a:t>
            </a:r>
            <a:r>
              <a:rPr lang="en-US" sz="2000" dirty="0" err="1" smtClean="0"/>
              <a:t>Paket</a:t>
            </a:r>
            <a:r>
              <a:rPr lang="en-US" sz="2000" dirty="0" smtClean="0"/>
              <a:t> </a:t>
            </a:r>
            <a:r>
              <a:rPr lang="en-US" sz="2000" dirty="0" err="1" smtClean="0"/>
              <a:t>Kebijakan</a:t>
            </a:r>
            <a:r>
              <a:rPr lang="en-US" sz="2000" dirty="0" smtClean="0"/>
              <a:t> </a:t>
            </a:r>
            <a:r>
              <a:rPr lang="en-US" sz="2000" dirty="0" err="1" smtClean="0"/>
              <a:t>Ekonomi</a:t>
            </a:r>
            <a:r>
              <a:rPr lang="en-US" sz="2000" dirty="0" smtClean="0"/>
              <a:t> 1-16 yang </a:t>
            </a:r>
            <a:r>
              <a:rPr lang="en-US" sz="2000" dirty="0" err="1" smtClean="0"/>
              <a:t>mendukung</a:t>
            </a:r>
            <a:r>
              <a:rPr lang="en-US" sz="2000" dirty="0" smtClean="0"/>
              <a:t> </a:t>
            </a:r>
            <a:r>
              <a:rPr lang="en-US" sz="2000" dirty="0" err="1" smtClean="0"/>
              <a:t>percepatan</a:t>
            </a:r>
            <a:r>
              <a:rPr lang="en-US" sz="2000" dirty="0" smtClean="0"/>
              <a:t> </a:t>
            </a:r>
            <a:r>
              <a:rPr lang="en-US" sz="2000" dirty="0" err="1" smtClean="0"/>
              <a:t>pembangunan</a:t>
            </a:r>
            <a:r>
              <a:rPr lang="en-US" sz="2000" dirty="0" smtClean="0"/>
              <a:t> </a:t>
            </a:r>
            <a:r>
              <a:rPr lang="en-US" sz="2000" dirty="0" err="1" smtClean="0"/>
              <a:t>infrastruktur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504920" y="1367631"/>
            <a:ext cx="4262694" cy="515543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bg1"/>
                </a:solidFill>
              </a:rPr>
              <a:t>PKE 1: </a:t>
            </a:r>
            <a:r>
              <a:rPr lang="en-US" sz="1200" dirty="0" err="1">
                <a:solidFill>
                  <a:schemeClr val="bg1"/>
                </a:solidFill>
              </a:rPr>
              <a:t>Daya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saing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industri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nasional</a:t>
            </a:r>
            <a:r>
              <a:rPr lang="en-US" sz="1200" dirty="0">
                <a:solidFill>
                  <a:schemeClr val="bg1"/>
                </a:solidFill>
              </a:rPr>
              <a:t>, PSN, </a:t>
            </a:r>
            <a:r>
              <a:rPr lang="en-US" sz="1200" dirty="0" err="1">
                <a:solidFill>
                  <a:schemeClr val="bg1"/>
                </a:solidFill>
              </a:rPr>
              <a:t>investasi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properti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4920" y="1992195"/>
            <a:ext cx="4262694" cy="515543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rgbClr val="FFFFFF"/>
                </a:solidFill>
              </a:rPr>
              <a:t>PKE 2: </a:t>
            </a:r>
            <a:r>
              <a:rPr lang="en-US" sz="1300" dirty="0" err="1">
                <a:solidFill>
                  <a:srgbClr val="FFFFFF"/>
                </a:solidFill>
              </a:rPr>
              <a:t>Perizinan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izin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investasi</a:t>
            </a:r>
            <a:r>
              <a:rPr lang="en-US" sz="1300" dirty="0">
                <a:solidFill>
                  <a:srgbClr val="FFFFFF"/>
                </a:solidFill>
              </a:rPr>
              <a:t>, tax holiday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4920" y="2616759"/>
            <a:ext cx="4262694" cy="515543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rgbClr val="FFFFFF"/>
                </a:solidFill>
              </a:rPr>
              <a:t>PKE 3: </a:t>
            </a:r>
            <a:r>
              <a:rPr lang="en-US" sz="1300" dirty="0" err="1">
                <a:solidFill>
                  <a:srgbClr val="FFFFFF"/>
                </a:solidFill>
              </a:rPr>
              <a:t>Tarif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listrik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4920" y="3241323"/>
            <a:ext cx="4262694" cy="5155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chemeClr val="tx1"/>
                </a:solidFill>
              </a:rPr>
              <a:t>PKE 4: </a:t>
            </a:r>
            <a:r>
              <a:rPr lang="en-US" sz="1300" dirty="0" err="1">
                <a:solidFill>
                  <a:schemeClr val="tx1"/>
                </a:solidFill>
              </a:rPr>
              <a:t>Kesejahteraan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pekerja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4920" y="3865887"/>
            <a:ext cx="4262694" cy="515543"/>
          </a:xfrm>
          <a:prstGeom prst="roundRect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 smtClean="0">
                <a:solidFill>
                  <a:srgbClr val="FFFFFF"/>
                </a:solidFill>
              </a:rPr>
              <a:t>PKE 5: Revaluation of assets, double taxation and </a:t>
            </a:r>
            <a:r>
              <a:rPr lang="en-US" sz="1300" smtClean="0">
                <a:solidFill>
                  <a:srgbClr val="FFFFFF"/>
                </a:solidFill>
              </a:rPr>
              <a:t>Sharia Banking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4920" y="4490451"/>
            <a:ext cx="4262694" cy="515543"/>
          </a:xfrm>
          <a:prstGeom prst="roundRect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chemeClr val="bg1"/>
                </a:solidFill>
              </a:rPr>
              <a:t>PKE 6: </a:t>
            </a:r>
            <a:r>
              <a:rPr lang="en-US" sz="1300" dirty="0" err="1">
                <a:solidFill>
                  <a:schemeClr val="bg1"/>
                </a:solidFill>
              </a:rPr>
              <a:t>Kawasan</a:t>
            </a:r>
            <a:r>
              <a:rPr lang="en-US" sz="1300" dirty="0">
                <a:solidFill>
                  <a:schemeClr val="bg1"/>
                </a:solidFill>
              </a:rPr>
              <a:t> </a:t>
            </a:r>
            <a:r>
              <a:rPr lang="en-US" sz="1300" dirty="0" err="1">
                <a:solidFill>
                  <a:schemeClr val="bg1"/>
                </a:solidFill>
              </a:rPr>
              <a:t>Ekonomi</a:t>
            </a:r>
            <a:r>
              <a:rPr lang="en-US" sz="1300" dirty="0">
                <a:solidFill>
                  <a:schemeClr val="bg1"/>
                </a:solidFill>
              </a:rPr>
              <a:t> </a:t>
            </a:r>
            <a:r>
              <a:rPr lang="en-US" sz="1300" dirty="0" err="1">
                <a:solidFill>
                  <a:schemeClr val="bg1"/>
                </a:solidFill>
              </a:rPr>
              <a:t>Khusus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4920" y="5115015"/>
            <a:ext cx="4262694" cy="5155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chemeClr val="tx1"/>
                </a:solidFill>
              </a:rPr>
              <a:t>PKE 7: </a:t>
            </a:r>
            <a:r>
              <a:rPr lang="en-US" sz="1300" dirty="0" err="1">
                <a:solidFill>
                  <a:schemeClr val="tx1"/>
                </a:solidFill>
              </a:rPr>
              <a:t>Industri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padat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karya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4920" y="5739576"/>
            <a:ext cx="4262694" cy="515543"/>
          </a:xfrm>
          <a:prstGeom prst="roundRect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rgbClr val="FFFFFF"/>
                </a:solidFill>
              </a:rPr>
              <a:t>PKE 8: </a:t>
            </a:r>
            <a:r>
              <a:rPr lang="en-US" sz="1300" dirty="0" err="1">
                <a:solidFill>
                  <a:srgbClr val="FFFFFF"/>
                </a:solidFill>
              </a:rPr>
              <a:t>Satu</a:t>
            </a:r>
            <a:r>
              <a:rPr lang="en-US" sz="1300" dirty="0">
                <a:solidFill>
                  <a:srgbClr val="FFFFFF"/>
                </a:solidFill>
              </a:rPr>
              <a:t> Peta, </a:t>
            </a:r>
            <a:r>
              <a:rPr lang="en-US" sz="1300" dirty="0" err="1">
                <a:solidFill>
                  <a:srgbClr val="FFFFFF"/>
                </a:solidFill>
              </a:rPr>
              <a:t>Kilang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Minyak</a:t>
            </a:r>
            <a:r>
              <a:rPr lang="en-US" sz="1300" dirty="0">
                <a:solidFill>
                  <a:srgbClr val="FFFFFF"/>
                </a:solidFill>
              </a:rPr>
              <a:t>, Bea </a:t>
            </a:r>
            <a:r>
              <a:rPr lang="en-US" sz="1300" dirty="0" err="1">
                <a:solidFill>
                  <a:srgbClr val="FFFFFF"/>
                </a:solidFill>
              </a:rPr>
              <a:t>suku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cadang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pesawat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107711" y="1350148"/>
            <a:ext cx="4262694" cy="515543"/>
          </a:xfrm>
          <a:prstGeom prst="roundRect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rgbClr val="FFFFFF"/>
                </a:solidFill>
              </a:rPr>
              <a:t>PKE 9: </a:t>
            </a:r>
            <a:r>
              <a:rPr lang="en-US" sz="1300" dirty="0" err="1">
                <a:solidFill>
                  <a:srgbClr val="FFFFFF"/>
                </a:solidFill>
              </a:rPr>
              <a:t>Infrastruktur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ketenagalistrikan</a:t>
            </a:r>
            <a:r>
              <a:rPr lang="en-US" sz="1300" dirty="0">
                <a:solidFill>
                  <a:srgbClr val="FFFFFF"/>
                </a:solidFill>
              </a:rPr>
              <a:t>, </a:t>
            </a:r>
            <a:r>
              <a:rPr lang="en-US" sz="1300" dirty="0" err="1">
                <a:solidFill>
                  <a:srgbClr val="FFFFFF"/>
                </a:solidFill>
              </a:rPr>
              <a:t>stabilisasi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harga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daging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107712" y="1977626"/>
            <a:ext cx="4262694" cy="5155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PKE 10: UMKM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07712" y="2605104"/>
            <a:ext cx="4262694" cy="5155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chemeClr val="tx1"/>
                </a:solidFill>
              </a:rPr>
              <a:t>PKE 11: </a:t>
            </a:r>
            <a:r>
              <a:rPr lang="en-US" sz="1300" dirty="0" err="1">
                <a:solidFill>
                  <a:schemeClr val="tx1"/>
                </a:solidFill>
              </a:rPr>
              <a:t>Kredit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usaha</a:t>
            </a:r>
            <a:r>
              <a:rPr lang="en-US" sz="1300" dirty="0">
                <a:solidFill>
                  <a:schemeClr val="tx1"/>
                </a:solidFill>
              </a:rPr>
              <a:t>, </a:t>
            </a:r>
            <a:r>
              <a:rPr lang="en-US" sz="1300" dirty="0" err="1">
                <a:solidFill>
                  <a:schemeClr val="tx1"/>
                </a:solidFill>
              </a:rPr>
              <a:t>farmasi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107712" y="3232582"/>
            <a:ext cx="4262694" cy="515543"/>
          </a:xfrm>
          <a:prstGeom prst="roundRect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chemeClr val="bg1"/>
                </a:solidFill>
              </a:rPr>
              <a:t>PKE 12: </a:t>
            </a:r>
            <a:r>
              <a:rPr lang="en-US" sz="1300" dirty="0" err="1">
                <a:solidFill>
                  <a:schemeClr val="bg1"/>
                </a:solidFill>
              </a:rPr>
              <a:t>Kemudahan</a:t>
            </a:r>
            <a:r>
              <a:rPr lang="en-US" sz="1300" dirty="0">
                <a:solidFill>
                  <a:schemeClr val="bg1"/>
                </a:solidFill>
              </a:rPr>
              <a:t> </a:t>
            </a:r>
            <a:r>
              <a:rPr lang="en-US" sz="1300" dirty="0" err="1">
                <a:solidFill>
                  <a:schemeClr val="bg1"/>
                </a:solidFill>
              </a:rPr>
              <a:t>Berusaha</a:t>
            </a:r>
            <a:r>
              <a:rPr lang="en-US" sz="1300" dirty="0">
                <a:solidFill>
                  <a:schemeClr val="bg1"/>
                </a:solidFill>
              </a:rPr>
              <a:t> di Indonesia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107712" y="3860060"/>
            <a:ext cx="4262694" cy="5155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chemeClr val="tx1"/>
                </a:solidFill>
              </a:rPr>
              <a:t>PKE 13: </a:t>
            </a:r>
            <a:r>
              <a:rPr lang="en-US" sz="1300" dirty="0" err="1">
                <a:solidFill>
                  <a:schemeClr val="tx1"/>
                </a:solidFill>
              </a:rPr>
              <a:t>Rumah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murah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96130" y="895036"/>
            <a:ext cx="4353432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>
                <a:solidFill>
                  <a:schemeClr val="bg1"/>
                </a:solidFill>
              </a:rPr>
              <a:t>Paket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Kebijakan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Ekonomi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smtClean="0">
                <a:solidFill>
                  <a:schemeClr val="bg1"/>
                </a:solidFill>
              </a:rPr>
              <a:t>(PKE)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107712" y="4487538"/>
            <a:ext cx="4262694" cy="5155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chemeClr val="tx1"/>
                </a:solidFill>
              </a:rPr>
              <a:t>PKE 14: E-commerce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154788" y="6454678"/>
            <a:ext cx="360651" cy="1514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15439" y="6354940"/>
            <a:ext cx="3637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Paket</a:t>
            </a:r>
            <a:r>
              <a:rPr lang="en-US" sz="1000" dirty="0"/>
              <a:t> </a:t>
            </a:r>
            <a:r>
              <a:rPr lang="en-US" sz="1000" dirty="0" err="1"/>
              <a:t>kebijakan</a:t>
            </a:r>
            <a:r>
              <a:rPr lang="en-US" sz="1000" dirty="0"/>
              <a:t> yang </a:t>
            </a:r>
            <a:r>
              <a:rPr lang="en-US" sz="1000" dirty="0" err="1"/>
              <a:t>terkait</a:t>
            </a:r>
            <a:r>
              <a:rPr lang="en-US" sz="1000" dirty="0"/>
              <a:t> </a:t>
            </a:r>
            <a:r>
              <a:rPr lang="en-US" sz="1000" dirty="0" err="1"/>
              <a:t>langsung</a:t>
            </a:r>
            <a:r>
              <a:rPr lang="en-US" sz="1000" dirty="0"/>
              <a:t> </a:t>
            </a:r>
            <a:r>
              <a:rPr lang="en-US" sz="1000" dirty="0" err="1"/>
              <a:t>dengan</a:t>
            </a:r>
            <a:r>
              <a:rPr lang="en-US" sz="1000" dirty="0"/>
              <a:t> </a:t>
            </a:r>
            <a:r>
              <a:rPr lang="en-US" sz="1000" dirty="0" err="1"/>
              <a:t>kegiatan</a:t>
            </a:r>
            <a:r>
              <a:rPr lang="en-US" sz="1000" dirty="0"/>
              <a:t> </a:t>
            </a:r>
            <a:r>
              <a:rPr lang="en-US" sz="1000" dirty="0" err="1"/>
              <a:t>penyediaan</a:t>
            </a:r>
            <a:r>
              <a:rPr lang="en-US" sz="1000" dirty="0"/>
              <a:t> </a:t>
            </a:r>
            <a:r>
              <a:rPr lang="en-US" sz="1000" dirty="0" err="1"/>
              <a:t>infrastruktur</a:t>
            </a:r>
            <a:endParaRPr lang="en-US" sz="1000" dirty="0"/>
          </a:p>
        </p:txBody>
      </p:sp>
      <p:sp>
        <p:nvSpPr>
          <p:cNvPr id="30" name="Rounded Rectangle 29"/>
          <p:cNvSpPr/>
          <p:nvPr/>
        </p:nvSpPr>
        <p:spPr>
          <a:xfrm>
            <a:off x="5107712" y="5115015"/>
            <a:ext cx="4262694" cy="515543"/>
          </a:xfrm>
          <a:prstGeom prst="roundRect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rgbClr val="FFFFFF"/>
                </a:solidFill>
              </a:rPr>
              <a:t>PKE 15: Usaha &amp; </a:t>
            </a:r>
            <a:r>
              <a:rPr lang="en-US" sz="1300" dirty="0" err="1">
                <a:solidFill>
                  <a:srgbClr val="FFFFFF"/>
                </a:solidFill>
              </a:rPr>
              <a:t>Daya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Saing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Penyedia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Logistik</a:t>
            </a:r>
            <a:endParaRPr lang="en-US" sz="1300" i="1" dirty="0">
              <a:solidFill>
                <a:srgbClr val="FFFFFF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107712" y="5739575"/>
            <a:ext cx="4262694" cy="515543"/>
          </a:xfrm>
          <a:prstGeom prst="roundRect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dirty="0">
                <a:solidFill>
                  <a:schemeClr val="bg1"/>
                </a:solidFill>
              </a:rPr>
              <a:t>PKE 16: </a:t>
            </a:r>
            <a:r>
              <a:rPr lang="en-US" sz="1300" dirty="0" err="1">
                <a:solidFill>
                  <a:schemeClr val="bg1"/>
                </a:solidFill>
              </a:rPr>
              <a:t>Percepatan</a:t>
            </a:r>
            <a:r>
              <a:rPr lang="en-US" sz="1300" dirty="0">
                <a:solidFill>
                  <a:schemeClr val="bg1"/>
                </a:solidFill>
              </a:rPr>
              <a:t> </a:t>
            </a:r>
            <a:r>
              <a:rPr lang="en-US" sz="1300" dirty="0" err="1">
                <a:solidFill>
                  <a:schemeClr val="bg1"/>
                </a:solidFill>
              </a:rPr>
              <a:t>pelaksanaan</a:t>
            </a:r>
            <a:r>
              <a:rPr lang="en-US" sz="1300" dirty="0">
                <a:solidFill>
                  <a:schemeClr val="bg1"/>
                </a:solidFill>
              </a:rPr>
              <a:t> </a:t>
            </a:r>
            <a:r>
              <a:rPr lang="en-US" sz="1300" dirty="0" err="1">
                <a:solidFill>
                  <a:schemeClr val="bg1"/>
                </a:solidFill>
              </a:rPr>
              <a:t>berusaha</a:t>
            </a:r>
            <a:endParaRPr lang="en-US" sz="13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596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ounded Rectangle 94"/>
          <p:cNvSpPr/>
          <p:nvPr/>
        </p:nvSpPr>
        <p:spPr>
          <a:xfrm>
            <a:off x="2746524" y="835458"/>
            <a:ext cx="2148749" cy="1254759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5259630" y="835458"/>
            <a:ext cx="2268858" cy="1414364"/>
          </a:xfrm>
          <a:prstGeom prst="roundRect">
            <a:avLst>
              <a:gd name="adj" fmla="val 10510"/>
            </a:avLst>
          </a:prstGeom>
          <a:noFill/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275178" y="2433955"/>
            <a:ext cx="2187794" cy="1278615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2741158" y="2434025"/>
            <a:ext cx="2148749" cy="1254759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7745054" y="2433955"/>
            <a:ext cx="2084746" cy="1070093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275179" y="3815232"/>
            <a:ext cx="2106988" cy="1254759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7745054" y="3760143"/>
            <a:ext cx="2084746" cy="1070093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02" name="Rounded Rectangle 101"/>
          <p:cNvSpPr/>
          <p:nvPr/>
        </p:nvSpPr>
        <p:spPr>
          <a:xfrm>
            <a:off x="5259630" y="5192767"/>
            <a:ext cx="2184542" cy="1442911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7745054" y="5157074"/>
            <a:ext cx="2084746" cy="1442911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75179" y="835458"/>
            <a:ext cx="2106988" cy="1254759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770" y="201628"/>
            <a:ext cx="8629853" cy="385306"/>
          </a:xfrm>
        </p:spPr>
        <p:txBody>
          <a:bodyPr/>
          <a:lstStyle/>
          <a:p>
            <a:r>
              <a:rPr lang="en-US" sz="1800" dirty="0" smtClean="0"/>
              <a:t>Detail </a:t>
            </a:r>
            <a:r>
              <a:rPr lang="en-US" sz="1800" dirty="0" err="1" smtClean="0"/>
              <a:t>dari</a:t>
            </a:r>
            <a:r>
              <a:rPr lang="en-US" sz="1800" dirty="0" smtClean="0"/>
              <a:t> </a:t>
            </a:r>
            <a:r>
              <a:rPr lang="en-US" sz="1800" dirty="0" err="1" smtClean="0"/>
              <a:t>Paket</a:t>
            </a:r>
            <a:r>
              <a:rPr lang="en-US" sz="1800" dirty="0" smtClean="0"/>
              <a:t> </a:t>
            </a:r>
            <a:r>
              <a:rPr lang="en-US" sz="1800" dirty="0" err="1" smtClean="0"/>
              <a:t>Kebijakan</a:t>
            </a:r>
            <a:r>
              <a:rPr lang="en-US" sz="1800" dirty="0" smtClean="0"/>
              <a:t> </a:t>
            </a:r>
            <a:r>
              <a:rPr lang="en-US" sz="1800" dirty="0" err="1" smtClean="0"/>
              <a:t>Ekonomi</a:t>
            </a:r>
            <a:r>
              <a:rPr lang="en-US" sz="1800" dirty="0" smtClean="0"/>
              <a:t> (PKE) I</a:t>
            </a:r>
            <a:r>
              <a:rPr lang="mr-IN" sz="1800" dirty="0" smtClean="0"/>
              <a:t>–</a:t>
            </a:r>
            <a:r>
              <a:rPr lang="en-US" sz="1800" dirty="0" smtClean="0"/>
              <a:t>XVI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1943" y="889888"/>
            <a:ext cx="195942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Deregulasi</a:t>
            </a:r>
            <a:endParaRPr lang="en-US" sz="1200" dirty="0" smtClean="0"/>
          </a:p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Percepatan</a:t>
            </a:r>
            <a:r>
              <a:rPr lang="en-US" sz="1200" dirty="0" smtClean="0"/>
              <a:t> </a:t>
            </a:r>
            <a:r>
              <a:rPr lang="en-US" sz="1200" dirty="0" err="1" smtClean="0"/>
              <a:t>Proyek</a:t>
            </a:r>
            <a:r>
              <a:rPr lang="en-US" sz="1200" dirty="0" smtClean="0"/>
              <a:t> </a:t>
            </a:r>
            <a:r>
              <a:rPr lang="en-US" sz="1200" dirty="0" err="1" smtClean="0"/>
              <a:t>Strategis</a:t>
            </a:r>
            <a:endParaRPr lang="en-US" sz="1200" dirty="0" smtClean="0"/>
          </a:p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Perumahan</a:t>
            </a:r>
            <a:r>
              <a:rPr lang="en-US" sz="1200" dirty="0" smtClean="0"/>
              <a:t> </a:t>
            </a:r>
            <a:r>
              <a:rPr lang="en-US" sz="1200" dirty="0" err="1" smtClean="0"/>
              <a:t>untuk</a:t>
            </a:r>
            <a:r>
              <a:rPr lang="en-US" sz="1200" dirty="0" smtClean="0"/>
              <a:t> </a:t>
            </a:r>
            <a:r>
              <a:rPr lang="en-US" sz="1200" dirty="0" err="1" smtClean="0"/>
              <a:t>masyarakat</a:t>
            </a:r>
            <a:r>
              <a:rPr lang="en-US" sz="1200" dirty="0" smtClean="0"/>
              <a:t> </a:t>
            </a:r>
            <a:r>
              <a:rPr lang="en-US" sz="1200" dirty="0" err="1" smtClean="0"/>
              <a:t>berpendapat</a:t>
            </a:r>
            <a:r>
              <a:rPr lang="en-US" sz="1200" dirty="0" smtClean="0"/>
              <a:t> </a:t>
            </a:r>
            <a:r>
              <a:rPr lang="en-US" sz="1200" dirty="0" err="1" smtClean="0"/>
              <a:t>rendah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2888120" y="889888"/>
            <a:ext cx="213678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Penerbitan</a:t>
            </a:r>
            <a:r>
              <a:rPr lang="en-US" sz="1200" dirty="0" smtClean="0"/>
              <a:t> </a:t>
            </a:r>
            <a:r>
              <a:rPr lang="en-US" sz="1200" dirty="0" err="1" smtClean="0"/>
              <a:t>Perizinan</a:t>
            </a:r>
            <a:r>
              <a:rPr lang="en-US" sz="1200" dirty="0" smtClean="0"/>
              <a:t> </a:t>
            </a:r>
            <a:r>
              <a:rPr lang="en-US" sz="1200" dirty="0" err="1" smtClean="0"/>
              <a:t>dalam</a:t>
            </a:r>
            <a:r>
              <a:rPr lang="en-US" sz="1200" dirty="0" smtClean="0"/>
              <a:t> </a:t>
            </a:r>
            <a:r>
              <a:rPr lang="en-US" sz="1200" dirty="0" err="1" smtClean="0"/>
              <a:t>waktu</a:t>
            </a:r>
            <a:r>
              <a:rPr lang="en-US" sz="1200" dirty="0" smtClean="0"/>
              <a:t> 3 jam</a:t>
            </a:r>
          </a:p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Penghapusan</a:t>
            </a:r>
            <a:r>
              <a:rPr lang="en-US" sz="1200" dirty="0" smtClean="0"/>
              <a:t> PPN </a:t>
            </a:r>
            <a:r>
              <a:rPr lang="en-US" sz="1200" dirty="0" err="1" smtClean="0"/>
              <a:t>untuk</a:t>
            </a:r>
            <a:r>
              <a:rPr lang="en-US" sz="1200" dirty="0" smtClean="0"/>
              <a:t> </a:t>
            </a:r>
            <a:r>
              <a:rPr lang="en-US" sz="1200" dirty="0" err="1" smtClean="0"/>
              <a:t>industri</a:t>
            </a:r>
            <a:r>
              <a:rPr lang="en-US" sz="1200" dirty="0" smtClean="0"/>
              <a:t> </a:t>
            </a:r>
            <a:r>
              <a:rPr lang="en-US" sz="1200" dirty="0" err="1" smtClean="0"/>
              <a:t>transportasi</a:t>
            </a:r>
            <a:endParaRPr lang="en-US" sz="1200" dirty="0" smtClean="0"/>
          </a:p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Fasilitas</a:t>
            </a:r>
            <a:r>
              <a:rPr lang="en-US" sz="1200" dirty="0" smtClean="0"/>
              <a:t> </a:t>
            </a:r>
            <a:r>
              <a:rPr lang="en-US" sz="1200" dirty="0" err="1" smtClean="0"/>
              <a:t>logistik</a:t>
            </a:r>
            <a:r>
              <a:rPr lang="en-US" sz="1200" dirty="0" smtClean="0"/>
              <a:t> yang </a:t>
            </a:r>
            <a:r>
              <a:rPr lang="en-US" sz="1200" dirty="0" err="1" smtClean="0"/>
              <a:t>terintegrasi</a:t>
            </a:r>
            <a:endParaRPr lang="en-US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5410823" y="889888"/>
            <a:ext cx="2150150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sz="1200" dirty="0" err="1" smtClean="0"/>
              <a:t>Menurunkan</a:t>
            </a:r>
            <a:r>
              <a:rPr lang="en-US" sz="1200" dirty="0" smtClean="0"/>
              <a:t> </a:t>
            </a:r>
            <a:r>
              <a:rPr lang="en-US" sz="1200" dirty="0" err="1" smtClean="0"/>
              <a:t>harga</a:t>
            </a:r>
            <a:r>
              <a:rPr lang="en-US" sz="1200" dirty="0" smtClean="0"/>
              <a:t> BBM </a:t>
            </a:r>
            <a:r>
              <a:rPr lang="en-US" sz="1200" dirty="0" err="1" smtClean="0"/>
              <a:t>dan</a:t>
            </a:r>
            <a:r>
              <a:rPr lang="en-US" sz="1200" dirty="0" smtClean="0"/>
              <a:t> </a:t>
            </a:r>
            <a:r>
              <a:rPr lang="en-US" sz="1200" dirty="0" err="1" smtClean="0"/>
              <a:t>listrk</a:t>
            </a:r>
            <a:endParaRPr lang="en-US" sz="1200" dirty="0" smtClean="0"/>
          </a:p>
          <a:p>
            <a:pPr marL="171450" indent="-171450">
              <a:buFont typeface="Arial" charset="0"/>
              <a:buChar char="•"/>
            </a:pPr>
            <a:r>
              <a:rPr lang="en-US" sz="1200" dirty="0" err="1" smtClean="0"/>
              <a:t>Simplifikasi</a:t>
            </a:r>
            <a:r>
              <a:rPr lang="en-US" sz="1200" dirty="0" smtClean="0"/>
              <a:t> </a:t>
            </a:r>
            <a:r>
              <a:rPr lang="en-US" sz="1200" dirty="0" err="1" smtClean="0"/>
              <a:t>perizinan</a:t>
            </a:r>
            <a:r>
              <a:rPr lang="en-US" sz="1200" dirty="0" smtClean="0"/>
              <a:t> </a:t>
            </a:r>
            <a:r>
              <a:rPr lang="en-US" sz="1200" dirty="0" err="1" smtClean="0"/>
              <a:t>lahan</a:t>
            </a:r>
            <a:r>
              <a:rPr lang="en-US" sz="1200" dirty="0" smtClean="0"/>
              <a:t> </a:t>
            </a:r>
            <a:r>
              <a:rPr lang="en-US" sz="1200" dirty="0" err="1" smtClean="0"/>
              <a:t>pada</a:t>
            </a:r>
            <a:r>
              <a:rPr lang="en-US" sz="1200" dirty="0" smtClean="0"/>
              <a:t> </a:t>
            </a:r>
            <a:r>
              <a:rPr lang="en-US" sz="1200" dirty="0" err="1" smtClean="0"/>
              <a:t>kegiatan</a:t>
            </a:r>
            <a:r>
              <a:rPr lang="en-US" sz="1200" dirty="0" smtClean="0"/>
              <a:t> </a:t>
            </a:r>
            <a:r>
              <a:rPr lang="en-US" sz="1200" dirty="0" err="1" smtClean="0"/>
              <a:t>investasi</a:t>
            </a:r>
            <a:endParaRPr lang="en-US" sz="1200" dirty="0" smtClean="0"/>
          </a:p>
          <a:p>
            <a:pPr marL="171450" indent="-171450">
              <a:buFont typeface="Arial" charset="0"/>
              <a:buChar char="•"/>
            </a:pPr>
            <a:r>
              <a:rPr lang="en-US" sz="1200" dirty="0" err="1"/>
              <a:t>Memperluas</a:t>
            </a:r>
            <a:r>
              <a:rPr lang="en-US" sz="1200" dirty="0"/>
              <a:t> </a:t>
            </a:r>
            <a:r>
              <a:rPr lang="en-US" sz="1200" dirty="0" err="1" smtClean="0"/>
              <a:t>penerima</a:t>
            </a:r>
            <a:r>
              <a:rPr lang="en-US" sz="1200" dirty="0" smtClean="0"/>
              <a:t> </a:t>
            </a:r>
            <a:r>
              <a:rPr lang="en-US" sz="1200" dirty="0" err="1" smtClean="0"/>
              <a:t>pinjaman</a:t>
            </a:r>
            <a:r>
              <a:rPr lang="en-US" sz="1200" dirty="0" smtClean="0"/>
              <a:t> </a:t>
            </a:r>
            <a:r>
              <a:rPr lang="en-US" sz="1200" dirty="0"/>
              <a:t>Usaha Kecil </a:t>
            </a:r>
            <a:endParaRPr lang="en-US" sz="1200" dirty="0">
              <a:effectLst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908090" y="889888"/>
            <a:ext cx="1959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id-ID" sz="1200" dirty="0"/>
              <a:t>Sistem upah yang adil, sederhana dan bisa </a:t>
            </a:r>
            <a:r>
              <a:rPr lang="id-ID" sz="1200" dirty="0" smtClean="0"/>
              <a:t>diproyeksikan</a:t>
            </a:r>
          </a:p>
          <a:p>
            <a:pPr marL="163513" indent="-163513">
              <a:buFont typeface="Arial" charset="0"/>
              <a:buChar char="•"/>
            </a:pPr>
            <a:r>
              <a:rPr lang="id-ID" sz="1200" dirty="0" smtClean="0"/>
              <a:t>Kemudahan </a:t>
            </a:r>
            <a:r>
              <a:rPr lang="id-ID" sz="1200" dirty="0" err="1"/>
              <a:t>keterjangkauan</a:t>
            </a:r>
            <a:r>
              <a:rPr lang="id-ID" sz="1200" dirty="0"/>
              <a:t> Kredit Usaha Kecil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441943" y="2488633"/>
            <a:ext cx="2174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Revaluasi</a:t>
            </a:r>
            <a:r>
              <a:rPr lang="en-US" sz="1200" dirty="0" smtClean="0"/>
              <a:t> </a:t>
            </a:r>
            <a:r>
              <a:rPr lang="en-US" sz="1200" dirty="0" err="1" smtClean="0"/>
              <a:t>aset</a:t>
            </a:r>
            <a:r>
              <a:rPr lang="en-US" sz="1200" dirty="0" smtClean="0"/>
              <a:t> </a:t>
            </a:r>
            <a:r>
              <a:rPr lang="en-US" sz="1200" dirty="0" err="1" smtClean="0"/>
              <a:t>untuk</a:t>
            </a:r>
            <a:r>
              <a:rPr lang="en-US" sz="1200" dirty="0" smtClean="0"/>
              <a:t> </a:t>
            </a:r>
            <a:r>
              <a:rPr lang="en-US" sz="1200" dirty="0" err="1" smtClean="0"/>
              <a:t>keringanan</a:t>
            </a:r>
            <a:r>
              <a:rPr lang="en-US" sz="1200" dirty="0" smtClean="0"/>
              <a:t> </a:t>
            </a:r>
            <a:r>
              <a:rPr lang="en-US" sz="1200" dirty="0" err="1" smtClean="0"/>
              <a:t>pajak</a:t>
            </a:r>
            <a:endParaRPr lang="en-US" sz="1200" dirty="0" smtClean="0"/>
          </a:p>
          <a:p>
            <a:pPr marL="163513" indent="-163513">
              <a:buFont typeface="Arial" charset="0"/>
              <a:buChar char="•"/>
            </a:pPr>
            <a:r>
              <a:rPr lang="en-US" sz="1200" dirty="0" err="1"/>
              <a:t>Menghilangkan</a:t>
            </a:r>
            <a:r>
              <a:rPr lang="en-US" sz="1200" dirty="0"/>
              <a:t> </a:t>
            </a:r>
            <a:r>
              <a:rPr lang="en-US" sz="1200" dirty="0" err="1"/>
              <a:t>pajak</a:t>
            </a:r>
            <a:r>
              <a:rPr lang="en-US" sz="1200" dirty="0"/>
              <a:t> </a:t>
            </a:r>
            <a:r>
              <a:rPr lang="en-US" sz="1200" dirty="0" err="1"/>
              <a:t>berganda</a:t>
            </a:r>
            <a:r>
              <a:rPr lang="en-US" sz="1200" dirty="0"/>
              <a:t> dana </a:t>
            </a:r>
            <a:r>
              <a:rPr lang="en-US" sz="1200" dirty="0" err="1"/>
              <a:t>investasi</a:t>
            </a:r>
            <a:r>
              <a:rPr lang="en-US" sz="1200" dirty="0"/>
              <a:t> Real Estate, </a:t>
            </a:r>
            <a:r>
              <a:rPr lang="en-US" sz="1200" dirty="0" err="1"/>
              <a:t>Properti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Infrastruktur</a:t>
            </a:r>
            <a:r>
              <a:rPr lang="en-US" sz="1200" dirty="0"/>
              <a:t>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00729" y="2488633"/>
            <a:ext cx="1959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Pengembangan</a:t>
            </a:r>
            <a:r>
              <a:rPr lang="en-US" sz="1200" dirty="0" smtClean="0"/>
              <a:t> KEK</a:t>
            </a:r>
          </a:p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Mempermudah</a:t>
            </a:r>
            <a:r>
              <a:rPr lang="en-US" sz="1200" dirty="0" smtClean="0"/>
              <a:t> </a:t>
            </a:r>
            <a:r>
              <a:rPr lang="en-US" sz="1200" dirty="0" err="1" smtClean="0"/>
              <a:t>sistem</a:t>
            </a:r>
            <a:r>
              <a:rPr lang="en-US" sz="1200" dirty="0" smtClean="0"/>
              <a:t> </a:t>
            </a:r>
            <a:r>
              <a:rPr lang="en-US" sz="1200" dirty="0" err="1" smtClean="0"/>
              <a:t>penyediaan</a:t>
            </a:r>
            <a:r>
              <a:rPr lang="en-US" sz="1200" dirty="0" smtClean="0"/>
              <a:t> air</a:t>
            </a:r>
          </a:p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Simplifikasi</a:t>
            </a:r>
            <a:r>
              <a:rPr lang="en-US" sz="1200" dirty="0" smtClean="0"/>
              <a:t> </a:t>
            </a:r>
            <a:r>
              <a:rPr lang="en-US" sz="1200" dirty="0" err="1" smtClean="0"/>
              <a:t>perizinan</a:t>
            </a:r>
            <a:r>
              <a:rPr lang="en-US" sz="1200" dirty="0" smtClean="0"/>
              <a:t> </a:t>
            </a:r>
            <a:r>
              <a:rPr lang="en-US" sz="1200" dirty="0" err="1" smtClean="0"/>
              <a:t>impor</a:t>
            </a:r>
            <a:r>
              <a:rPr lang="en-US" sz="1200" dirty="0" smtClean="0"/>
              <a:t> </a:t>
            </a:r>
            <a:r>
              <a:rPr lang="en-US" sz="1200" dirty="0" err="1" smtClean="0"/>
              <a:t>bahan</a:t>
            </a:r>
            <a:r>
              <a:rPr lang="en-US" sz="1200" dirty="0" smtClean="0"/>
              <a:t> </a:t>
            </a:r>
            <a:r>
              <a:rPr lang="en-US" sz="1200" dirty="0" err="1" smtClean="0"/>
              <a:t>baku</a:t>
            </a:r>
            <a:r>
              <a:rPr lang="en-US" sz="1200" dirty="0" smtClean="0"/>
              <a:t> </a:t>
            </a:r>
            <a:r>
              <a:rPr lang="en-US" sz="1200" dirty="0" err="1" smtClean="0"/>
              <a:t>obat</a:t>
            </a:r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5410823" y="2488633"/>
            <a:ext cx="1959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en-US" sz="1200" dirty="0" err="1"/>
              <a:t>Percepatan</a:t>
            </a:r>
            <a:r>
              <a:rPr lang="en-US" sz="1200" dirty="0"/>
              <a:t> Proses </a:t>
            </a:r>
            <a:r>
              <a:rPr lang="en-US" sz="1200" dirty="0" err="1"/>
              <a:t>Sertifikasi</a:t>
            </a:r>
            <a:r>
              <a:rPr lang="en-US" sz="1200" dirty="0"/>
              <a:t> </a:t>
            </a:r>
            <a:r>
              <a:rPr lang="en-US" sz="1200" dirty="0" smtClean="0"/>
              <a:t>Tanah</a:t>
            </a:r>
          </a:p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Insentif</a:t>
            </a:r>
            <a:r>
              <a:rPr lang="en-US" sz="1200" dirty="0" smtClean="0"/>
              <a:t> </a:t>
            </a:r>
            <a:r>
              <a:rPr lang="en-US" sz="1200" dirty="0" err="1" smtClean="0"/>
              <a:t>pajak</a:t>
            </a:r>
            <a:r>
              <a:rPr lang="en-US" sz="1200" dirty="0" smtClean="0"/>
              <a:t> </a:t>
            </a:r>
            <a:r>
              <a:rPr lang="en-US" sz="1200" dirty="0" err="1" smtClean="0"/>
              <a:t>untuk</a:t>
            </a:r>
            <a:r>
              <a:rPr lang="en-US" sz="1200" dirty="0" smtClean="0"/>
              <a:t> </a:t>
            </a:r>
            <a:r>
              <a:rPr lang="en-US" sz="1200" dirty="0" err="1" smtClean="0"/>
              <a:t>industri</a:t>
            </a:r>
            <a:r>
              <a:rPr lang="en-US" sz="1200" dirty="0" smtClean="0"/>
              <a:t> </a:t>
            </a:r>
            <a:r>
              <a:rPr lang="en-US" sz="1200" dirty="0" err="1" smtClean="0"/>
              <a:t>padat</a:t>
            </a:r>
            <a:r>
              <a:rPr lang="en-US" sz="1200" dirty="0" smtClean="0"/>
              <a:t> </a:t>
            </a:r>
            <a:r>
              <a:rPr lang="en-US" sz="1200" dirty="0" err="1" smtClean="0"/>
              <a:t>karya</a:t>
            </a:r>
            <a:r>
              <a:rPr lang="en-US" sz="1200" dirty="0"/>
              <a:t/>
            </a:r>
            <a:br>
              <a:rPr lang="en-US" sz="1200" dirty="0"/>
            </a:br>
            <a:endParaRPr 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7908090" y="2488633"/>
            <a:ext cx="1959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Kebijakan</a:t>
            </a:r>
            <a:r>
              <a:rPr lang="en-US" sz="1200" dirty="0" smtClean="0"/>
              <a:t> </a:t>
            </a:r>
            <a:r>
              <a:rPr lang="en-US" sz="1200" dirty="0" err="1" smtClean="0"/>
              <a:t>Satu</a:t>
            </a:r>
            <a:r>
              <a:rPr lang="en-US" sz="1200" dirty="0" smtClean="0"/>
              <a:t> Peta</a:t>
            </a:r>
          </a:p>
          <a:p>
            <a:pPr marL="163513" indent="-163513">
              <a:buFont typeface="Arial" charset="0"/>
              <a:buChar char="•"/>
            </a:pPr>
            <a:r>
              <a:rPr lang="en-US" sz="1200" dirty="0" smtClean="0"/>
              <a:t>Pembangunan </a:t>
            </a:r>
            <a:r>
              <a:rPr lang="en-US" sz="1200" dirty="0" err="1" smtClean="0"/>
              <a:t>Kilang</a:t>
            </a:r>
            <a:r>
              <a:rPr lang="en-US" sz="1200" dirty="0" smtClean="0"/>
              <a:t> </a:t>
            </a:r>
            <a:r>
              <a:rPr lang="en-US" sz="1200" dirty="0" err="1" smtClean="0"/>
              <a:t>Minyal</a:t>
            </a:r>
            <a:endParaRPr lang="en-US" sz="1200" dirty="0" smtClean="0"/>
          </a:p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Insentif</a:t>
            </a:r>
            <a:r>
              <a:rPr lang="en-US" sz="1200" dirty="0" smtClean="0"/>
              <a:t> </a:t>
            </a:r>
            <a:r>
              <a:rPr lang="en-US" sz="1200" dirty="0" err="1" smtClean="0"/>
              <a:t>untuk</a:t>
            </a:r>
            <a:r>
              <a:rPr lang="en-US" sz="1200" dirty="0" smtClean="0"/>
              <a:t> </a:t>
            </a:r>
            <a:r>
              <a:rPr lang="en-US" sz="1200" dirty="0" err="1" smtClean="0"/>
              <a:t>industri</a:t>
            </a:r>
            <a:r>
              <a:rPr lang="en-US" sz="1200" dirty="0" smtClean="0"/>
              <a:t> </a:t>
            </a:r>
            <a:r>
              <a:rPr lang="en-US" sz="1200" dirty="0" err="1" smtClean="0"/>
              <a:t>pesawat</a:t>
            </a:r>
            <a:endParaRPr lang="en-US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441943" y="3826113"/>
            <a:ext cx="209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id-ID" sz="1200" dirty="0"/>
              <a:t>Percepatan pembangunan Infrastruktur </a:t>
            </a:r>
            <a:r>
              <a:rPr lang="id-ID" sz="1200" dirty="0" smtClean="0"/>
              <a:t>Kelistrikan</a:t>
            </a:r>
          </a:p>
          <a:p>
            <a:pPr marL="163513" indent="-163513">
              <a:buFont typeface="Arial" charset="0"/>
              <a:buChar char="•"/>
            </a:pPr>
            <a:r>
              <a:rPr lang="id-ID" sz="1200" dirty="0" smtClean="0"/>
              <a:t>Stabilisasi Harga Daging </a:t>
            </a:r>
          </a:p>
          <a:p>
            <a:pPr marL="163513" indent="-163513">
              <a:buFont typeface="Arial" charset="0"/>
              <a:buChar char="•"/>
            </a:pPr>
            <a:r>
              <a:rPr lang="id-ID" sz="1200" dirty="0" smtClean="0"/>
              <a:t>Deregulasi </a:t>
            </a:r>
            <a:r>
              <a:rPr lang="id-ID" sz="1200" dirty="0"/>
              <a:t>di Sektor Logistik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2900729" y="3826113"/>
            <a:ext cx="1959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Pengurangan</a:t>
            </a:r>
            <a:r>
              <a:rPr lang="en-US" sz="1200" dirty="0" smtClean="0"/>
              <a:t> </a:t>
            </a:r>
            <a:r>
              <a:rPr lang="en-US" sz="1200" dirty="0" err="1" smtClean="0"/>
              <a:t>hambatan</a:t>
            </a:r>
            <a:r>
              <a:rPr lang="en-US" sz="1200" dirty="0" smtClean="0"/>
              <a:t> </a:t>
            </a:r>
            <a:r>
              <a:rPr lang="en-US" sz="1200" dirty="0" err="1" smtClean="0"/>
              <a:t>investsai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5410823" y="3826113"/>
            <a:ext cx="1959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en-US" sz="1200" dirty="0" err="1"/>
              <a:t>Kredit</a:t>
            </a:r>
            <a:r>
              <a:rPr lang="en-US" sz="1200" dirty="0"/>
              <a:t> Usaha Rakyat </a:t>
            </a:r>
            <a:r>
              <a:rPr lang="en-US" sz="1200" dirty="0" err="1"/>
              <a:t>Berorientasi</a:t>
            </a:r>
            <a:r>
              <a:rPr lang="en-US" sz="1200" dirty="0"/>
              <a:t> </a:t>
            </a:r>
            <a:r>
              <a:rPr lang="en-US" sz="1200" dirty="0" err="1"/>
              <a:t>Ekspor</a:t>
            </a:r>
            <a:r>
              <a:rPr lang="en-US" sz="1200" dirty="0"/>
              <a:t> (</a:t>
            </a:r>
            <a:r>
              <a:rPr lang="en-US" sz="1200" dirty="0" smtClean="0"/>
              <a:t>KURBE)</a:t>
            </a:r>
          </a:p>
          <a:p>
            <a:pPr marL="163513" indent="-163513">
              <a:buFont typeface="Arial" charset="0"/>
              <a:buChar char="•"/>
            </a:pPr>
            <a:r>
              <a:rPr lang="en-US" sz="1200" i="1" dirty="0" smtClean="0"/>
              <a:t>Indonesia single Risk Management</a:t>
            </a:r>
            <a:endParaRPr lang="en-US" sz="1200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7908090" y="3826113"/>
            <a:ext cx="1959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en-US" sz="1200" dirty="0" err="1"/>
              <a:t>Penyederhanaan</a:t>
            </a:r>
            <a:r>
              <a:rPr lang="en-US" sz="1200" dirty="0"/>
              <a:t> </a:t>
            </a:r>
            <a:r>
              <a:rPr lang="en-US" sz="1200" dirty="0" err="1"/>
              <a:t>Prosedur</a:t>
            </a:r>
            <a:r>
              <a:rPr lang="en-US" sz="1200" dirty="0"/>
              <a:t> </a:t>
            </a:r>
            <a:r>
              <a:rPr lang="en-US" sz="1200" dirty="0" err="1"/>
              <a:t>Perizinan</a:t>
            </a:r>
            <a:r>
              <a:rPr lang="en-US" sz="1200" dirty="0"/>
              <a:t>, </a:t>
            </a:r>
            <a:r>
              <a:rPr lang="en-US" sz="1200" dirty="0" err="1"/>
              <a:t>Durasi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Biaya</a:t>
            </a:r>
            <a:r>
              <a:rPr lang="en-US" sz="1200" dirty="0"/>
              <a:t> </a:t>
            </a:r>
            <a:r>
              <a:rPr lang="en-US" sz="1200" dirty="0" err="1"/>
              <a:t>Memulai</a:t>
            </a:r>
            <a:r>
              <a:rPr lang="en-US" sz="1200" dirty="0"/>
              <a:t> </a:t>
            </a:r>
            <a:r>
              <a:rPr lang="en-US" sz="1200" dirty="0" err="1"/>
              <a:t>Bisnis</a:t>
            </a:r>
            <a:r>
              <a:rPr lang="en-US" sz="1200" dirty="0"/>
              <a:t> di Indonesia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1942" y="5250683"/>
            <a:ext cx="2174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Mempercepat</a:t>
            </a:r>
            <a:r>
              <a:rPr lang="en-US" sz="1200" dirty="0"/>
              <a:t> </a:t>
            </a:r>
            <a:r>
              <a:rPr lang="en-US" sz="1200" dirty="0" err="1"/>
              <a:t>pembangunan</a:t>
            </a:r>
            <a:r>
              <a:rPr lang="en-US" sz="1200" dirty="0"/>
              <a:t> </a:t>
            </a:r>
            <a:r>
              <a:rPr lang="en-US" sz="1200" dirty="0" err="1"/>
              <a:t>perumahan</a:t>
            </a:r>
            <a:r>
              <a:rPr lang="en-US" sz="1200" dirty="0"/>
              <a:t> yang </a:t>
            </a:r>
            <a:r>
              <a:rPr lang="en-US" sz="1200" dirty="0" err="1"/>
              <a:t>terjangkau</a:t>
            </a:r>
            <a:r>
              <a:rPr lang="en-US" sz="1200" dirty="0"/>
              <a:t>,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mengurangi</a:t>
            </a:r>
            <a:r>
              <a:rPr lang="en-US" sz="1200" dirty="0"/>
              <a:t>, </a:t>
            </a:r>
            <a:r>
              <a:rPr lang="en-US" sz="1200" dirty="0" err="1"/>
              <a:t>mengintegrasikan</a:t>
            </a:r>
            <a:r>
              <a:rPr lang="en-US" sz="1200" dirty="0"/>
              <a:t>,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mempercepat</a:t>
            </a:r>
            <a:r>
              <a:rPr lang="en-US" sz="1200" dirty="0"/>
              <a:t> proses </a:t>
            </a:r>
            <a:r>
              <a:rPr lang="en-US" sz="1200" dirty="0" err="1"/>
              <a:t>perizinan</a:t>
            </a:r>
            <a:endParaRPr lang="en-US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3026855" y="5250683"/>
            <a:ext cx="1959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id-ID" sz="1200" i="1" dirty="0" err="1"/>
              <a:t>R</a:t>
            </a:r>
            <a:r>
              <a:rPr lang="id-ID" sz="1200" i="1" dirty="0" err="1" smtClean="0"/>
              <a:t>oadmap</a:t>
            </a:r>
            <a:r>
              <a:rPr lang="id-ID" sz="1200" dirty="0" smtClean="0"/>
              <a:t> </a:t>
            </a:r>
            <a:r>
              <a:rPr lang="id-ID" sz="1200" dirty="0"/>
              <a:t>untuk industri </a:t>
            </a:r>
            <a:r>
              <a:rPr lang="id-ID" sz="1200" i="1" dirty="0" err="1" smtClean="0"/>
              <a:t>e-commerce</a:t>
            </a:r>
            <a:r>
              <a:rPr lang="id-ID" sz="1200" dirty="0" smtClean="0"/>
              <a:t> nasional</a:t>
            </a:r>
          </a:p>
          <a:p>
            <a:pPr marL="163513" indent="-163513">
              <a:buFont typeface="Arial" charset="0"/>
              <a:buChar char="•"/>
            </a:pPr>
            <a:r>
              <a:rPr lang="id-ID" sz="1200" dirty="0" smtClean="0"/>
              <a:t>Memperluas dan mempermudah akses pendanaan</a:t>
            </a:r>
          </a:p>
          <a:p>
            <a:pPr marL="163513" indent="-163513">
              <a:buFont typeface="Arial" charset="0"/>
              <a:buChar char="•"/>
            </a:pPr>
            <a:r>
              <a:rPr lang="id-ID" sz="1200" dirty="0"/>
              <a:t>I</a:t>
            </a:r>
            <a:r>
              <a:rPr lang="id-ID" sz="1200" dirty="0" smtClean="0"/>
              <a:t>nsentif pajak</a:t>
            </a:r>
            <a:endParaRPr 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5410823" y="5250683"/>
            <a:ext cx="20799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id-ID" sz="1200" dirty="0"/>
              <a:t>Pengurangan biaya untuk pengiriman barang dan </a:t>
            </a:r>
            <a:r>
              <a:rPr lang="id-ID" sz="1200" dirty="0" smtClean="0"/>
              <a:t>logistik</a:t>
            </a:r>
          </a:p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penguatan</a:t>
            </a:r>
            <a:r>
              <a:rPr lang="en-US" sz="1200" dirty="0" smtClean="0"/>
              <a:t> </a:t>
            </a:r>
            <a:r>
              <a:rPr lang="en-US" sz="1200" dirty="0" err="1"/>
              <a:t>kelembagaan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kewenangan</a:t>
            </a:r>
            <a:r>
              <a:rPr lang="en-US" sz="1200" dirty="0"/>
              <a:t> </a:t>
            </a:r>
            <a:r>
              <a:rPr lang="en-US" sz="1200" i="1" dirty="0"/>
              <a:t>Indonesia National Single Window 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908090" y="5250683"/>
            <a:ext cx="1959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Satuan</a:t>
            </a:r>
            <a:r>
              <a:rPr lang="en-US" sz="1200" dirty="0" smtClean="0"/>
              <a:t> </a:t>
            </a:r>
            <a:r>
              <a:rPr lang="en-US" sz="1200" dirty="0" err="1"/>
              <a:t>Tugas</a:t>
            </a:r>
            <a:r>
              <a:rPr lang="en-US" sz="1200" dirty="0"/>
              <a:t> </a:t>
            </a:r>
            <a:r>
              <a:rPr lang="en-US" sz="1200" dirty="0" err="1" smtClean="0"/>
              <a:t>untuk</a:t>
            </a:r>
            <a:r>
              <a:rPr lang="en-US" sz="1200" dirty="0" smtClean="0"/>
              <a:t> </a:t>
            </a:r>
            <a:r>
              <a:rPr lang="en-US" sz="1200" dirty="0" err="1" smtClean="0"/>
              <a:t>pengawalan</a:t>
            </a:r>
            <a:r>
              <a:rPr lang="en-US" sz="1200" dirty="0" smtClean="0"/>
              <a:t> </a:t>
            </a:r>
            <a:r>
              <a:rPr lang="en-US" sz="1200" dirty="0" err="1" smtClean="0"/>
              <a:t>dan</a:t>
            </a:r>
            <a:r>
              <a:rPr lang="en-US" sz="1200" dirty="0" smtClean="0"/>
              <a:t> </a:t>
            </a:r>
            <a:r>
              <a:rPr lang="en-US" sz="1200" dirty="0" err="1" smtClean="0"/>
              <a:t>penyelesaian</a:t>
            </a:r>
            <a:r>
              <a:rPr lang="en-US" sz="1200" dirty="0" smtClean="0"/>
              <a:t> </a:t>
            </a:r>
            <a:r>
              <a:rPr lang="en-US" sz="1200" dirty="0" err="1" smtClean="0"/>
              <a:t>hambatan</a:t>
            </a:r>
            <a:r>
              <a:rPr lang="en-US" sz="1200" dirty="0" smtClean="0"/>
              <a:t> </a:t>
            </a:r>
            <a:r>
              <a:rPr lang="en-US" sz="1200" dirty="0" err="1" smtClean="0"/>
              <a:t>perizinan</a:t>
            </a:r>
            <a:endParaRPr lang="en-US" sz="1200" dirty="0" smtClean="0"/>
          </a:p>
          <a:p>
            <a:pPr marL="163513" indent="-163513">
              <a:buFont typeface="Arial" charset="0"/>
              <a:buChar char="•"/>
            </a:pPr>
            <a:r>
              <a:rPr lang="en-US" sz="1200" dirty="0" err="1" smtClean="0"/>
              <a:t>Reformasi</a:t>
            </a:r>
            <a:r>
              <a:rPr lang="en-US" sz="1200" dirty="0" smtClean="0"/>
              <a:t> </a:t>
            </a:r>
            <a:r>
              <a:rPr lang="en-US" sz="1200" dirty="0" err="1" smtClean="0"/>
              <a:t>peraturan</a:t>
            </a:r>
            <a:r>
              <a:rPr lang="en-US" sz="1200" dirty="0" smtClean="0"/>
              <a:t> </a:t>
            </a:r>
            <a:r>
              <a:rPr lang="en-US" sz="1200" dirty="0" err="1" smtClean="0"/>
              <a:t>perizinan</a:t>
            </a:r>
            <a:r>
              <a:rPr lang="en-US" sz="1200" dirty="0" smtClean="0"/>
              <a:t> </a:t>
            </a:r>
            <a:r>
              <a:rPr lang="en-US" sz="1200" dirty="0" err="1" smtClean="0"/>
              <a:t>berusaha</a:t>
            </a:r>
            <a:endParaRPr lang="en-US" sz="1200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110385" y="952396"/>
            <a:ext cx="344385" cy="344385"/>
            <a:chOff x="-795647" y="2826327"/>
            <a:chExt cx="344385" cy="344385"/>
          </a:xfrm>
        </p:grpSpPr>
        <p:sp>
          <p:nvSpPr>
            <p:cNvPr id="5" name="Oval 4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-734371" y="2862020"/>
              <a:ext cx="2279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6"/>
                  </a:solidFill>
                </a:rPr>
                <a:t>I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577257" y="946633"/>
            <a:ext cx="344385" cy="344385"/>
            <a:chOff x="-795647" y="2826327"/>
            <a:chExt cx="344385" cy="344385"/>
          </a:xfrm>
        </p:grpSpPr>
        <p:sp>
          <p:nvSpPr>
            <p:cNvPr id="51" name="Oval 50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-756011" y="2850145"/>
              <a:ext cx="271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II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091057" y="961821"/>
            <a:ext cx="344385" cy="344385"/>
            <a:chOff x="-795647" y="2826327"/>
            <a:chExt cx="344385" cy="344385"/>
          </a:xfrm>
        </p:grpSpPr>
        <p:sp>
          <p:nvSpPr>
            <p:cNvPr id="54" name="Oval 53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-777652" y="2862020"/>
              <a:ext cx="3145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III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7581679" y="956058"/>
            <a:ext cx="344385" cy="344385"/>
            <a:chOff x="-795647" y="2826327"/>
            <a:chExt cx="344385" cy="344385"/>
          </a:xfrm>
        </p:grpSpPr>
        <p:sp>
          <p:nvSpPr>
            <p:cNvPr id="57" name="Oval 56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-785667" y="2862020"/>
              <a:ext cx="3305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IV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10385" y="2520342"/>
            <a:ext cx="344385" cy="344385"/>
            <a:chOff x="-795647" y="2826327"/>
            <a:chExt cx="344385" cy="344385"/>
          </a:xfrm>
        </p:grpSpPr>
        <p:sp>
          <p:nvSpPr>
            <p:cNvPr id="60" name="Oval 59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-764026" y="2862020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V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577257" y="2514579"/>
            <a:ext cx="344385" cy="344385"/>
            <a:chOff x="-795647" y="2826327"/>
            <a:chExt cx="344385" cy="344385"/>
          </a:xfrm>
        </p:grpSpPr>
        <p:sp>
          <p:nvSpPr>
            <p:cNvPr id="63" name="Oval 62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-785667" y="2862020"/>
              <a:ext cx="3305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VI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079397" y="2529767"/>
            <a:ext cx="373820" cy="344385"/>
            <a:chOff x="-807307" y="2826327"/>
            <a:chExt cx="373820" cy="344385"/>
          </a:xfrm>
        </p:grpSpPr>
        <p:sp>
          <p:nvSpPr>
            <p:cNvPr id="66" name="Oval 65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-807307" y="286202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VII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548378" y="2524004"/>
            <a:ext cx="417101" cy="344385"/>
            <a:chOff x="-828948" y="2826327"/>
            <a:chExt cx="417101" cy="344385"/>
          </a:xfrm>
        </p:grpSpPr>
        <p:sp>
          <p:nvSpPr>
            <p:cNvPr id="69" name="Oval 68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-828948" y="2862020"/>
              <a:ext cx="4171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VIII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110385" y="3863585"/>
            <a:ext cx="344385" cy="344385"/>
            <a:chOff x="-795647" y="2826327"/>
            <a:chExt cx="344385" cy="344385"/>
          </a:xfrm>
        </p:grpSpPr>
        <p:sp>
          <p:nvSpPr>
            <p:cNvPr id="72" name="Oval 71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-785667" y="2862020"/>
              <a:ext cx="3305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IX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577257" y="3857822"/>
            <a:ext cx="344385" cy="344385"/>
            <a:chOff x="-795647" y="2826327"/>
            <a:chExt cx="344385" cy="344385"/>
          </a:xfrm>
        </p:grpSpPr>
        <p:sp>
          <p:nvSpPr>
            <p:cNvPr id="75" name="Oval 74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-764026" y="2862020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X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091057" y="3873010"/>
            <a:ext cx="344385" cy="344385"/>
            <a:chOff x="-795647" y="2826327"/>
            <a:chExt cx="344385" cy="344385"/>
          </a:xfrm>
        </p:grpSpPr>
        <p:sp>
          <p:nvSpPr>
            <p:cNvPr id="78" name="Oval 77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-785667" y="2862020"/>
              <a:ext cx="3305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XI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570019" y="3867247"/>
            <a:ext cx="373820" cy="344385"/>
            <a:chOff x="-807307" y="2826327"/>
            <a:chExt cx="373820" cy="344385"/>
          </a:xfrm>
        </p:grpSpPr>
        <p:sp>
          <p:nvSpPr>
            <p:cNvPr id="81" name="Oval 80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-807307" y="286202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XII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77084" y="5257356"/>
            <a:ext cx="417101" cy="344385"/>
            <a:chOff x="-828948" y="2826327"/>
            <a:chExt cx="417101" cy="344385"/>
          </a:xfrm>
        </p:grpSpPr>
        <p:sp>
          <p:nvSpPr>
            <p:cNvPr id="84" name="Oval 83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-828948" y="2862020"/>
              <a:ext cx="4171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XIII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662067" y="5251593"/>
            <a:ext cx="433131" cy="344385"/>
            <a:chOff x="-836963" y="2826327"/>
            <a:chExt cx="433131" cy="344385"/>
          </a:xfrm>
        </p:grpSpPr>
        <p:sp>
          <p:nvSpPr>
            <p:cNvPr id="87" name="Oval 86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-836963" y="2862020"/>
              <a:ext cx="4331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XIV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071382" y="5266781"/>
            <a:ext cx="389850" cy="344385"/>
            <a:chOff x="-815322" y="2826327"/>
            <a:chExt cx="389850" cy="344385"/>
          </a:xfrm>
        </p:grpSpPr>
        <p:sp>
          <p:nvSpPr>
            <p:cNvPr id="90" name="Oval 89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-815322" y="2850145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XV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528488" y="5261018"/>
            <a:ext cx="433132" cy="344385"/>
            <a:chOff x="-848838" y="2826327"/>
            <a:chExt cx="433132" cy="344385"/>
          </a:xfrm>
        </p:grpSpPr>
        <p:sp>
          <p:nvSpPr>
            <p:cNvPr id="93" name="Oval 92"/>
            <p:cNvSpPr/>
            <p:nvPr/>
          </p:nvSpPr>
          <p:spPr>
            <a:xfrm>
              <a:off x="-795647" y="2826327"/>
              <a:ext cx="344385" cy="34438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-848838" y="2873895"/>
              <a:ext cx="4331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accent6"/>
                  </a:solidFill>
                </a:rPr>
                <a:t>XVI</a:t>
              </a:r>
              <a:endParaRPr lang="en-US" sz="1200" b="1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735003" y="6599076"/>
            <a:ext cx="612395" cy="182064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18691" y="6564555"/>
            <a:ext cx="16706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PKE </a:t>
            </a:r>
            <a:r>
              <a:rPr lang="en-US" sz="1100" dirty="0" err="1" smtClean="0"/>
              <a:t>terkait</a:t>
            </a:r>
            <a:r>
              <a:rPr lang="en-US" sz="1100" dirty="0" smtClean="0"/>
              <a:t> </a:t>
            </a:r>
            <a:r>
              <a:rPr lang="en-US" sz="1100" dirty="0" err="1" smtClean="0"/>
              <a:t>infrastruktur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3345013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572626" y="6500815"/>
            <a:ext cx="37941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470156C-813F-F74C-8A2B-9F6B53044E58}" type="slidenum">
              <a:rPr lang="en-US" sz="1000"/>
              <a:pPr/>
              <a:t>29</a:t>
            </a:fld>
            <a:endParaRPr lang="en-US" sz="1000"/>
          </a:p>
        </p:txBody>
      </p:sp>
      <p:sp>
        <p:nvSpPr>
          <p:cNvPr id="69" name="Title 1"/>
          <p:cNvSpPr>
            <a:spLocks noGrp="1"/>
          </p:cNvSpPr>
          <p:nvPr>
            <p:ph type="title"/>
          </p:nvPr>
        </p:nvSpPr>
        <p:spPr>
          <a:xfrm>
            <a:off x="324092" y="-1105"/>
            <a:ext cx="9545821" cy="723861"/>
          </a:xfrm>
        </p:spPr>
        <p:txBody>
          <a:bodyPr/>
          <a:lstStyle/>
          <a:p>
            <a:pPr lvl="0"/>
            <a:r>
              <a:rPr lang="tr-TR" sz="2000" dirty="0" err="1"/>
              <a:t>Selain</a:t>
            </a:r>
            <a:r>
              <a:rPr lang="tr-TR" sz="2000" dirty="0"/>
              <a:t> </a:t>
            </a:r>
            <a:r>
              <a:rPr lang="tr-TR" sz="2000" dirty="0" err="1"/>
              <a:t>itu</a:t>
            </a:r>
            <a:r>
              <a:rPr lang="tr-TR" sz="2000" dirty="0"/>
              <a:t>, </a:t>
            </a:r>
            <a:r>
              <a:rPr lang="tr-TR" sz="2000" dirty="0" err="1"/>
              <a:t>Pemerintah</a:t>
            </a:r>
            <a:r>
              <a:rPr lang="tr-TR" sz="2000" dirty="0"/>
              <a:t> </a:t>
            </a:r>
            <a:r>
              <a:rPr lang="tr-TR" sz="2000" dirty="0" err="1" smtClean="0"/>
              <a:t>juga</a:t>
            </a:r>
            <a:r>
              <a:rPr lang="tr-TR" sz="2000" dirty="0" smtClean="0"/>
              <a:t> </a:t>
            </a:r>
            <a:r>
              <a:rPr lang="tr-TR" sz="2000" dirty="0" err="1" smtClean="0"/>
              <a:t>sedang</a:t>
            </a:r>
            <a:r>
              <a:rPr lang="tr-TR" sz="2000" dirty="0" smtClean="0"/>
              <a:t> </a:t>
            </a:r>
            <a:r>
              <a:rPr lang="tr-TR" sz="2000" dirty="0" err="1" smtClean="0"/>
              <a:t>merancang</a:t>
            </a:r>
            <a:r>
              <a:rPr lang="tr-TR" sz="2000" dirty="0" smtClean="0"/>
              <a:t> </a:t>
            </a:r>
            <a:r>
              <a:rPr lang="tr-TR" sz="2000" dirty="0" err="1" smtClean="0"/>
              <a:t>Perpres</a:t>
            </a:r>
            <a:r>
              <a:rPr lang="tr-TR" sz="2000" dirty="0" smtClean="0"/>
              <a:t> </a:t>
            </a:r>
            <a:r>
              <a:rPr lang="tr-TR" sz="2000" dirty="0" err="1"/>
              <a:t>yang</a:t>
            </a:r>
            <a:r>
              <a:rPr lang="tr-TR" sz="2000" dirty="0"/>
              <a:t> akan </a:t>
            </a:r>
            <a:r>
              <a:rPr lang="tr-TR" sz="2000" dirty="0" err="1"/>
              <a:t>menjadi</a:t>
            </a:r>
            <a:r>
              <a:rPr lang="tr-TR" sz="2000" dirty="0"/>
              <a:t> </a:t>
            </a:r>
            <a:r>
              <a:rPr lang="tr-TR" sz="2000" dirty="0" err="1"/>
              <a:t>landasan</a:t>
            </a:r>
            <a:r>
              <a:rPr lang="tr-TR" sz="2000" dirty="0"/>
              <a:t> </a:t>
            </a:r>
            <a:r>
              <a:rPr lang="tr-TR" sz="2000" dirty="0" err="1" smtClean="0"/>
              <a:t>skema</a:t>
            </a:r>
            <a:r>
              <a:rPr lang="tr-TR" sz="2000" dirty="0" smtClean="0"/>
              <a:t> </a:t>
            </a:r>
            <a:r>
              <a:rPr lang="tr-TR" sz="2000" dirty="0" err="1"/>
              <a:t>pengelolaan</a:t>
            </a:r>
            <a:r>
              <a:rPr lang="tr-TR" sz="2000" dirty="0"/>
              <a:t> </a:t>
            </a:r>
            <a:r>
              <a:rPr lang="tr-TR" sz="2000" dirty="0" err="1"/>
              <a:t>aset</a:t>
            </a:r>
            <a:r>
              <a:rPr lang="tr-TR" sz="2000" dirty="0"/>
              <a:t> </a:t>
            </a:r>
            <a:r>
              <a:rPr lang="tr-TR" sz="2000" dirty="0" err="1"/>
              <a:t>dalam</a:t>
            </a:r>
            <a:r>
              <a:rPr lang="tr-TR" sz="2000" dirty="0"/>
              <a:t> </a:t>
            </a:r>
            <a:r>
              <a:rPr lang="tr-TR" sz="2000" dirty="0" err="1"/>
              <a:t>rangka</a:t>
            </a:r>
            <a:r>
              <a:rPr lang="tr-TR" sz="2000" dirty="0"/>
              <a:t> </a:t>
            </a:r>
            <a:r>
              <a:rPr lang="tr-TR" sz="2000" dirty="0" err="1"/>
              <a:t>optimalisasi</a:t>
            </a:r>
            <a:r>
              <a:rPr lang="tr-TR" sz="2000" dirty="0"/>
              <a:t> </a:t>
            </a:r>
            <a:r>
              <a:rPr lang="tr-TR" sz="2000" dirty="0" err="1"/>
              <a:t>aset</a:t>
            </a:r>
            <a:r>
              <a:rPr lang="tr-TR" sz="2000" dirty="0"/>
              <a:t> </a:t>
            </a:r>
            <a:r>
              <a:rPr lang="tr-TR" sz="2000" dirty="0" err="1"/>
              <a:t>eksisting</a:t>
            </a:r>
            <a:endParaRPr lang="en-US" sz="2000" b="0" dirty="0"/>
          </a:p>
        </p:txBody>
      </p:sp>
      <p:sp>
        <p:nvSpPr>
          <p:cNvPr id="6" name="TextBox 5"/>
          <p:cNvSpPr txBox="1"/>
          <p:nvPr/>
        </p:nvSpPr>
        <p:spPr>
          <a:xfrm>
            <a:off x="712263" y="6578762"/>
            <a:ext cx="815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>
                <a:latin typeface="Arial"/>
                <a:cs typeface="Arial"/>
              </a:rPr>
              <a:t>1</a:t>
            </a:r>
            <a:r>
              <a:rPr lang="en-US" sz="1200" b="0" baseline="30000" dirty="0" smtClean="0">
                <a:latin typeface="Arial"/>
                <a:cs typeface="Arial"/>
              </a:rPr>
              <a:t> </a:t>
            </a:r>
            <a:r>
              <a:rPr lang="en-US" sz="1200" b="0" dirty="0" err="1" smtClean="0">
                <a:latin typeface="Arial"/>
                <a:cs typeface="Arial"/>
              </a:rPr>
              <a:t>Berdasarkan</a:t>
            </a:r>
            <a:r>
              <a:rPr lang="en-US" sz="1200" b="0" dirty="0" smtClean="0">
                <a:latin typeface="Arial"/>
                <a:cs typeface="Arial"/>
              </a:rPr>
              <a:t> </a:t>
            </a:r>
            <a:r>
              <a:rPr lang="en-US" sz="1200" b="0" dirty="0" err="1" smtClean="0">
                <a:latin typeface="Arial"/>
                <a:cs typeface="Arial"/>
              </a:rPr>
              <a:t>Perjanjian</a:t>
            </a:r>
            <a:r>
              <a:rPr lang="en-US" sz="1200" b="0" dirty="0" smtClean="0">
                <a:latin typeface="Arial"/>
                <a:cs typeface="Arial"/>
              </a:rPr>
              <a:t> </a:t>
            </a:r>
            <a:r>
              <a:rPr lang="en-US" sz="1200" b="0" dirty="0" err="1" smtClean="0">
                <a:latin typeface="Arial"/>
                <a:cs typeface="Arial"/>
              </a:rPr>
              <a:t>KePAT</a:t>
            </a:r>
            <a:endParaRPr lang="en-US" sz="1200" b="0" baseline="30000" dirty="0">
              <a:latin typeface="Arial"/>
              <a:cs typeface="Arial"/>
            </a:endParaRPr>
          </a:p>
        </p:txBody>
      </p:sp>
      <p:sp>
        <p:nvSpPr>
          <p:cNvPr id="8" name="Rectangle: Rounded Corners 39"/>
          <p:cNvSpPr/>
          <p:nvPr/>
        </p:nvSpPr>
        <p:spPr bwMode="auto">
          <a:xfrm>
            <a:off x="6861106" y="4361650"/>
            <a:ext cx="1245858" cy="522814"/>
          </a:xfrm>
          <a:prstGeom prst="roundRect">
            <a:avLst/>
          </a:prstGeom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105357" tIns="52679" rIns="105357" bIns="52679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17475" indent="-117475" defTabSz="10541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ectangle: Rounded Corners 39"/>
          <p:cNvSpPr/>
          <p:nvPr/>
        </p:nvSpPr>
        <p:spPr bwMode="auto">
          <a:xfrm>
            <a:off x="5507289" y="4361650"/>
            <a:ext cx="1245858" cy="522814"/>
          </a:xfrm>
          <a:prstGeom prst="roundRect">
            <a:avLst/>
          </a:prstGeom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105357" tIns="52679" rIns="105357" bIns="52679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17475" indent="-117475" defTabSz="10541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V="1">
            <a:off x="4476867" y="2595169"/>
            <a:ext cx="0" cy="94734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 bwMode="auto">
          <a:xfrm>
            <a:off x="4462405" y="2159645"/>
            <a:ext cx="1502" cy="30105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39"/>
          <p:cNvSpPr/>
          <p:nvPr/>
        </p:nvSpPr>
        <p:spPr bwMode="auto">
          <a:xfrm>
            <a:off x="5979963" y="6040179"/>
            <a:ext cx="1453446" cy="53289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105357" tIns="52679" rIns="105357" bIns="52679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17475" indent="-117475" defTabSz="10541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2043298" y="4007979"/>
            <a:ext cx="0" cy="1980309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39"/>
          <p:cNvSpPr/>
          <p:nvPr/>
        </p:nvSpPr>
        <p:spPr bwMode="auto">
          <a:xfrm>
            <a:off x="3540880" y="1261860"/>
            <a:ext cx="1731772" cy="94242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105357" tIns="52679" rIns="105357" bIns="52679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17475" indent="-117475" defTabSz="10541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Rectangle: Rounded Corners 39"/>
          <p:cNvSpPr/>
          <p:nvPr/>
        </p:nvSpPr>
        <p:spPr bwMode="auto">
          <a:xfrm>
            <a:off x="5861613" y="3159709"/>
            <a:ext cx="1600200" cy="838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105357" tIns="52679" rIns="105357" bIns="52679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17475" indent="-117475" defTabSz="10541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: Rounded Corners 39"/>
          <p:cNvSpPr/>
          <p:nvPr/>
        </p:nvSpPr>
        <p:spPr bwMode="auto">
          <a:xfrm>
            <a:off x="1394813" y="3147609"/>
            <a:ext cx="1649724" cy="838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105357" tIns="52679" rIns="105357" bIns="52679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17475" indent="-117475" defTabSz="10541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66111" y="3462815"/>
            <a:ext cx="1764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latin typeface="Arial"/>
                <a:cs typeface="Arial"/>
              </a:rPr>
              <a:t>KePAT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94813" y="3404010"/>
            <a:ext cx="1649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latin typeface="Arial"/>
                <a:cs typeface="Arial"/>
              </a:rPr>
              <a:t>Sekuritisasi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81062" y="5259895"/>
            <a:ext cx="1226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err="1" smtClean="0">
                <a:latin typeface="Arial"/>
                <a:cs typeface="Arial"/>
              </a:rPr>
              <a:t>Perjanjian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KePAT</a:t>
            </a:r>
            <a:endParaRPr lang="en-US" sz="1400" b="0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08164" y="5073023"/>
            <a:ext cx="2198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err="1" smtClean="0">
                <a:latin typeface="Arial"/>
                <a:cs typeface="Arial"/>
              </a:rPr>
              <a:t>Pembayaran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Dimuka</a:t>
            </a:r>
            <a:r>
              <a:rPr lang="en-US" sz="1400" dirty="0" smtClean="0">
                <a:latin typeface="Arial"/>
                <a:cs typeface="Arial"/>
              </a:rPr>
              <a:t>, 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Pembayaran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Periodik</a:t>
            </a:r>
            <a:r>
              <a:rPr lang="en-US" sz="1400" dirty="0" smtClean="0">
                <a:latin typeface="Arial"/>
                <a:cs typeface="Arial"/>
              </a:rPr>
              <a:t>, </a:t>
            </a:r>
            <a:r>
              <a:rPr lang="en-US" sz="1400" dirty="0" err="1" smtClean="0">
                <a:latin typeface="Arial"/>
                <a:cs typeface="Arial"/>
              </a:rPr>
              <a:t>atau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jenis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pendapatan</a:t>
            </a:r>
            <a:r>
              <a:rPr lang="en-US" sz="1400" dirty="0" smtClean="0">
                <a:latin typeface="Arial"/>
                <a:cs typeface="Arial"/>
              </a:rPr>
              <a:t> lainnya</a:t>
            </a:r>
            <a:r>
              <a:rPr lang="en-US" sz="1400" baseline="30000" dirty="0" smtClean="0">
                <a:latin typeface="Arial"/>
                <a:cs typeface="Arial"/>
              </a:rPr>
              <a:t>1</a:t>
            </a:r>
            <a:endParaRPr lang="en-US" sz="1400" b="0" dirty="0"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76062" y="1904706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latin typeface="Arial"/>
                <a:cs typeface="Arial"/>
              </a:rPr>
              <a:t>Infrastruktur</a:t>
            </a:r>
            <a:endParaRPr lang="en-US" sz="1400" b="1" dirty="0">
              <a:latin typeface="Arial"/>
              <a:cs typeface="Arial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150480" y="1433808"/>
            <a:ext cx="533400" cy="457200"/>
            <a:chOff x="1712816" y="880448"/>
            <a:chExt cx="938918" cy="812940"/>
          </a:xfrm>
        </p:grpSpPr>
        <p:sp>
          <p:nvSpPr>
            <p:cNvPr id="50" name="Rounded Rectangle 49"/>
            <p:cNvSpPr/>
            <p:nvPr/>
          </p:nvSpPr>
          <p:spPr bwMode="auto">
            <a:xfrm>
              <a:off x="1712816" y="880448"/>
              <a:ext cx="938918" cy="81294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5357" tIns="52679" rIns="105357" bIns="52679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117475" marR="0" indent="-117475" algn="l" defTabSz="10541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1" charset="0"/>
              </a:endParaRPr>
            </a:p>
          </p:txBody>
        </p:sp>
        <p:pic>
          <p:nvPicPr>
            <p:cNvPr id="51" name="Picture 50" descr="75-200.png"/>
            <p:cNvPicPr>
              <a:picLocks noChangeAspect="1"/>
            </p:cNvPicPr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866506" y="960059"/>
              <a:ext cx="662052" cy="662052"/>
            </a:xfrm>
            <a:prstGeom prst="rect">
              <a:avLst/>
            </a:prstGeom>
          </p:spPr>
        </p:pic>
      </p:grpSp>
      <p:cxnSp>
        <p:nvCxnSpPr>
          <p:cNvPr id="23" name="Straight Arrow Connector 22"/>
          <p:cNvCxnSpPr/>
          <p:nvPr/>
        </p:nvCxnSpPr>
        <p:spPr bwMode="auto">
          <a:xfrm flipV="1">
            <a:off x="6994186" y="4869356"/>
            <a:ext cx="0" cy="115565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127150" y="6070012"/>
            <a:ext cx="1126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latin typeface="Arial"/>
                <a:cs typeface="Arial"/>
              </a:rPr>
              <a:t>Penerima</a:t>
            </a:r>
            <a:r>
              <a:rPr lang="en-US" sz="1400" b="1" dirty="0" smtClean="0">
                <a:latin typeface="Arial"/>
                <a:cs typeface="Arial"/>
              </a:rPr>
              <a:t> </a:t>
            </a:r>
            <a:r>
              <a:rPr lang="en-US" sz="1400" b="1" dirty="0" err="1" smtClean="0">
                <a:latin typeface="Arial"/>
                <a:cs typeface="Arial"/>
              </a:rPr>
              <a:t>Konsesi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25" name="Rectangle: Rounded Corners 39"/>
          <p:cNvSpPr/>
          <p:nvPr/>
        </p:nvSpPr>
        <p:spPr bwMode="auto">
          <a:xfrm>
            <a:off x="1434978" y="5988288"/>
            <a:ext cx="1453446" cy="53289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105357" tIns="52679" rIns="105357" bIns="52679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17475" indent="-117475" defTabSz="10541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46619" y="5990756"/>
            <a:ext cx="1764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mtClean="0">
                <a:latin typeface="Arial"/>
                <a:cs typeface="Arial"/>
              </a:rPr>
              <a:t>Pasar</a:t>
            </a:r>
            <a:endParaRPr lang="en-US" sz="1400" b="1" dirty="0">
              <a:latin typeface="Arial"/>
              <a:cs typeface="Arial"/>
            </a:endParaRPr>
          </a:p>
          <a:p>
            <a:pPr algn="ctr"/>
            <a:r>
              <a:rPr lang="en-US" sz="1400" b="1" dirty="0" err="1" smtClean="0">
                <a:latin typeface="Arial"/>
                <a:cs typeface="Arial"/>
              </a:rPr>
              <a:t>Keuangan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4092" y="5229250"/>
            <a:ext cx="162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0" smtClean="0">
                <a:latin typeface="Arial"/>
                <a:cs typeface="Arial"/>
              </a:rPr>
              <a:t>Pengembalian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Bunga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dan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pokok</a:t>
            </a:r>
            <a:endParaRPr lang="en-US" sz="1400" b="0" dirty="0">
              <a:latin typeface="Arial"/>
              <a:cs typeface="Arial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flipH="1">
            <a:off x="3044537" y="3527020"/>
            <a:ext cx="1406741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 bwMode="auto">
          <a:xfrm>
            <a:off x="4476867" y="3527020"/>
            <a:ext cx="1355653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 bwMode="auto">
          <a:xfrm flipV="1">
            <a:off x="2491521" y="4005215"/>
            <a:ext cx="0" cy="2008219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506940" y="5118594"/>
            <a:ext cx="1402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err="1" smtClean="0">
                <a:latin typeface="Arial"/>
                <a:cs typeface="Arial"/>
              </a:rPr>
              <a:t>Pembayaran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Dimuka</a:t>
            </a:r>
            <a:endParaRPr lang="en-US" sz="1400" b="0" dirty="0">
              <a:latin typeface="Arial"/>
              <a:cs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04504" y="4382836"/>
            <a:ext cx="1191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BLU </a:t>
            </a:r>
            <a:r>
              <a:rPr lang="en-US" sz="1400" b="1" dirty="0" err="1" smtClean="0">
                <a:latin typeface="Arial"/>
                <a:cs typeface="Arial"/>
              </a:rPr>
              <a:t>Kemenkeu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461582" y="4380041"/>
            <a:ext cx="1307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latin typeface="Arial"/>
                <a:cs typeface="Arial"/>
              </a:rPr>
              <a:t>Kementerian</a:t>
            </a:r>
            <a:r>
              <a:rPr lang="en-US" sz="1400" b="1" dirty="0" smtClean="0">
                <a:latin typeface="Arial"/>
                <a:cs typeface="Arial"/>
              </a:rPr>
              <a:t> </a:t>
            </a:r>
            <a:r>
              <a:rPr lang="en-US" sz="1400" b="1" dirty="0" err="1" smtClean="0">
                <a:latin typeface="Arial"/>
                <a:cs typeface="Arial"/>
              </a:rPr>
              <a:t>Teknis</a:t>
            </a:r>
            <a:endParaRPr lang="en-US" sz="1400" b="1" dirty="0">
              <a:latin typeface="Arial"/>
              <a:cs typeface="Arial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3703641" y="1323206"/>
            <a:ext cx="533400" cy="457200"/>
            <a:chOff x="1712816" y="2795564"/>
            <a:chExt cx="938918" cy="812940"/>
          </a:xfrm>
        </p:grpSpPr>
        <p:sp>
          <p:nvSpPr>
            <p:cNvPr id="48" name="Rounded Rectangle 47"/>
            <p:cNvSpPr/>
            <p:nvPr/>
          </p:nvSpPr>
          <p:spPr bwMode="auto">
            <a:xfrm>
              <a:off x="1712816" y="2795564"/>
              <a:ext cx="938918" cy="81294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5357" tIns="52679" rIns="105357" bIns="52679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117475" marR="0" indent="-117475" algn="l" defTabSz="10541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1" charset="0"/>
              </a:endParaRPr>
            </a:p>
          </p:txBody>
        </p:sp>
        <p:pic>
          <p:nvPicPr>
            <p:cNvPr id="49" name="Picture 48" descr="152000-200.png"/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856688" y="2908907"/>
              <a:ext cx="662290" cy="662290"/>
            </a:xfrm>
            <a:prstGeom prst="rect">
              <a:avLst/>
            </a:prstGeom>
          </p:spPr>
        </p:pic>
      </p:grpSp>
      <p:grpSp>
        <p:nvGrpSpPr>
          <p:cNvPr id="35" name="Group 34"/>
          <p:cNvGrpSpPr/>
          <p:nvPr/>
        </p:nvGrpSpPr>
        <p:grpSpPr>
          <a:xfrm>
            <a:off x="4579941" y="1319641"/>
            <a:ext cx="533400" cy="533400"/>
            <a:chOff x="1712816" y="1842673"/>
            <a:chExt cx="938918" cy="987762"/>
          </a:xfrm>
        </p:grpSpPr>
        <p:sp>
          <p:nvSpPr>
            <p:cNvPr id="46" name="Rounded Rectangle 45"/>
            <p:cNvSpPr/>
            <p:nvPr/>
          </p:nvSpPr>
          <p:spPr bwMode="auto">
            <a:xfrm>
              <a:off x="1712816" y="1882693"/>
              <a:ext cx="938918" cy="81294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5357" tIns="52679" rIns="105357" bIns="52679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117475" marR="0" indent="-117475" algn="l" defTabSz="10541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1" charset="0"/>
              </a:endParaRPr>
            </a:p>
          </p:txBody>
        </p:sp>
        <p:pic>
          <p:nvPicPr>
            <p:cNvPr id="47" name="Picture 46" descr="561788-200.png"/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15459" y="1842673"/>
              <a:ext cx="928961" cy="987762"/>
            </a:xfrm>
            <a:prstGeom prst="rect">
              <a:avLst/>
            </a:prstGeom>
            <a:noFill/>
          </p:spPr>
        </p:pic>
      </p:grpSp>
      <p:sp>
        <p:nvSpPr>
          <p:cNvPr id="36" name="Rectangle: Rounded Corners 39"/>
          <p:cNvSpPr/>
          <p:nvPr/>
        </p:nvSpPr>
        <p:spPr bwMode="auto">
          <a:xfrm>
            <a:off x="3602511" y="2427895"/>
            <a:ext cx="1675482" cy="972000"/>
          </a:xfrm>
          <a:prstGeom prst="roundRect">
            <a:avLst/>
          </a:prstGeom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105357" tIns="52679" rIns="105357" bIns="52679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17475" indent="-117475" defTabSz="10541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612851" y="2902157"/>
            <a:ext cx="1649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latin typeface="Arial"/>
                <a:cs typeface="Arial"/>
              </a:rPr>
              <a:t>Badan</a:t>
            </a:r>
            <a:r>
              <a:rPr lang="en-US" sz="1400" b="1" dirty="0" smtClean="0">
                <a:latin typeface="Arial"/>
                <a:cs typeface="Arial"/>
              </a:rPr>
              <a:t> </a:t>
            </a:r>
            <a:r>
              <a:rPr lang="en-US" sz="1400" b="1" dirty="0" err="1" smtClean="0">
                <a:latin typeface="Arial"/>
                <a:cs typeface="Arial"/>
              </a:rPr>
              <a:t>Layanan</a:t>
            </a:r>
            <a:r>
              <a:rPr lang="en-US" sz="1400" b="1" dirty="0" smtClean="0">
                <a:latin typeface="Arial"/>
                <a:cs typeface="Arial"/>
              </a:rPr>
              <a:t> </a:t>
            </a:r>
            <a:r>
              <a:rPr lang="en-US" sz="1400" b="1" dirty="0" err="1" smtClean="0">
                <a:latin typeface="Arial"/>
                <a:cs typeface="Arial"/>
              </a:rPr>
              <a:t>Umum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81062" y="4249435"/>
            <a:ext cx="2874445" cy="775466"/>
          </a:xfrm>
          <a:prstGeom prst="rect">
            <a:avLst/>
          </a:prstGeom>
          <a:noFill/>
          <a:ln w="28575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 bwMode="auto">
          <a:xfrm>
            <a:off x="6718359" y="3993521"/>
            <a:ext cx="0" cy="25591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/>
          <p:cNvCxnSpPr/>
          <p:nvPr/>
        </p:nvCxnSpPr>
        <p:spPr>
          <a:xfrm>
            <a:off x="5277993" y="2845292"/>
            <a:ext cx="2977514" cy="1791876"/>
          </a:xfrm>
          <a:prstGeom prst="bentConnector3">
            <a:avLst>
              <a:gd name="adj1" fmla="val 107678"/>
            </a:avLst>
          </a:prstGeom>
          <a:ln>
            <a:solidFill>
              <a:schemeClr val="accent6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470653" y="3028927"/>
            <a:ext cx="13992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latin typeface="Arial"/>
                <a:cs typeface="Arial"/>
              </a:rPr>
              <a:t>BLU </a:t>
            </a:r>
            <a:r>
              <a:rPr lang="en-US" sz="1400" b="0" dirty="0" err="1" smtClean="0">
                <a:latin typeface="Arial"/>
                <a:cs typeface="Arial"/>
              </a:rPr>
              <a:t>Kemenkeu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masuk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sebagai</a:t>
            </a:r>
            <a:r>
              <a:rPr lang="en-US" sz="1400" b="0" dirty="0" smtClean="0">
                <a:latin typeface="Arial"/>
                <a:cs typeface="Arial"/>
              </a:rPr>
              <a:t> PJPK </a:t>
            </a:r>
            <a:r>
              <a:rPr lang="en-US" sz="1400" b="0" dirty="0" err="1" smtClean="0">
                <a:latin typeface="Arial"/>
                <a:cs typeface="Arial"/>
              </a:rPr>
              <a:t>bersama-sama</a:t>
            </a:r>
            <a:r>
              <a:rPr lang="en-US" sz="1400" b="0" dirty="0" smtClean="0">
                <a:latin typeface="Arial"/>
                <a:cs typeface="Arial"/>
              </a:rPr>
              <a:t> K/L </a:t>
            </a:r>
            <a:r>
              <a:rPr lang="en-US" sz="1400" b="0" dirty="0" err="1" smtClean="0">
                <a:latin typeface="Arial"/>
                <a:cs typeface="Arial"/>
              </a:rPr>
              <a:t>teknis</a:t>
            </a:r>
            <a:endParaRPr lang="en-US" sz="1400" b="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41554" y="3499269"/>
            <a:ext cx="23962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dirty="0" smtClean="0">
                <a:latin typeface="Arial"/>
                <a:cs typeface="Arial"/>
              </a:rPr>
              <a:t>BLU </a:t>
            </a:r>
            <a:r>
              <a:rPr lang="en-US" sz="1400" b="0" dirty="0" err="1" smtClean="0">
                <a:latin typeface="Arial"/>
                <a:cs typeface="Arial"/>
              </a:rPr>
              <a:t>Kemenkeu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berperan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untuk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merekomendasikan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skema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pengelolaan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aset</a:t>
            </a:r>
            <a:r>
              <a:rPr lang="en-US" sz="1400" b="0" dirty="0" smtClean="0">
                <a:latin typeface="Arial"/>
                <a:cs typeface="Arial"/>
              </a:rPr>
              <a:t> yang paling optimal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dan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mengelola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pendapatan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dari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pengelolaan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aset</a:t>
            </a:r>
            <a:endParaRPr lang="en-US" sz="1400" b="0" dirty="0" smtClean="0"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59727" y="1710102"/>
            <a:ext cx="33900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latin typeface="Arial"/>
                <a:cs typeface="Arial"/>
              </a:rPr>
              <a:t>K/L </a:t>
            </a:r>
            <a:r>
              <a:rPr lang="en-US" sz="1400" b="0" dirty="0" err="1" smtClean="0">
                <a:latin typeface="Arial"/>
                <a:cs typeface="Arial"/>
              </a:rPr>
              <a:t>Teknis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mengusulkan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konsesi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proyek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i="1" dirty="0" smtClean="0">
                <a:latin typeface="Arial"/>
                <a:cs typeface="Arial"/>
              </a:rPr>
              <a:t>brownfield </a:t>
            </a:r>
            <a:r>
              <a:rPr lang="en-US" sz="1400" b="0" dirty="0" smtClean="0">
                <a:latin typeface="Arial"/>
                <a:cs typeface="Arial"/>
              </a:rPr>
              <a:t>yang </a:t>
            </a:r>
            <a:r>
              <a:rPr lang="en-US" sz="1400" b="0" dirty="0" err="1" smtClean="0">
                <a:latin typeface="Arial"/>
                <a:cs typeface="Arial"/>
              </a:rPr>
              <a:t>berpotensi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dikelola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dan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aset</a:t>
            </a:r>
            <a:r>
              <a:rPr lang="en-US" sz="1400" b="0" dirty="0" smtClean="0">
                <a:latin typeface="Arial"/>
                <a:cs typeface="Arial"/>
              </a:rPr>
              <a:t> yang </a:t>
            </a:r>
            <a:r>
              <a:rPr lang="en-US" sz="1400" b="0" dirty="0" err="1" smtClean="0">
                <a:latin typeface="Arial"/>
                <a:cs typeface="Arial"/>
              </a:rPr>
              <a:t>berpotensi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disekuritisasi</a:t>
            </a:r>
            <a:endParaRPr lang="en-US" sz="1400" b="0" dirty="0">
              <a:latin typeface="Arial"/>
              <a:cs typeface="Arial"/>
            </a:endParaRPr>
          </a:p>
        </p:txBody>
      </p:sp>
      <p:cxnSp>
        <p:nvCxnSpPr>
          <p:cNvPr id="44" name="Straight Arrow Connector 43"/>
          <p:cNvCxnSpPr/>
          <p:nvPr/>
        </p:nvCxnSpPr>
        <p:spPr bwMode="auto">
          <a:xfrm>
            <a:off x="6494063" y="5026974"/>
            <a:ext cx="0" cy="101320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arrow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5"/>
          <a:srcRect t="21452" r="18857" b="34557"/>
          <a:stretch/>
        </p:blipFill>
        <p:spPr>
          <a:xfrm>
            <a:off x="3852252" y="2515192"/>
            <a:ext cx="1202928" cy="4116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73948" y="797821"/>
            <a:ext cx="59624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/>
              <a:t>Skema</a:t>
            </a:r>
            <a:r>
              <a:rPr lang="en-US" sz="1600" b="1" dirty="0"/>
              <a:t> </a:t>
            </a:r>
            <a:r>
              <a:rPr lang="en-US" sz="1600" b="1" dirty="0" err="1"/>
              <a:t>Pengelolaan</a:t>
            </a:r>
            <a:r>
              <a:rPr lang="en-US" sz="1600" b="1" dirty="0"/>
              <a:t> </a:t>
            </a:r>
            <a:r>
              <a:rPr lang="en-US" sz="1600" b="1" dirty="0" err="1"/>
              <a:t>Aset</a:t>
            </a:r>
            <a:r>
              <a:rPr lang="en-US" sz="1600" b="1" dirty="0"/>
              <a:t> </a:t>
            </a:r>
            <a:r>
              <a:rPr lang="en-US" sz="1600" b="1" dirty="0" err="1"/>
              <a:t>Terbatas</a:t>
            </a:r>
            <a:r>
              <a:rPr lang="en-US" sz="1600" b="1" dirty="0"/>
              <a:t> </a:t>
            </a:r>
            <a:r>
              <a:rPr lang="en-US" sz="1600" b="1" dirty="0" smtClean="0"/>
              <a:t>(</a:t>
            </a:r>
            <a:r>
              <a:rPr lang="en-US" sz="1600" b="1" dirty="0" err="1"/>
              <a:t>Sekuritisasi</a:t>
            </a:r>
            <a:r>
              <a:rPr lang="en-US" sz="1600" b="1" dirty="0"/>
              <a:t> </a:t>
            </a:r>
            <a:r>
              <a:rPr lang="en-US" sz="1600" b="1" dirty="0" err="1"/>
              <a:t>dan</a:t>
            </a:r>
            <a:r>
              <a:rPr lang="en-US" sz="1600" b="1" dirty="0"/>
              <a:t> </a:t>
            </a:r>
            <a:r>
              <a:rPr lang="en-US" sz="1600" b="1" dirty="0" err="1"/>
              <a:t>KePAT</a:t>
            </a:r>
            <a:r>
              <a:rPr lang="en-U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788675593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1"/>
          <p:cNvSpPr txBox="1">
            <a:spLocks/>
          </p:cNvSpPr>
          <p:nvPr/>
        </p:nvSpPr>
        <p:spPr>
          <a:xfrm>
            <a:off x="782638" y="4464050"/>
            <a:ext cx="8420100" cy="693738"/>
          </a:xfrm>
          <a:prstGeom prst="rect">
            <a:avLst/>
          </a:prstGeom>
        </p:spPr>
        <p:txBody>
          <a:bodyPr lIns="107263" tIns="53630" rIns="107263" bIns="53630">
            <a:spAutoFit/>
          </a:bodyPr>
          <a:lstStyle>
            <a:lvl1pPr algn="l" defTabSz="536311" rtl="0" eaLnBrk="1" latinLnBrk="0" hangingPunct="1">
              <a:spcBef>
                <a:spcPct val="0"/>
              </a:spcBef>
              <a:buNone/>
              <a:defRPr lang="en-US" sz="3800" b="1" kern="1200" cap="all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defRPr/>
            </a:pPr>
            <a:r>
              <a:rPr dirty="0" err="1"/>
              <a:t>Terima</a:t>
            </a:r>
            <a:r>
              <a:rPr dirty="0"/>
              <a:t> </a:t>
            </a:r>
            <a:r>
              <a:rPr dirty="0" err="1"/>
              <a:t>Kasih</a:t>
            </a:r>
            <a:endParaRPr dirty="0"/>
          </a:p>
        </p:txBody>
      </p:sp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2476500" y="5237163"/>
            <a:ext cx="4953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Sekretariat – Komite Percepatan Penyediaan Infrastruktur Prioritas (KPPIP)</a:t>
            </a:r>
            <a:endParaRPr lang="en-US" sz="1400">
              <a:solidFill>
                <a:schemeClr val="bg1"/>
              </a:solidFill>
            </a:endParaRPr>
          </a:p>
          <a:p>
            <a:pPr algn="ctr"/>
            <a:r>
              <a:rPr lang="nl-NL" sz="1400">
                <a:solidFill>
                  <a:schemeClr val="bg1"/>
                </a:solidFill>
              </a:rPr>
              <a:t>Menara Merdeka,8</a:t>
            </a:r>
            <a:r>
              <a:rPr lang="nl-NL" sz="1400" baseline="30000">
                <a:solidFill>
                  <a:schemeClr val="bg1"/>
                </a:solidFill>
              </a:rPr>
              <a:t>th</a:t>
            </a:r>
            <a:r>
              <a:rPr lang="nl-NL" sz="1400">
                <a:solidFill>
                  <a:schemeClr val="bg1"/>
                </a:solidFill>
              </a:rPr>
              <a:t> Floor - Jalan Budi Kemuliaan I No. 2</a:t>
            </a:r>
          </a:p>
          <a:p>
            <a:pPr algn="ctr"/>
            <a:r>
              <a:rPr lang="es-ES_tradnl" sz="1400">
                <a:solidFill>
                  <a:schemeClr val="bg1"/>
                </a:solidFill>
              </a:rPr>
              <a:t>Jakarta 10110, Indonesia</a:t>
            </a:r>
          </a:p>
          <a:p>
            <a:pPr algn="ctr"/>
            <a:r>
              <a:rPr lang="en-US" sz="1400">
                <a:solidFill>
                  <a:schemeClr val="bg1"/>
                </a:solidFill>
              </a:rPr>
              <a:t>T. </a:t>
            </a:r>
            <a:r>
              <a:rPr lang="en-US" sz="1400" u="sng">
                <a:solidFill>
                  <a:schemeClr val="bg1"/>
                </a:solidFill>
              </a:rPr>
              <a:t>+62 21 2957 3771, +62 21 2957 3772</a:t>
            </a:r>
          </a:p>
          <a:p>
            <a:pPr algn="ctr"/>
            <a:r>
              <a:rPr lang="en-US" sz="1400" u="sng">
                <a:solidFill>
                  <a:schemeClr val="bg1"/>
                </a:solidFill>
              </a:rPr>
              <a:t>F.</a:t>
            </a:r>
            <a:r>
              <a:rPr lang="en-US" sz="1400" i="1" u="sng">
                <a:solidFill>
                  <a:schemeClr val="bg1"/>
                </a:solidFill>
              </a:rPr>
              <a:t> </a:t>
            </a:r>
            <a:r>
              <a:rPr lang="en-US" sz="1400" u="sng">
                <a:solidFill>
                  <a:schemeClr val="bg1"/>
                </a:solidFill>
              </a:rPr>
              <a:t>+62 21 2957 3773</a:t>
            </a:r>
          </a:p>
        </p:txBody>
      </p:sp>
    </p:spTree>
    <p:extLst>
      <p:ext uri="{BB962C8B-B14F-4D97-AF65-F5344CB8AC3E}">
        <p14:creationId xmlns:p14="http://schemas.microsoft.com/office/powerpoint/2010/main" xmlns="" val="977409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3" descr="Screen Shot 2014-05-19 at 4.53.2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078" y="794113"/>
            <a:ext cx="4699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8" descr="Screen Shot 2014-05-19 at 4.52.03 PM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7828" y="793319"/>
            <a:ext cx="461962" cy="42703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2349"/>
            <a:ext cx="9410700" cy="723861"/>
          </a:xfrm>
        </p:spPr>
        <p:txBody>
          <a:bodyPr/>
          <a:lstStyle/>
          <a:p>
            <a:r>
              <a:rPr lang="en-US" sz="2000" dirty="0" err="1" smtClean="0">
                <a:latin typeface="Arial" charset="0"/>
                <a:cs typeface="Arial" charset="0"/>
              </a:rPr>
              <a:t>Untuk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mendorong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 smtClean="0">
                <a:latin typeface="Arial" charset="0"/>
                <a:cs typeface="Arial" charset="0"/>
              </a:rPr>
              <a:t>pembangunan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err="1" smtClean="0">
                <a:latin typeface="Arial" charset="0"/>
                <a:cs typeface="Arial" charset="0"/>
              </a:rPr>
              <a:t>infrastruktur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err="1" smtClean="0">
                <a:latin typeface="Arial" charset="0"/>
                <a:cs typeface="Arial" charset="0"/>
              </a:rPr>
              <a:t>Pemerintah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err="1" smtClean="0">
                <a:latin typeface="Arial" charset="0"/>
                <a:cs typeface="Arial" charset="0"/>
              </a:rPr>
              <a:t>juga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err="1" smtClean="0">
                <a:latin typeface="Arial" charset="0"/>
                <a:cs typeface="Arial" charset="0"/>
              </a:rPr>
              <a:t>telah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melakukan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berbagai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reformasi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6555653" y="1286591"/>
            <a:ext cx="3016972" cy="546576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/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549303" y="1263999"/>
            <a:ext cx="2667029" cy="3937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549303" y="2638935"/>
            <a:ext cx="2728913" cy="3937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549303" y="3841108"/>
            <a:ext cx="2728913" cy="3937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550515" y="1267174"/>
            <a:ext cx="2940050" cy="546576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/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556864" y="1287914"/>
            <a:ext cx="2714625" cy="2689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556865" y="2029023"/>
            <a:ext cx="2714625" cy="2957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556865" y="3083315"/>
            <a:ext cx="2714625" cy="4353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/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556865" y="4150121"/>
            <a:ext cx="2714625" cy="294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94578" y="1267174"/>
            <a:ext cx="2982912" cy="546520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/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94578" y="1263998"/>
            <a:ext cx="2836861" cy="39942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94578" y="2449744"/>
            <a:ext cx="2836861" cy="3921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93234" y="4412650"/>
            <a:ext cx="2836861" cy="3921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cxnSp>
        <p:nvCxnSpPr>
          <p:cNvPr id="19" name="Straight Connector 26"/>
          <p:cNvCxnSpPr>
            <a:cxnSpLocks noChangeShapeType="1"/>
          </p:cNvCxnSpPr>
          <p:nvPr/>
        </p:nvCxnSpPr>
        <p:spPr bwMode="auto">
          <a:xfrm>
            <a:off x="464272" y="1212129"/>
            <a:ext cx="3012209" cy="18719"/>
          </a:xfrm>
          <a:prstGeom prst="line">
            <a:avLst/>
          </a:prstGeom>
          <a:noFill/>
          <a:ln w="12700">
            <a:solidFill>
              <a:srgbClr val="39579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" name="Straight Connector 27"/>
          <p:cNvCxnSpPr>
            <a:cxnSpLocks noChangeShapeType="1"/>
          </p:cNvCxnSpPr>
          <p:nvPr/>
        </p:nvCxnSpPr>
        <p:spPr bwMode="auto">
          <a:xfrm>
            <a:off x="3559896" y="1230034"/>
            <a:ext cx="2916237" cy="0"/>
          </a:xfrm>
          <a:prstGeom prst="line">
            <a:avLst/>
          </a:prstGeom>
          <a:noFill/>
          <a:ln w="9525">
            <a:solidFill>
              <a:srgbClr val="39579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" name="Straight Connector 28"/>
          <p:cNvCxnSpPr>
            <a:cxnSpLocks noChangeShapeType="1"/>
          </p:cNvCxnSpPr>
          <p:nvPr/>
        </p:nvCxnSpPr>
        <p:spPr bwMode="auto">
          <a:xfrm>
            <a:off x="6575568" y="1230034"/>
            <a:ext cx="2962997" cy="0"/>
          </a:xfrm>
          <a:prstGeom prst="line">
            <a:avLst/>
          </a:prstGeom>
          <a:noFill/>
          <a:ln w="9525">
            <a:solidFill>
              <a:srgbClr val="39579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TextBox 29"/>
          <p:cNvSpPr txBox="1">
            <a:spLocks noChangeArrowheads="1"/>
          </p:cNvSpPr>
          <p:nvPr/>
        </p:nvSpPr>
        <p:spPr bwMode="auto">
          <a:xfrm>
            <a:off x="939078" y="845707"/>
            <a:ext cx="214788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hangingPunct="1"/>
            <a:r>
              <a:rPr lang="id-ID" sz="1500" b="1" dirty="0">
                <a:solidFill>
                  <a:srgbClr val="000000"/>
                </a:solidFill>
              </a:rPr>
              <a:t>Reformasi Fiskal</a:t>
            </a:r>
            <a:endParaRPr lang="en-US" sz="1500" b="1" dirty="0">
              <a:solidFill>
                <a:srgbClr val="000000"/>
              </a:solidFill>
            </a:endParaRPr>
          </a:p>
        </p:txBody>
      </p:sp>
      <p:sp>
        <p:nvSpPr>
          <p:cNvPr id="23" name="TextBox 30"/>
          <p:cNvSpPr txBox="1">
            <a:spLocks noChangeArrowheads="1"/>
          </p:cNvSpPr>
          <p:nvPr/>
        </p:nvSpPr>
        <p:spPr bwMode="auto">
          <a:xfrm>
            <a:off x="3983903" y="845707"/>
            <a:ext cx="24892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hangingPunct="1"/>
            <a:r>
              <a:rPr lang="id-ID" sz="1500" b="1">
                <a:solidFill>
                  <a:srgbClr val="000000"/>
                </a:solidFill>
              </a:rPr>
              <a:t>Reformasi Institusi</a:t>
            </a:r>
            <a:endParaRPr lang="en-US" sz="1500" b="1">
              <a:solidFill>
                <a:srgbClr val="000000"/>
              </a:solidFill>
            </a:endParaRPr>
          </a:p>
        </p:txBody>
      </p:sp>
      <p:sp>
        <p:nvSpPr>
          <p:cNvPr id="24" name="TextBox 31"/>
          <p:cNvSpPr txBox="1">
            <a:spLocks noChangeArrowheads="1"/>
          </p:cNvSpPr>
          <p:nvPr/>
        </p:nvSpPr>
        <p:spPr bwMode="auto">
          <a:xfrm>
            <a:off x="7203353" y="845707"/>
            <a:ext cx="2106612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hangingPunct="1"/>
            <a:r>
              <a:rPr lang="id-ID" sz="1500" b="1" dirty="0">
                <a:solidFill>
                  <a:srgbClr val="000000"/>
                </a:solidFill>
              </a:rPr>
              <a:t>Reformasi </a:t>
            </a:r>
            <a:r>
              <a:rPr lang="id-ID" sz="1500" b="1" dirty="0" smtClean="0">
                <a:solidFill>
                  <a:srgbClr val="000000"/>
                </a:solidFill>
              </a:rPr>
              <a:t>Peraturan</a:t>
            </a:r>
            <a:endParaRPr lang="en-US" sz="1500" b="1" dirty="0">
              <a:solidFill>
                <a:srgbClr val="000000"/>
              </a:solidFill>
            </a:endParaRPr>
          </a:p>
        </p:txBody>
      </p:sp>
      <p:pic>
        <p:nvPicPr>
          <p:cNvPr id="27" name="Picture 59" descr="Screen Shot 2014-05-19 at 5.02.27 PM.pn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1703" y="794113"/>
            <a:ext cx="461962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56"/>
          <p:cNvSpPr txBox="1">
            <a:spLocks noChangeArrowheads="1"/>
          </p:cNvSpPr>
          <p:nvPr/>
        </p:nvSpPr>
        <p:spPr bwMode="auto">
          <a:xfrm rot="16200000">
            <a:off x="-883516" y="3522299"/>
            <a:ext cx="22796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 err="1"/>
              <a:t>Implementasi</a:t>
            </a:r>
            <a:endParaRPr lang="en-US" b="1" dirty="0"/>
          </a:p>
        </p:txBody>
      </p:sp>
      <p:sp>
        <p:nvSpPr>
          <p:cNvPr id="29" name="TextBox 22"/>
          <p:cNvSpPr txBox="1">
            <a:spLocks noChangeArrowheads="1"/>
          </p:cNvSpPr>
          <p:nvPr/>
        </p:nvSpPr>
        <p:spPr bwMode="auto">
          <a:xfrm>
            <a:off x="600940" y="1330674"/>
            <a:ext cx="20185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i="1" dirty="0" smtClean="0"/>
              <a:t>Viability Gap Funding</a:t>
            </a:r>
            <a:endParaRPr lang="en-US" sz="1400" b="1" i="1" dirty="0"/>
          </a:p>
        </p:txBody>
      </p:sp>
      <p:sp>
        <p:nvSpPr>
          <p:cNvPr id="30" name="TextBox 24"/>
          <p:cNvSpPr txBox="1">
            <a:spLocks noChangeArrowheads="1"/>
          </p:cNvSpPr>
          <p:nvPr/>
        </p:nvSpPr>
        <p:spPr bwMode="auto">
          <a:xfrm>
            <a:off x="608878" y="1632413"/>
            <a:ext cx="27876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d-ID" sz="1200" dirty="0"/>
              <a:t>Fasilitas untuk meningkatkan kelayakan finansial proyek dengan memberikan kontribusi pada biaya konstruksi maksimum 49%.</a:t>
            </a:r>
          </a:p>
        </p:txBody>
      </p:sp>
      <p:sp>
        <p:nvSpPr>
          <p:cNvPr id="31" name="TextBox 25"/>
          <p:cNvSpPr txBox="1">
            <a:spLocks noChangeArrowheads="1"/>
          </p:cNvSpPr>
          <p:nvPr/>
        </p:nvSpPr>
        <p:spPr bwMode="auto">
          <a:xfrm>
            <a:off x="600940" y="2502131"/>
            <a:ext cx="1925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i="1" dirty="0"/>
              <a:t>Availability Payment</a:t>
            </a:r>
          </a:p>
        </p:txBody>
      </p:sp>
      <p:sp>
        <p:nvSpPr>
          <p:cNvPr id="32" name="TextBox 27"/>
          <p:cNvSpPr txBox="1">
            <a:spLocks noChangeArrowheads="1"/>
          </p:cNvSpPr>
          <p:nvPr/>
        </p:nvSpPr>
        <p:spPr bwMode="auto">
          <a:xfrm>
            <a:off x="608878" y="2810106"/>
            <a:ext cx="27876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d-ID" sz="1200" dirty="0"/>
              <a:t>Penerbitan PMK </a:t>
            </a:r>
            <a:r>
              <a:rPr lang="id-ID" sz="1200" dirty="0" smtClean="0"/>
              <a:t>No. 190/2015 j.o. PMK No. 260/2016 dan Permendagri No. 96/2016.</a:t>
            </a:r>
            <a:endParaRPr lang="id-ID" sz="1200" dirty="0"/>
          </a:p>
          <a:p>
            <a:r>
              <a:rPr lang="en-US" sz="1200" dirty="0" err="1">
                <a:solidFill>
                  <a:srgbClr val="000000"/>
                </a:solidFill>
              </a:rPr>
              <a:t>Skema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</a:rPr>
              <a:t>pembayaran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</a:rPr>
              <a:t>ketersediaan</a:t>
            </a:r>
            <a:r>
              <a:rPr lang="en-US" sz="1200" dirty="0" smtClean="0">
                <a:solidFill>
                  <a:srgbClr val="000000"/>
                </a:solidFill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</a:rPr>
              <a:t>layanan</a:t>
            </a:r>
            <a:r>
              <a:rPr lang="en-US" sz="1200" dirty="0" smtClean="0">
                <a:solidFill>
                  <a:srgbClr val="000000"/>
                </a:solidFill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</a:rPr>
              <a:t>oleh</a:t>
            </a:r>
            <a:r>
              <a:rPr lang="en-US" sz="1200" dirty="0" smtClean="0">
                <a:solidFill>
                  <a:srgbClr val="000000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</a:rPr>
              <a:t>pemerintah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</a:rPr>
              <a:t>selama</a:t>
            </a:r>
            <a:r>
              <a:rPr lang="en-US" sz="1200" dirty="0">
                <a:solidFill>
                  <a:srgbClr val="000000"/>
                </a:solidFill>
              </a:rPr>
              <a:t> masa </a:t>
            </a:r>
            <a:r>
              <a:rPr lang="en-US" sz="1200" dirty="0" err="1">
                <a:solidFill>
                  <a:srgbClr val="000000"/>
                </a:solidFill>
              </a:rPr>
              <a:t>konsensi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</a:rPr>
              <a:t>setelah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</a:rPr>
              <a:t>aset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</a:rPr>
              <a:t>selesai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</a:rPr>
              <a:t>dikerjakan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</a:rPr>
              <a:t>oleh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</a:rPr>
              <a:t>pihak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</a:rPr>
              <a:t>swasta</a:t>
            </a:r>
            <a:r>
              <a:rPr lang="en-US" sz="1200" dirty="0">
                <a:solidFill>
                  <a:srgbClr val="000000"/>
                </a:solidFill>
              </a:rPr>
              <a:t> agar </a:t>
            </a:r>
            <a:r>
              <a:rPr lang="en-US" sz="1200" dirty="0" err="1">
                <a:solidFill>
                  <a:srgbClr val="000000"/>
                </a:solidFill>
              </a:rPr>
              <a:t>proyek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i="1" dirty="0">
                <a:solidFill>
                  <a:srgbClr val="000000"/>
                </a:solidFill>
              </a:rPr>
              <a:t>bankable</a:t>
            </a:r>
            <a:r>
              <a:rPr lang="en-US" sz="1200" dirty="0">
                <a:solidFill>
                  <a:srgbClr val="000000"/>
                </a:solidFill>
              </a:rPr>
              <a:t>.</a:t>
            </a:r>
            <a:endParaRPr lang="id-ID" sz="1200" dirty="0"/>
          </a:p>
        </p:txBody>
      </p:sp>
      <p:sp>
        <p:nvSpPr>
          <p:cNvPr id="35" name="TextBox 30"/>
          <p:cNvSpPr txBox="1">
            <a:spLocks noChangeArrowheads="1"/>
          </p:cNvSpPr>
          <p:nvPr/>
        </p:nvSpPr>
        <p:spPr bwMode="auto">
          <a:xfrm>
            <a:off x="599596" y="4465037"/>
            <a:ext cx="253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dirty="0" err="1"/>
              <a:t>Panduan</a:t>
            </a:r>
            <a:r>
              <a:rPr lang="en-US" sz="1400" b="1" dirty="0"/>
              <a:t> </a:t>
            </a:r>
            <a:r>
              <a:rPr lang="en-US" sz="1400" b="1" dirty="0" err="1"/>
              <a:t>Pembagian</a:t>
            </a:r>
            <a:r>
              <a:rPr lang="en-US" sz="1400" b="1" dirty="0"/>
              <a:t> </a:t>
            </a:r>
            <a:r>
              <a:rPr lang="en-US" sz="1400" b="1" dirty="0" err="1"/>
              <a:t>Risiko</a:t>
            </a:r>
            <a:endParaRPr lang="en-US" sz="1400" b="1" dirty="0"/>
          </a:p>
        </p:txBody>
      </p:sp>
      <p:sp>
        <p:nvSpPr>
          <p:cNvPr id="36" name="TextBox 31"/>
          <p:cNvSpPr txBox="1">
            <a:spLocks noChangeArrowheads="1"/>
          </p:cNvSpPr>
          <p:nvPr/>
        </p:nvSpPr>
        <p:spPr bwMode="auto">
          <a:xfrm>
            <a:off x="606176" y="4806129"/>
            <a:ext cx="2787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/>
              <a:t>PT PII </a:t>
            </a:r>
            <a:r>
              <a:rPr lang="en-US" sz="1200" dirty="0" err="1"/>
              <a:t>telah</a:t>
            </a:r>
            <a:r>
              <a:rPr lang="en-US" sz="1200" dirty="0"/>
              <a:t> </a:t>
            </a:r>
            <a:r>
              <a:rPr lang="en-US" sz="1200" dirty="0" err="1"/>
              <a:t>menerbitkan</a:t>
            </a:r>
            <a:r>
              <a:rPr lang="en-US" sz="1200" dirty="0"/>
              <a:t> </a:t>
            </a:r>
            <a:r>
              <a:rPr lang="en-US" sz="1200" dirty="0" err="1"/>
              <a:t>panduan</a:t>
            </a:r>
            <a:r>
              <a:rPr lang="en-US" sz="1200" dirty="0"/>
              <a:t> </a:t>
            </a:r>
            <a:r>
              <a:rPr lang="en-US" sz="1200" dirty="0" err="1"/>
              <a:t>alokasi</a:t>
            </a:r>
            <a:r>
              <a:rPr lang="en-US" sz="1200" dirty="0"/>
              <a:t> </a:t>
            </a:r>
            <a:r>
              <a:rPr lang="en-US" sz="1200" dirty="0" err="1"/>
              <a:t>risiko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upaya</a:t>
            </a:r>
            <a:r>
              <a:rPr lang="en-US" sz="1200" dirty="0"/>
              <a:t> </a:t>
            </a:r>
            <a:r>
              <a:rPr lang="en-US" sz="1200" dirty="0" err="1"/>
              <a:t>mitigasi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proyek</a:t>
            </a:r>
            <a:r>
              <a:rPr lang="en-US" sz="1200" dirty="0"/>
              <a:t> KPBU.</a:t>
            </a:r>
            <a:endParaRPr lang="id-ID" sz="1200" dirty="0"/>
          </a:p>
        </p:txBody>
      </p:sp>
      <p:sp>
        <p:nvSpPr>
          <p:cNvPr id="37" name="TextBox 32"/>
          <p:cNvSpPr txBox="1">
            <a:spLocks noChangeArrowheads="1"/>
          </p:cNvSpPr>
          <p:nvPr/>
        </p:nvSpPr>
        <p:spPr bwMode="auto">
          <a:xfrm>
            <a:off x="3648940" y="1255294"/>
            <a:ext cx="7254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dirty="0"/>
              <a:t>KPPIP</a:t>
            </a:r>
          </a:p>
        </p:txBody>
      </p:sp>
      <p:sp>
        <p:nvSpPr>
          <p:cNvPr id="38" name="TextBox 33"/>
          <p:cNvSpPr txBox="1">
            <a:spLocks noChangeArrowheads="1"/>
          </p:cNvSpPr>
          <p:nvPr/>
        </p:nvSpPr>
        <p:spPr bwMode="auto">
          <a:xfrm>
            <a:off x="3656877" y="1547118"/>
            <a:ext cx="28647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/>
              <a:t>KPPIP </a:t>
            </a:r>
            <a:r>
              <a:rPr lang="en-US" sz="1200" dirty="0" err="1" smtClean="0"/>
              <a:t>berperan</a:t>
            </a:r>
            <a:r>
              <a:rPr lang="en-US" sz="1200" dirty="0" smtClean="0"/>
              <a:t> </a:t>
            </a:r>
            <a:r>
              <a:rPr lang="en-US" sz="1200" dirty="0" err="1"/>
              <a:t>aktif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percepatan</a:t>
            </a:r>
            <a:r>
              <a:rPr lang="en-US" sz="1200" dirty="0"/>
              <a:t> </a:t>
            </a:r>
            <a:r>
              <a:rPr lang="en-US" sz="1200" dirty="0" err="1"/>
              <a:t>penyediaan</a:t>
            </a:r>
            <a:r>
              <a:rPr lang="en-US" sz="1200" dirty="0"/>
              <a:t> </a:t>
            </a:r>
            <a:r>
              <a:rPr lang="en-US" sz="1200" dirty="0" err="1"/>
              <a:t>infrastruktur</a:t>
            </a:r>
            <a:r>
              <a:rPr lang="en-US" sz="1200" dirty="0"/>
              <a:t> </a:t>
            </a:r>
            <a:r>
              <a:rPr lang="en-US" sz="1200" dirty="0" err="1"/>
              <a:t>prioritas</a:t>
            </a:r>
            <a:r>
              <a:rPr lang="en-US" sz="1200" dirty="0"/>
              <a:t>. </a:t>
            </a:r>
            <a:endParaRPr lang="id-ID" sz="1200" dirty="0"/>
          </a:p>
        </p:txBody>
      </p:sp>
      <p:sp>
        <p:nvSpPr>
          <p:cNvPr id="39" name="TextBox 34"/>
          <p:cNvSpPr txBox="1">
            <a:spLocks noChangeArrowheads="1"/>
          </p:cNvSpPr>
          <p:nvPr/>
        </p:nvSpPr>
        <p:spPr bwMode="auto">
          <a:xfrm>
            <a:off x="3648940" y="2048069"/>
            <a:ext cx="2643188" cy="25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/>
              <a:t>PT Sarana Multi Infrastruktur</a:t>
            </a:r>
          </a:p>
        </p:txBody>
      </p:sp>
      <p:sp>
        <p:nvSpPr>
          <p:cNvPr id="40" name="TextBox 35"/>
          <p:cNvSpPr txBox="1">
            <a:spLocks noChangeArrowheads="1"/>
          </p:cNvSpPr>
          <p:nvPr/>
        </p:nvSpPr>
        <p:spPr bwMode="auto">
          <a:xfrm>
            <a:off x="3656878" y="2292698"/>
            <a:ext cx="27876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d-ID" sz="1200" dirty="0"/>
              <a:t>Penggabungan PT SMI dengan Pusat Investasi Pemerintah (PIP) sehingga perannya berkembang menjadi lembaga pembiayaan infrastruktur.</a:t>
            </a:r>
          </a:p>
        </p:txBody>
      </p:sp>
      <p:sp>
        <p:nvSpPr>
          <p:cNvPr id="41" name="TextBox 36"/>
          <p:cNvSpPr txBox="1">
            <a:spLocks noChangeArrowheads="1"/>
          </p:cNvSpPr>
          <p:nvPr/>
        </p:nvSpPr>
        <p:spPr bwMode="auto">
          <a:xfrm>
            <a:off x="3648939" y="3028345"/>
            <a:ext cx="282719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dirty="0"/>
              <a:t>PT </a:t>
            </a:r>
            <a:r>
              <a:rPr lang="en-US" sz="1400" b="1" dirty="0" err="1"/>
              <a:t>Penjaminan</a:t>
            </a:r>
            <a:r>
              <a:rPr lang="en-US" sz="1400" b="1" dirty="0"/>
              <a:t> </a:t>
            </a:r>
            <a:r>
              <a:rPr lang="en-US" sz="1400" b="1" dirty="0" err="1"/>
              <a:t>Infrastruktur</a:t>
            </a:r>
            <a:r>
              <a:rPr lang="en-US" sz="1400" b="1" dirty="0"/>
              <a:t> Indonesia</a:t>
            </a:r>
          </a:p>
        </p:txBody>
      </p:sp>
      <p:sp>
        <p:nvSpPr>
          <p:cNvPr id="42" name="TextBox 37"/>
          <p:cNvSpPr txBox="1">
            <a:spLocks noChangeArrowheads="1"/>
          </p:cNvSpPr>
          <p:nvPr/>
        </p:nvSpPr>
        <p:spPr bwMode="auto">
          <a:xfrm>
            <a:off x="3656878" y="3520552"/>
            <a:ext cx="2787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d-ID" sz="1200" dirty="0"/>
              <a:t>Potensi pengembangan mandat PT PII untuk memberikan penjaminan proyek di luar proyek KPBU. </a:t>
            </a:r>
          </a:p>
        </p:txBody>
      </p:sp>
      <p:sp>
        <p:nvSpPr>
          <p:cNvPr id="43" name="TextBox 38"/>
          <p:cNvSpPr txBox="1">
            <a:spLocks noChangeArrowheads="1"/>
          </p:cNvSpPr>
          <p:nvPr/>
        </p:nvSpPr>
        <p:spPr bwMode="auto">
          <a:xfrm>
            <a:off x="3648940" y="4131272"/>
            <a:ext cx="15620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i="1" dirty="0"/>
              <a:t>PPP </a:t>
            </a:r>
            <a:r>
              <a:rPr lang="en-US" sz="1400" b="1" i="1" dirty="0" smtClean="0"/>
              <a:t>Unit</a:t>
            </a:r>
            <a:endParaRPr lang="en-US" sz="1400" b="1" i="1" dirty="0"/>
          </a:p>
        </p:txBody>
      </p:sp>
      <p:sp>
        <p:nvSpPr>
          <p:cNvPr id="44" name="TextBox 39"/>
          <p:cNvSpPr txBox="1">
            <a:spLocks noChangeArrowheads="1"/>
          </p:cNvSpPr>
          <p:nvPr/>
        </p:nvSpPr>
        <p:spPr bwMode="auto">
          <a:xfrm>
            <a:off x="3656878" y="4416111"/>
            <a:ext cx="2787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d-ID" sz="1200" dirty="0">
                <a:solidFill>
                  <a:srgbClr val="000000"/>
                </a:solidFill>
              </a:rPr>
              <a:t>Fasilitas untuk mendukung PJPK  dalam penyiapan proyek KPBU (PDF/TA</a:t>
            </a:r>
            <a:r>
              <a:rPr lang="id-ID" sz="1200" dirty="0" smtClean="0">
                <a:solidFill>
                  <a:srgbClr val="000000"/>
                </a:solidFill>
              </a:rPr>
              <a:t>).</a:t>
            </a:r>
            <a:endParaRPr lang="id-ID" sz="1200" dirty="0">
              <a:solidFill>
                <a:srgbClr val="000000"/>
              </a:solidFill>
            </a:endParaRPr>
          </a:p>
        </p:txBody>
      </p:sp>
      <p:sp>
        <p:nvSpPr>
          <p:cNvPr id="45" name="TextBox 40"/>
          <p:cNvSpPr txBox="1">
            <a:spLocks noChangeArrowheads="1"/>
          </p:cNvSpPr>
          <p:nvPr/>
        </p:nvSpPr>
        <p:spPr bwMode="auto">
          <a:xfrm>
            <a:off x="6596968" y="1332262"/>
            <a:ext cx="143668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i="1"/>
              <a:t>Direct Lending</a:t>
            </a:r>
          </a:p>
        </p:txBody>
      </p:sp>
      <p:sp>
        <p:nvSpPr>
          <p:cNvPr id="46" name="TextBox 41"/>
          <p:cNvSpPr txBox="1">
            <a:spLocks noChangeArrowheads="1"/>
          </p:cNvSpPr>
          <p:nvPr/>
        </p:nvSpPr>
        <p:spPr bwMode="auto">
          <a:xfrm>
            <a:off x="6677889" y="1594828"/>
            <a:ext cx="2894736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err="1"/>
              <a:t>Penerbitan</a:t>
            </a:r>
            <a:r>
              <a:rPr lang="en-US" sz="1200" dirty="0"/>
              <a:t> </a:t>
            </a:r>
            <a:r>
              <a:rPr lang="en-US" sz="1200" dirty="0" err="1"/>
              <a:t>Perpres</a:t>
            </a:r>
            <a:r>
              <a:rPr lang="en-US" sz="1200" dirty="0"/>
              <a:t> </a:t>
            </a:r>
            <a:r>
              <a:rPr lang="en-US" sz="1200" dirty="0" smtClean="0"/>
              <a:t>No. 82/2015</a:t>
            </a:r>
            <a:r>
              <a:rPr lang="en-US" sz="1200" dirty="0"/>
              <a:t>.</a:t>
            </a:r>
          </a:p>
          <a:p>
            <a:r>
              <a:rPr lang="en-US" sz="1200" dirty="0" err="1"/>
              <a:t>Mengatur</a:t>
            </a:r>
            <a:r>
              <a:rPr lang="en-US" sz="1200" dirty="0"/>
              <a:t> </a:t>
            </a:r>
            <a:r>
              <a:rPr lang="en-US" sz="1200" dirty="0" err="1"/>
              <a:t>pemberian</a:t>
            </a:r>
            <a:r>
              <a:rPr lang="en-US" sz="1200" dirty="0"/>
              <a:t> </a:t>
            </a:r>
            <a:r>
              <a:rPr lang="en-US" sz="1200" dirty="0" err="1"/>
              <a:t>jaminan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pinjaman</a:t>
            </a:r>
            <a:r>
              <a:rPr lang="en-US" sz="1200" dirty="0"/>
              <a:t> </a:t>
            </a:r>
            <a:r>
              <a:rPr lang="en-US" sz="1200" dirty="0" err="1"/>
              <a:t>langsung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BUMN </a:t>
            </a:r>
            <a:r>
              <a:rPr lang="en-US" sz="1200" dirty="0" err="1"/>
              <a:t>sehingga</a:t>
            </a:r>
            <a:r>
              <a:rPr lang="en-US" sz="1200" dirty="0"/>
              <a:t> </a:t>
            </a:r>
            <a:r>
              <a:rPr lang="en-US" sz="1200" dirty="0" err="1"/>
              <a:t>mempercepat</a:t>
            </a:r>
            <a:r>
              <a:rPr lang="en-US" sz="1200" dirty="0"/>
              <a:t> proses </a:t>
            </a:r>
            <a:r>
              <a:rPr lang="en-US" sz="1200" dirty="0" err="1"/>
              <a:t>penyediaan</a:t>
            </a:r>
            <a:r>
              <a:rPr lang="en-US" sz="1200" dirty="0"/>
              <a:t> </a:t>
            </a:r>
            <a:r>
              <a:rPr lang="en-US" sz="1200" dirty="0" err="1"/>
              <a:t>pendanaan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proyek</a:t>
            </a:r>
            <a:r>
              <a:rPr lang="en-US" sz="1200" dirty="0"/>
              <a:t>.</a:t>
            </a:r>
            <a:endParaRPr lang="id-ID" sz="1200" dirty="0"/>
          </a:p>
        </p:txBody>
      </p:sp>
      <p:sp>
        <p:nvSpPr>
          <p:cNvPr id="47" name="TextBox 42"/>
          <p:cNvSpPr txBox="1">
            <a:spLocks noChangeArrowheads="1"/>
          </p:cNvSpPr>
          <p:nvPr/>
        </p:nvSpPr>
        <p:spPr bwMode="auto">
          <a:xfrm>
            <a:off x="6596968" y="2678622"/>
            <a:ext cx="17002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/>
              <a:t>Pengadaan Tanah</a:t>
            </a:r>
          </a:p>
        </p:txBody>
      </p:sp>
      <p:sp>
        <p:nvSpPr>
          <p:cNvPr id="48" name="TextBox 43"/>
          <p:cNvSpPr txBox="1">
            <a:spLocks noChangeArrowheads="1"/>
          </p:cNvSpPr>
          <p:nvPr/>
        </p:nvSpPr>
        <p:spPr bwMode="auto">
          <a:xfrm>
            <a:off x="6677890" y="3035106"/>
            <a:ext cx="27876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err="1"/>
              <a:t>Penerbitan</a:t>
            </a:r>
            <a:r>
              <a:rPr lang="en-US" sz="1200" dirty="0"/>
              <a:t> </a:t>
            </a:r>
            <a:r>
              <a:rPr lang="en-US" sz="1200" dirty="0" err="1"/>
              <a:t>Perpres</a:t>
            </a:r>
            <a:r>
              <a:rPr lang="en-US" sz="1200" dirty="0"/>
              <a:t> </a:t>
            </a:r>
            <a:r>
              <a:rPr lang="en-US" sz="1200" dirty="0" smtClean="0"/>
              <a:t>No. 148/2015</a:t>
            </a:r>
            <a:endParaRPr lang="en-US" sz="1200" dirty="0"/>
          </a:p>
          <a:p>
            <a:r>
              <a:rPr lang="en-US" sz="1200" dirty="0" err="1"/>
              <a:t>Mengatur</a:t>
            </a:r>
            <a:r>
              <a:rPr lang="en-US" sz="1200" dirty="0"/>
              <a:t> </a:t>
            </a:r>
            <a:r>
              <a:rPr lang="en-US" sz="1200" dirty="0" err="1"/>
              <a:t>upaya-upaya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percepatan</a:t>
            </a:r>
            <a:r>
              <a:rPr lang="en-US" sz="1200" dirty="0"/>
              <a:t> </a:t>
            </a:r>
            <a:r>
              <a:rPr lang="en-US" sz="1200" dirty="0" err="1"/>
              <a:t>pengadaan</a:t>
            </a:r>
            <a:r>
              <a:rPr lang="en-US" sz="1200" dirty="0"/>
              <a:t> </a:t>
            </a:r>
            <a:r>
              <a:rPr lang="en-US" sz="1200" dirty="0" err="1"/>
              <a:t>tanah</a:t>
            </a:r>
            <a:r>
              <a:rPr lang="en-US" sz="1200" dirty="0"/>
              <a:t> </a:t>
            </a:r>
            <a:r>
              <a:rPr lang="en-US" sz="1200" dirty="0" err="1"/>
              <a:t>sesuai</a:t>
            </a:r>
            <a:r>
              <a:rPr lang="en-US" sz="1200" dirty="0"/>
              <a:t> UU No. 2/2012. </a:t>
            </a:r>
            <a:endParaRPr lang="id-ID" sz="1200" dirty="0"/>
          </a:p>
        </p:txBody>
      </p:sp>
      <p:sp>
        <p:nvSpPr>
          <p:cNvPr id="49" name="TextBox 44"/>
          <p:cNvSpPr txBox="1">
            <a:spLocks noChangeArrowheads="1"/>
          </p:cNvSpPr>
          <p:nvPr/>
        </p:nvSpPr>
        <p:spPr bwMode="auto">
          <a:xfrm>
            <a:off x="6596968" y="3880795"/>
            <a:ext cx="26193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dirty="0" smtClean="0"/>
              <a:t>16 </a:t>
            </a:r>
            <a:r>
              <a:rPr lang="en-US" sz="1400" b="1" dirty="0" err="1" smtClean="0"/>
              <a:t>Paket</a:t>
            </a:r>
            <a:r>
              <a:rPr lang="en-US" sz="1400" b="1" dirty="0" smtClean="0"/>
              <a:t> </a:t>
            </a:r>
            <a:r>
              <a:rPr lang="en-US" sz="1400" b="1" dirty="0" err="1"/>
              <a:t>Kebijakan</a:t>
            </a:r>
            <a:r>
              <a:rPr lang="en-US" sz="1400" b="1" dirty="0"/>
              <a:t> </a:t>
            </a:r>
            <a:r>
              <a:rPr lang="en-US" sz="1400" b="1" dirty="0" err="1"/>
              <a:t>Ekonomi</a:t>
            </a:r>
            <a:endParaRPr lang="en-US" sz="1400" b="1" dirty="0"/>
          </a:p>
        </p:txBody>
      </p:sp>
      <p:sp>
        <p:nvSpPr>
          <p:cNvPr id="50" name="TextBox 45"/>
          <p:cNvSpPr txBox="1">
            <a:spLocks noChangeArrowheads="1"/>
          </p:cNvSpPr>
          <p:nvPr/>
        </p:nvSpPr>
        <p:spPr bwMode="auto">
          <a:xfrm>
            <a:off x="6705069" y="4197275"/>
            <a:ext cx="283349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err="1"/>
              <a:t>Melakukan</a:t>
            </a:r>
            <a:r>
              <a:rPr lang="en-US" sz="1200" dirty="0"/>
              <a:t> </a:t>
            </a:r>
            <a:r>
              <a:rPr lang="en-US" sz="1200" dirty="0" err="1"/>
              <a:t>deregulasi</a:t>
            </a:r>
            <a:r>
              <a:rPr lang="en-US" sz="1200" dirty="0"/>
              <a:t> </a:t>
            </a:r>
            <a:r>
              <a:rPr lang="en-US" sz="1200" dirty="0" err="1" smtClean="0"/>
              <a:t>kebijakan</a:t>
            </a:r>
            <a:r>
              <a:rPr lang="en-US" sz="1200" dirty="0" smtClean="0"/>
              <a:t> </a:t>
            </a:r>
            <a:r>
              <a:rPr lang="en-US" sz="1200" dirty="0" err="1" smtClean="0"/>
              <a:t>dan</a:t>
            </a:r>
            <a:r>
              <a:rPr lang="en-US" sz="1200" dirty="0" smtClean="0"/>
              <a:t> </a:t>
            </a:r>
            <a:r>
              <a:rPr lang="en-US" sz="1200" dirty="0" err="1" smtClean="0"/>
              <a:t>peraturan</a:t>
            </a:r>
            <a:r>
              <a:rPr lang="en-US" sz="1200" dirty="0" smtClean="0"/>
              <a:t> </a:t>
            </a:r>
            <a:r>
              <a:rPr lang="en-US" sz="1200" dirty="0"/>
              <a:t>yang </a:t>
            </a:r>
            <a:r>
              <a:rPr lang="en-US" sz="1200" dirty="0" err="1"/>
              <a:t>menghambat</a:t>
            </a:r>
            <a:r>
              <a:rPr lang="en-US" sz="1200" dirty="0"/>
              <a:t> </a:t>
            </a:r>
            <a:r>
              <a:rPr lang="en-US" sz="1200" dirty="0" err="1"/>
              <a:t>infrastruktur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pembentukan</a:t>
            </a:r>
            <a:r>
              <a:rPr lang="en-US" sz="1200" dirty="0"/>
              <a:t> </a:t>
            </a:r>
            <a:r>
              <a:rPr lang="en-US" sz="1200" dirty="0" err="1"/>
              <a:t>satuan</a:t>
            </a:r>
            <a:r>
              <a:rPr lang="en-US" sz="1200" dirty="0"/>
              <a:t> </a:t>
            </a:r>
            <a:r>
              <a:rPr lang="en-US" sz="1200" dirty="0" err="1"/>
              <a:t>kerja</a:t>
            </a:r>
            <a:r>
              <a:rPr lang="en-US" sz="1200" dirty="0"/>
              <a:t> di </a:t>
            </a:r>
            <a:r>
              <a:rPr lang="en-US" sz="1200" dirty="0" err="1"/>
              <a:t>Kemenko</a:t>
            </a:r>
            <a:r>
              <a:rPr lang="en-US" sz="1200" dirty="0"/>
              <a:t> </a:t>
            </a:r>
            <a:r>
              <a:rPr lang="en-US" sz="1200" dirty="0" err="1" smtClean="0"/>
              <a:t>Perekonomian</a:t>
            </a:r>
            <a:r>
              <a:rPr lang="en-US" sz="1200" dirty="0" smtClean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memastikan</a:t>
            </a:r>
            <a:r>
              <a:rPr lang="en-US" sz="1200" dirty="0"/>
              <a:t> </a:t>
            </a:r>
            <a:r>
              <a:rPr lang="en-US" sz="1200" dirty="0" err="1"/>
              <a:t>efektivitas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implementasi</a:t>
            </a:r>
            <a:r>
              <a:rPr lang="en-US" sz="1200" dirty="0"/>
              <a:t> </a:t>
            </a:r>
            <a:r>
              <a:rPr lang="en-US" sz="1200" dirty="0" err="1" smtClean="0"/>
              <a:t>kebijakan</a:t>
            </a:r>
            <a:r>
              <a:rPr lang="en-US" sz="1200" dirty="0" smtClean="0"/>
              <a:t> </a:t>
            </a:r>
            <a:r>
              <a:rPr lang="en-US" sz="1200" dirty="0" err="1" smtClean="0"/>
              <a:t>tersebut</a:t>
            </a:r>
            <a:r>
              <a:rPr lang="en-US" sz="1200" dirty="0" smtClean="0"/>
              <a:t>.</a:t>
            </a:r>
          </a:p>
          <a:p>
            <a:pPr marL="171450" indent="-171450">
              <a:buFont typeface="Arial" charset="0"/>
              <a:buChar char="•"/>
            </a:pPr>
            <a:endParaRPr lang="id-ID" sz="1200" dirty="0"/>
          </a:p>
        </p:txBody>
      </p:sp>
      <p:sp>
        <p:nvSpPr>
          <p:cNvPr id="54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31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6563591" y="5373325"/>
            <a:ext cx="2714625" cy="3937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56" name="TextBox 28"/>
          <p:cNvSpPr txBox="1">
            <a:spLocks noChangeArrowheads="1"/>
          </p:cNvSpPr>
          <p:nvPr/>
        </p:nvSpPr>
        <p:spPr bwMode="auto">
          <a:xfrm>
            <a:off x="6596968" y="5304768"/>
            <a:ext cx="26082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dirty="0" smtClean="0"/>
              <a:t>Dana </a:t>
            </a:r>
            <a:r>
              <a:rPr lang="en-US" sz="1400" b="1" dirty="0" err="1" smtClean="0"/>
              <a:t>Investasi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Infrastruktur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Otoritas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Jasa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Keuangan</a:t>
            </a:r>
            <a:endParaRPr lang="en-US" sz="1400" b="1" dirty="0"/>
          </a:p>
        </p:txBody>
      </p:sp>
      <p:sp>
        <p:nvSpPr>
          <p:cNvPr id="57" name="TextBox 29"/>
          <p:cNvSpPr txBox="1">
            <a:spLocks noChangeArrowheads="1"/>
          </p:cNvSpPr>
          <p:nvPr/>
        </p:nvSpPr>
        <p:spPr bwMode="auto">
          <a:xfrm>
            <a:off x="6677891" y="5791407"/>
            <a:ext cx="27876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d-ID" sz="1200" dirty="0" smtClean="0">
                <a:latin typeface="Arial"/>
                <a:cs typeface="Arial"/>
              </a:rPr>
              <a:t>Wadah </a:t>
            </a:r>
            <a:r>
              <a:rPr lang="id-ID" sz="1200" dirty="0">
                <a:latin typeface="Arial"/>
                <a:cs typeface="Arial"/>
              </a:rPr>
              <a:t>yang dipergunakan untuk menghimpun dana dari masyarakat pemodal untuk selanjutnya </a:t>
            </a:r>
            <a:r>
              <a:rPr lang="en-US" sz="1200" dirty="0" err="1">
                <a:latin typeface="Arial"/>
                <a:cs typeface="Arial"/>
              </a:rPr>
              <a:t>sebagian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dirty="0" err="1">
                <a:latin typeface="Arial"/>
                <a:cs typeface="Arial"/>
              </a:rPr>
              <a:t>besar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id-ID" sz="1200" dirty="0">
                <a:latin typeface="Arial"/>
                <a:cs typeface="Arial"/>
              </a:rPr>
              <a:t>diinvestasikan pada </a:t>
            </a:r>
            <a:r>
              <a:rPr lang="en-US" sz="1200" dirty="0" err="1">
                <a:latin typeface="Arial"/>
                <a:cs typeface="Arial"/>
              </a:rPr>
              <a:t>Aset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id-ID" sz="1200" dirty="0">
                <a:latin typeface="Arial"/>
                <a:cs typeface="Arial"/>
              </a:rPr>
              <a:t>Infrastruktur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dirty="0" err="1">
                <a:latin typeface="Arial"/>
                <a:cs typeface="Arial"/>
              </a:rPr>
              <a:t>oleh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dirty="0" err="1">
                <a:latin typeface="Arial"/>
                <a:cs typeface="Arial"/>
              </a:rPr>
              <a:t>Manajer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dirty="0" err="1" smtClean="0">
                <a:latin typeface="Arial"/>
                <a:cs typeface="Arial"/>
              </a:rPr>
              <a:t>Investasi</a:t>
            </a:r>
            <a:r>
              <a:rPr lang="en-US" sz="1200" dirty="0" smtClean="0">
                <a:latin typeface="Arial"/>
                <a:cs typeface="Arial"/>
              </a:rPr>
              <a:t>.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3573895" y="5087083"/>
            <a:ext cx="2714625" cy="294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60" name="TextBox 38"/>
          <p:cNvSpPr txBox="1">
            <a:spLocks noChangeArrowheads="1"/>
          </p:cNvSpPr>
          <p:nvPr/>
        </p:nvSpPr>
        <p:spPr bwMode="auto">
          <a:xfrm>
            <a:off x="3665970" y="5057465"/>
            <a:ext cx="2049265" cy="23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dirty="0" smtClean="0"/>
              <a:t>BLU LMAN</a:t>
            </a:r>
            <a:endParaRPr lang="en-US" sz="1400" b="1" dirty="0"/>
          </a:p>
        </p:txBody>
      </p:sp>
      <p:sp>
        <p:nvSpPr>
          <p:cNvPr id="61" name="TextBox 39"/>
          <p:cNvSpPr txBox="1">
            <a:spLocks noChangeArrowheads="1"/>
          </p:cNvSpPr>
          <p:nvPr/>
        </p:nvSpPr>
        <p:spPr bwMode="auto">
          <a:xfrm>
            <a:off x="3673908" y="5358919"/>
            <a:ext cx="2787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d-ID" sz="1200" dirty="0" smtClean="0">
                <a:solidFill>
                  <a:srgbClr val="000000"/>
                </a:solidFill>
              </a:rPr>
              <a:t>mendukung pendanaan pengadaan tanah untuk PSN</a:t>
            </a:r>
            <a:endParaRPr lang="id-ID" sz="1200" dirty="0">
              <a:solidFill>
                <a:srgbClr val="000000"/>
              </a:solidFill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3573895" y="5858656"/>
            <a:ext cx="2714625" cy="294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58" name="TextBox 38"/>
          <p:cNvSpPr txBox="1">
            <a:spLocks noChangeArrowheads="1"/>
          </p:cNvSpPr>
          <p:nvPr/>
        </p:nvSpPr>
        <p:spPr bwMode="auto">
          <a:xfrm>
            <a:off x="3665970" y="5847712"/>
            <a:ext cx="20492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dirty="0" smtClean="0"/>
              <a:t>BLU BPJT</a:t>
            </a:r>
            <a:endParaRPr lang="en-US" sz="1400" b="1" dirty="0"/>
          </a:p>
        </p:txBody>
      </p:sp>
      <p:sp>
        <p:nvSpPr>
          <p:cNvPr id="62" name="TextBox 39"/>
          <p:cNvSpPr txBox="1">
            <a:spLocks noChangeArrowheads="1"/>
          </p:cNvSpPr>
          <p:nvPr/>
        </p:nvSpPr>
        <p:spPr bwMode="auto">
          <a:xfrm>
            <a:off x="3673908" y="6128220"/>
            <a:ext cx="27876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smtClean="0">
                <a:solidFill>
                  <a:srgbClr val="000000"/>
                </a:solidFill>
              </a:rPr>
              <a:t>P</a:t>
            </a:r>
            <a:r>
              <a:rPr lang="id-ID" sz="1200" dirty="0" smtClean="0">
                <a:solidFill>
                  <a:srgbClr val="000000"/>
                </a:solidFill>
              </a:rPr>
              <a:t>engembangan tugas dan fungsi BLU BPJT untuk implementasi skema Availability Payment pada jalan tol</a:t>
            </a:r>
            <a:endParaRPr lang="id-ID" sz="1200" dirty="0">
              <a:solidFill>
                <a:srgbClr val="000000"/>
              </a:solidFill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482121" y="5515838"/>
            <a:ext cx="2836861" cy="3921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105357" tIns="52679" rIns="105357" bIns="52679">
            <a:spAutoFit/>
          </a:bodyPr>
          <a:lstStyle/>
          <a:p>
            <a:pPr marL="117475" indent="-117475" defTabSz="1054100" eaLnBrk="1" hangingPunct="1">
              <a:buFontTx/>
              <a:buChar char="•"/>
              <a:defRPr/>
            </a:pPr>
            <a:endParaRPr lang="id-ID" sz="14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64" name="TextBox 30"/>
          <p:cNvSpPr txBox="1">
            <a:spLocks noChangeArrowheads="1"/>
          </p:cNvSpPr>
          <p:nvPr/>
        </p:nvSpPr>
        <p:spPr bwMode="auto">
          <a:xfrm>
            <a:off x="456038" y="5456715"/>
            <a:ext cx="28642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dirty="0" err="1"/>
              <a:t>Pembiayaan</a:t>
            </a:r>
            <a:r>
              <a:rPr lang="en-US" sz="1400" b="1" dirty="0"/>
              <a:t> </a:t>
            </a:r>
            <a:r>
              <a:rPr lang="en-US" sz="1400" b="1" dirty="0" err="1"/>
              <a:t>Investasi</a:t>
            </a:r>
            <a:r>
              <a:rPr lang="en-US" sz="1400" b="1" dirty="0"/>
              <a:t> Non </a:t>
            </a:r>
            <a:r>
              <a:rPr lang="en-US" sz="1400" b="1" dirty="0" err="1"/>
              <a:t>Anggaran</a:t>
            </a:r>
            <a:r>
              <a:rPr lang="en-US" sz="1400" b="1" dirty="0"/>
              <a:t> </a:t>
            </a:r>
            <a:r>
              <a:rPr lang="en-US" sz="1400" b="1" dirty="0" err="1"/>
              <a:t>Pemerintah</a:t>
            </a:r>
            <a:r>
              <a:rPr lang="en-US" sz="1400" b="1" dirty="0"/>
              <a:t> (PINA)</a:t>
            </a:r>
          </a:p>
        </p:txBody>
      </p:sp>
      <p:sp>
        <p:nvSpPr>
          <p:cNvPr id="65" name="TextBox 31"/>
          <p:cNvSpPr txBox="1">
            <a:spLocks noChangeArrowheads="1"/>
          </p:cNvSpPr>
          <p:nvPr/>
        </p:nvSpPr>
        <p:spPr bwMode="auto">
          <a:xfrm>
            <a:off x="542444" y="5918592"/>
            <a:ext cx="297358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 err="1" smtClean="0"/>
              <a:t>Pemanfaataan</a:t>
            </a:r>
            <a:r>
              <a:rPr lang="en-US" sz="1200" dirty="0" smtClean="0"/>
              <a:t> </a:t>
            </a:r>
            <a:r>
              <a:rPr lang="en-US" sz="1200" dirty="0" err="1"/>
              <a:t>sumber</a:t>
            </a:r>
            <a:r>
              <a:rPr lang="en-US" sz="1200" dirty="0"/>
              <a:t> </a:t>
            </a:r>
            <a:r>
              <a:rPr lang="en-US" sz="1200" dirty="0" err="1"/>
              <a:t>pembiayaan</a:t>
            </a:r>
            <a:r>
              <a:rPr lang="en-US" sz="1200" dirty="0"/>
              <a:t> </a:t>
            </a:r>
            <a:r>
              <a:rPr lang="en-US" sz="1200" dirty="0" smtClean="0"/>
              <a:t>non </a:t>
            </a:r>
            <a:r>
              <a:rPr lang="en-US" sz="1200" dirty="0" err="1" smtClean="0"/>
              <a:t>anggaran</a:t>
            </a:r>
            <a:r>
              <a:rPr lang="en-US" sz="1200" dirty="0" smtClean="0"/>
              <a:t> </a:t>
            </a:r>
            <a:r>
              <a:rPr lang="en-US" sz="1200" dirty="0" err="1" smtClean="0"/>
              <a:t>pemerintah</a:t>
            </a:r>
            <a:r>
              <a:rPr lang="en-US" sz="1200" dirty="0" smtClean="0"/>
              <a:t>, </a:t>
            </a:r>
            <a:r>
              <a:rPr lang="en-US" sz="1200" dirty="0" err="1" smtClean="0"/>
              <a:t>seperti</a:t>
            </a:r>
            <a:r>
              <a:rPr lang="en-US" sz="1200" dirty="0"/>
              <a:t> </a:t>
            </a:r>
            <a:r>
              <a:rPr lang="en-US" sz="1200" dirty="0" smtClean="0"/>
              <a:t> </a:t>
            </a:r>
            <a:r>
              <a:rPr lang="en-US" sz="1200" dirty="0"/>
              <a:t>dana </a:t>
            </a:r>
            <a:r>
              <a:rPr lang="en-US" sz="1200" dirty="0" err="1"/>
              <a:t>kelolaan</a:t>
            </a:r>
            <a:r>
              <a:rPr lang="en-US" sz="1200" dirty="0"/>
              <a:t>, </a:t>
            </a:r>
            <a:r>
              <a:rPr lang="en-US" sz="1200" dirty="0" err="1"/>
              <a:t>perbankan</a:t>
            </a:r>
            <a:r>
              <a:rPr lang="en-US" sz="1200" dirty="0"/>
              <a:t>, </a:t>
            </a:r>
            <a:r>
              <a:rPr lang="en-US" sz="1200" dirty="0" err="1"/>
              <a:t>pasar</a:t>
            </a:r>
            <a:r>
              <a:rPr lang="en-US" sz="1200" dirty="0"/>
              <a:t> modal, </a:t>
            </a:r>
            <a:r>
              <a:rPr lang="en-US" sz="1200" dirty="0" err="1"/>
              <a:t>asuransi</a:t>
            </a:r>
            <a:r>
              <a:rPr lang="en-US" sz="1200" dirty="0"/>
              <a:t>, </a:t>
            </a:r>
            <a:r>
              <a:rPr lang="en-US" sz="1200" dirty="0" err="1"/>
              <a:t>lembaga</a:t>
            </a:r>
            <a:r>
              <a:rPr lang="en-US" sz="1200" dirty="0"/>
              <a:t> </a:t>
            </a:r>
            <a:r>
              <a:rPr lang="en-US" sz="1200" dirty="0" err="1" smtClean="0"/>
              <a:t>pembiayaan</a:t>
            </a:r>
            <a:endParaRPr lang="id-ID" sz="1200" dirty="0"/>
          </a:p>
        </p:txBody>
      </p:sp>
    </p:spTree>
    <p:extLst>
      <p:ext uri="{BB962C8B-B14F-4D97-AF65-F5344CB8AC3E}">
        <p14:creationId xmlns:p14="http://schemas.microsoft.com/office/powerpoint/2010/main" xmlns="" val="203365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 bwMode="auto">
          <a:xfrm>
            <a:off x="2088346" y="3155753"/>
            <a:ext cx="1115251" cy="33112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  <a:defRPr/>
            </a:pPr>
            <a:endParaRPr lang="en-US" sz="1400">
              <a:latin typeface="Arial Narrow" pitchFamily="1" charset="0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3307547" y="3155753"/>
            <a:ext cx="1252953" cy="33112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  <a:defRPr/>
            </a:pPr>
            <a:endParaRPr lang="en-US" sz="1400">
              <a:latin typeface="Arial Narrow" pitchFamily="1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4720954" y="3159016"/>
            <a:ext cx="1431876" cy="33112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  <a:defRPr/>
            </a:pPr>
            <a:endParaRPr lang="en-US" sz="1400">
              <a:latin typeface="Arial Narrow" pitchFamily="1" charset="0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6264215" y="3165753"/>
            <a:ext cx="1411140" cy="33112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  <a:defRPr/>
            </a:pPr>
            <a:endParaRPr lang="en-US" sz="1400">
              <a:latin typeface="Arial Narrow" pitchFamily="1" charset="0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77875" y="3155753"/>
            <a:ext cx="1469622" cy="33112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  <a:defRPr/>
            </a:pPr>
            <a:endParaRPr lang="en-US" sz="1400">
              <a:latin typeface="Arial Narrow" pitchFamily="1" charset="0"/>
              <a:ea typeface="+mn-ea"/>
              <a:cs typeface="+mn-cs"/>
            </a:endParaRPr>
          </a:p>
        </p:txBody>
      </p:sp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95300" y="32563"/>
            <a:ext cx="9410700" cy="723861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1. </a:t>
            </a:r>
            <a:r>
              <a:rPr lang="en-US" sz="2000" dirty="0" err="1" smtClean="0">
                <a:latin typeface="Arial" charset="0"/>
                <a:cs typeface="Arial" charset="0"/>
              </a:rPr>
              <a:t>Fiskal</a:t>
            </a:r>
            <a:r>
              <a:rPr lang="en-US" sz="2000" dirty="0" smtClean="0">
                <a:latin typeface="Arial" charset="0"/>
                <a:cs typeface="Arial" charset="0"/>
              </a:rPr>
              <a:t>: </a:t>
            </a:r>
            <a:r>
              <a:rPr lang="en-US" sz="2000" b="0" dirty="0" err="1" smtClean="0">
                <a:latin typeface="Arial" charset="0"/>
                <a:cs typeface="Arial" charset="0"/>
              </a:rPr>
              <a:t>Dalam</a:t>
            </a:r>
            <a:r>
              <a:rPr lang="en-US" sz="2000" b="0" dirty="0" smtClean="0">
                <a:latin typeface="Arial" charset="0"/>
                <a:cs typeface="Arial" charset="0"/>
              </a:rPr>
              <a:t> mendukung </a:t>
            </a:r>
            <a:r>
              <a:rPr lang="en-US" sz="2000" b="0" dirty="0" err="1">
                <a:latin typeface="Arial" charset="0"/>
                <a:cs typeface="Arial" charset="0"/>
              </a:rPr>
              <a:t>kelayakan</a:t>
            </a:r>
            <a:r>
              <a:rPr lang="en-US" sz="2000" b="0" dirty="0">
                <a:latin typeface="Arial" charset="0"/>
                <a:cs typeface="Arial" charset="0"/>
              </a:rPr>
              <a:t> </a:t>
            </a:r>
            <a:r>
              <a:rPr lang="en-US" sz="2000" b="0" dirty="0" err="1">
                <a:latin typeface="Arial" charset="0"/>
                <a:cs typeface="Arial" charset="0"/>
              </a:rPr>
              <a:t>proyek</a:t>
            </a:r>
            <a:r>
              <a:rPr lang="en-US" sz="2000" b="0" dirty="0">
                <a:latin typeface="Arial" charset="0"/>
                <a:cs typeface="Arial" charset="0"/>
              </a:rPr>
              <a:t> </a:t>
            </a:r>
            <a:r>
              <a:rPr lang="en-US" sz="2000" b="0" dirty="0" smtClean="0">
                <a:latin typeface="Arial" charset="0"/>
                <a:cs typeface="Arial" charset="0"/>
              </a:rPr>
              <a:t>KPBU, Pemerintah </a:t>
            </a:r>
            <a:r>
              <a:rPr lang="en-US" sz="2000" b="0" dirty="0" err="1" smtClean="0">
                <a:latin typeface="Arial" charset="0"/>
                <a:cs typeface="Arial" charset="0"/>
              </a:rPr>
              <a:t>telah</a:t>
            </a:r>
            <a:r>
              <a:rPr lang="en-US" sz="2000" b="0" dirty="0" smtClean="0">
                <a:latin typeface="Arial" charset="0"/>
                <a:cs typeface="Arial" charset="0"/>
              </a:rPr>
              <a:t> memberikan </a:t>
            </a:r>
            <a:r>
              <a:rPr lang="en-US" sz="2000" b="0" dirty="0" err="1" smtClean="0">
                <a:latin typeface="Arial" charset="0"/>
                <a:cs typeface="Arial" charset="0"/>
              </a:rPr>
              <a:t>fasilitas</a:t>
            </a:r>
            <a:r>
              <a:rPr lang="en-US" sz="2000" b="0" dirty="0">
                <a:latin typeface="Arial" charset="0"/>
                <a:cs typeface="Arial" charset="0"/>
              </a:rPr>
              <a:t> </a:t>
            </a:r>
            <a:r>
              <a:rPr lang="en-US" sz="2000" b="0" dirty="0" smtClean="0">
                <a:latin typeface="Arial" charset="0"/>
                <a:cs typeface="Arial" charset="0"/>
              </a:rPr>
              <a:t>yang dapat meningkatkan </a:t>
            </a:r>
            <a:r>
              <a:rPr lang="en-US" sz="2000" b="0" dirty="0" err="1" smtClean="0">
                <a:latin typeface="Arial" charset="0"/>
                <a:cs typeface="Arial" charset="0"/>
              </a:rPr>
              <a:t>kelayakan</a:t>
            </a:r>
            <a:r>
              <a:rPr lang="en-US" sz="2000" b="0" dirty="0" smtClean="0"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latin typeface="Arial" charset="0"/>
                <a:cs typeface="Arial" charset="0"/>
              </a:rPr>
              <a:t>dan</a:t>
            </a:r>
            <a:r>
              <a:rPr lang="en-US" sz="2000" b="0" dirty="0" smtClean="0">
                <a:latin typeface="Arial" charset="0"/>
                <a:cs typeface="Arial" charset="0"/>
              </a:rPr>
              <a:t> </a:t>
            </a:r>
            <a:r>
              <a:rPr lang="en-US" sz="2000" b="0" i="1" dirty="0" smtClean="0">
                <a:latin typeface="Arial" charset="0"/>
                <a:cs typeface="Arial" charset="0"/>
              </a:rPr>
              <a:t>bankability</a:t>
            </a:r>
            <a:endParaRPr sz="2000" b="0" i="1" dirty="0">
              <a:latin typeface="Arial" charset="0"/>
            </a:endParaRP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2900363" y="987425"/>
            <a:ext cx="4171950" cy="3079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PEMERINTAH INDONESIA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Pentagon 5"/>
          <p:cNvSpPr/>
          <p:nvPr/>
        </p:nvSpPr>
        <p:spPr bwMode="auto">
          <a:xfrm>
            <a:off x="370558" y="2667000"/>
            <a:ext cx="1581109" cy="322474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tIns="91440" bIns="91440"/>
          <a:lstStyle/>
          <a:p>
            <a:pPr marL="101600" defTabSz="914400">
              <a:buClr>
                <a:schemeClr val="tx2"/>
              </a:buClr>
              <a:defRPr/>
            </a:pPr>
            <a:endParaRPr lang="en-US" sz="1400" b="1" dirty="0"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855" y="2677051"/>
            <a:ext cx="1246620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Arial"/>
                <a:ea typeface="+mn-ea"/>
                <a:cs typeface="Arial"/>
              </a:rPr>
              <a:t>Penyiapan</a:t>
            </a:r>
            <a:endParaRPr lang="en-US" sz="1200" dirty="0">
              <a:latin typeface="Arial"/>
              <a:ea typeface="+mn-ea"/>
              <a:cs typeface="Arial"/>
            </a:endParaRPr>
          </a:p>
        </p:txBody>
      </p:sp>
      <p:sp>
        <p:nvSpPr>
          <p:cNvPr id="9" name="Chevron 8"/>
          <p:cNvSpPr/>
          <p:nvPr/>
        </p:nvSpPr>
        <p:spPr bwMode="auto">
          <a:xfrm>
            <a:off x="2088347" y="2666999"/>
            <a:ext cx="5812172" cy="322474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tIns="91440" bIns="91440"/>
          <a:lstStyle/>
          <a:p>
            <a:pPr marL="255588" indent="-153988" defTabSz="914400">
              <a:buClr>
                <a:schemeClr val="tx2"/>
              </a:buClr>
              <a:buFontTx/>
              <a:buChar char="•"/>
              <a:defRPr/>
            </a:pPr>
            <a:endParaRPr lang="en-US" sz="1400" b="1">
              <a:latin typeface="Arial"/>
              <a:ea typeface="+mn-ea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25188" y="2679369"/>
            <a:ext cx="220512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Arial"/>
                <a:ea typeface="+mn-ea"/>
                <a:cs typeface="Arial"/>
              </a:rPr>
              <a:t>Proses </a:t>
            </a:r>
            <a:r>
              <a:rPr lang="en-US" sz="1200" dirty="0" err="1" smtClean="0">
                <a:latin typeface="Arial"/>
                <a:ea typeface="+mn-ea"/>
                <a:cs typeface="Arial"/>
              </a:rPr>
              <a:t>Lelang</a:t>
            </a:r>
            <a:endParaRPr lang="en-US" sz="1200" dirty="0">
              <a:latin typeface="Arial"/>
              <a:ea typeface="+mn-ea"/>
              <a:cs typeface="Arial"/>
            </a:endParaRPr>
          </a:p>
        </p:txBody>
      </p:sp>
      <p:sp>
        <p:nvSpPr>
          <p:cNvPr id="12" name="Chevron 11"/>
          <p:cNvSpPr/>
          <p:nvPr/>
        </p:nvSpPr>
        <p:spPr bwMode="auto">
          <a:xfrm>
            <a:off x="8037741" y="2667000"/>
            <a:ext cx="1600200" cy="3048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tIns="91440" bIns="91440"/>
          <a:lstStyle/>
          <a:p>
            <a:pPr marL="255588" indent="-153988" defTabSz="914400">
              <a:buClr>
                <a:schemeClr val="tx2"/>
              </a:buClr>
              <a:buFontTx/>
              <a:buChar char="•"/>
              <a:defRPr/>
            </a:pPr>
            <a:endParaRPr lang="en-US" sz="1400" b="1">
              <a:latin typeface="Arial"/>
              <a:ea typeface="+mn-ea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04235" y="2681563"/>
            <a:ext cx="94991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 smtClean="0">
                <a:latin typeface="Arial"/>
                <a:ea typeface="+mn-ea"/>
                <a:cs typeface="Arial"/>
              </a:rPr>
              <a:t>Konstruksi</a:t>
            </a:r>
            <a:endParaRPr lang="en-US" sz="1200" dirty="0">
              <a:latin typeface="Arial"/>
              <a:ea typeface="+mn-ea"/>
              <a:cs typeface="Arial"/>
            </a:endParaRPr>
          </a:p>
        </p:txBody>
      </p:sp>
      <p:sp>
        <p:nvSpPr>
          <p:cNvPr id="20487" name="Rounded Rectangle 13"/>
          <p:cNvSpPr>
            <a:spLocks noChangeArrowheads="1"/>
          </p:cNvSpPr>
          <p:nvPr/>
        </p:nvSpPr>
        <p:spPr bwMode="auto">
          <a:xfrm>
            <a:off x="6350000" y="2462213"/>
            <a:ext cx="914400" cy="9144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</a:pPr>
            <a:endParaRPr lang="en-US" sz="1400">
              <a:latin typeface="Arial Narrow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2101850" y="1847850"/>
            <a:ext cx="1155700" cy="74453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  <a:defRPr/>
            </a:pPr>
            <a:endParaRPr lang="en-US" sz="1400">
              <a:latin typeface="Arial Narrow" pitchFamily="1" charset="0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3319463" y="1844675"/>
            <a:ext cx="1247775" cy="75088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  <a:defRPr/>
            </a:pPr>
            <a:endParaRPr lang="en-US" sz="1400">
              <a:latin typeface="Arial Narrow" pitchFamily="1" charset="0"/>
              <a:ea typeface="+mn-ea"/>
              <a:cs typeface="+mn-cs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8172450" y="1847850"/>
            <a:ext cx="1193800" cy="74453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  <a:defRPr/>
            </a:pPr>
            <a:endParaRPr lang="en-US" sz="1400">
              <a:latin typeface="Arial Narrow" pitchFamily="1" charset="0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4754563" y="1847850"/>
            <a:ext cx="1463675" cy="74453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  <a:defRPr/>
            </a:pPr>
            <a:endParaRPr lang="en-US" sz="1400">
              <a:latin typeface="Arial Narrow" pitchFamily="1" charset="0"/>
              <a:ea typeface="+mn-ea"/>
              <a:cs typeface="+mn-cs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6283325" y="1847850"/>
            <a:ext cx="1346200" cy="74453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  <a:defRPr/>
            </a:pPr>
            <a:endParaRPr lang="en-US" sz="1400">
              <a:latin typeface="Arial Narrow" pitchFamily="1" charset="0"/>
              <a:ea typeface="+mn-ea"/>
              <a:cs typeface="+mn-cs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8109073" y="3162801"/>
            <a:ext cx="1465067" cy="33112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  <a:defRPr/>
            </a:pPr>
            <a:endParaRPr lang="en-US" sz="1400">
              <a:latin typeface="Arial Narrow" pitchFamily="1" charset="0"/>
              <a:ea typeface="+mn-ea"/>
              <a:cs typeface="+mn-c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109474" y="4710209"/>
            <a:ext cx="1463151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1100" dirty="0" smtClean="0">
                <a:solidFill>
                  <a:srgbClr val="31859C"/>
                </a:solidFill>
                <a:latin typeface="Arial"/>
                <a:cs typeface="Arial"/>
              </a:rPr>
              <a:t>Institusi </a:t>
            </a:r>
            <a:r>
              <a:rPr lang="id-ID" sz="1100" dirty="0">
                <a:solidFill>
                  <a:srgbClr val="31859C"/>
                </a:solidFill>
                <a:latin typeface="Arial"/>
                <a:cs typeface="Arial"/>
              </a:rPr>
              <a:t>Pengelola:</a:t>
            </a:r>
          </a:p>
          <a:p>
            <a:pPr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BLU LMAN, 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Kemenkeu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dan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Kemen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 ATR</a:t>
            </a:r>
          </a:p>
          <a:p>
            <a:pPr defTabSz="536311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100" dirty="0">
              <a:solidFill>
                <a:srgbClr val="800000"/>
              </a:solidFill>
              <a:latin typeface="Arial"/>
              <a:ea typeface="+mn-ea"/>
              <a:cs typeface="Arial"/>
            </a:endParaRPr>
          </a:p>
          <a:p>
            <a:pPr>
              <a:defRPr/>
            </a:pPr>
            <a:r>
              <a:rPr lang="id-ID" sz="1100" dirty="0">
                <a:solidFill>
                  <a:srgbClr val="31859C"/>
                </a:solidFill>
                <a:latin typeface="Arial"/>
                <a:cs typeface="Arial"/>
              </a:rPr>
              <a:t>Komitmen Pemerintah:</a:t>
            </a:r>
          </a:p>
          <a:p>
            <a:pPr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 err="1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Rp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 16 T </a:t>
            </a:r>
            <a:r>
              <a:rPr lang="id-ID" sz="1100" dirty="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(2016)</a:t>
            </a:r>
            <a:endParaRPr lang="en-US" sz="1100" dirty="0" smtClean="0">
              <a:solidFill>
                <a:srgbClr val="000000"/>
              </a:solidFill>
              <a:latin typeface="Arial"/>
              <a:ea typeface="+mn-ea"/>
              <a:cs typeface="Arial"/>
            </a:endParaRPr>
          </a:p>
          <a:p>
            <a:pPr defTabSz="5363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 err="1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Rp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 20 T (2017)</a:t>
            </a:r>
            <a:endParaRPr lang="id-ID" sz="1100" dirty="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5" name="Rounded Rectangle 54"/>
          <p:cNvSpPr/>
          <p:nvPr/>
        </p:nvSpPr>
        <p:spPr bwMode="auto">
          <a:xfrm>
            <a:off x="441325" y="1847850"/>
            <a:ext cx="1133475" cy="74453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5357" tIns="52679" rIns="105357" bIns="52679">
            <a:spAutoFit/>
          </a:bodyPr>
          <a:lstStyle/>
          <a:p>
            <a:pPr marL="117475" indent="-117475" defTabSz="1054100">
              <a:buFontTx/>
              <a:buChar char="•"/>
              <a:defRPr/>
            </a:pPr>
            <a:endParaRPr lang="en-US" sz="1400">
              <a:latin typeface="Arial Narrow" pitchFamily="1" charset="0"/>
              <a:ea typeface="+mn-ea"/>
              <a:cs typeface="+mn-cs"/>
            </a:endParaRPr>
          </a:p>
        </p:txBody>
      </p:sp>
      <p:cxnSp>
        <p:nvCxnSpPr>
          <p:cNvPr id="20506" name="Elbow Connector 66"/>
          <p:cNvCxnSpPr>
            <a:cxnSpLocks noChangeShapeType="1"/>
            <a:endCxn id="55" idx="0"/>
          </p:cNvCxnSpPr>
          <p:nvPr/>
        </p:nvCxnSpPr>
        <p:spPr bwMode="auto">
          <a:xfrm rot="5400000">
            <a:off x="2713038" y="-392112"/>
            <a:ext cx="534987" cy="3944937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7" name="Elbow Connector 67"/>
          <p:cNvCxnSpPr>
            <a:cxnSpLocks noChangeShapeType="1"/>
            <a:endCxn id="16" idx="0"/>
          </p:cNvCxnSpPr>
          <p:nvPr/>
        </p:nvCxnSpPr>
        <p:spPr bwMode="auto">
          <a:xfrm rot="5400000">
            <a:off x="3548856" y="443707"/>
            <a:ext cx="534987" cy="22733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8" name="Elbow Connector 70"/>
          <p:cNvCxnSpPr>
            <a:cxnSpLocks noChangeShapeType="1"/>
            <a:endCxn id="19" idx="0"/>
          </p:cNvCxnSpPr>
          <p:nvPr/>
        </p:nvCxnSpPr>
        <p:spPr bwMode="auto">
          <a:xfrm rot="5400000">
            <a:off x="4182269" y="1073944"/>
            <a:ext cx="531812" cy="100965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9" name="Elbow Connector 73"/>
          <p:cNvCxnSpPr>
            <a:cxnSpLocks noChangeShapeType="1"/>
            <a:endCxn id="24" idx="0"/>
          </p:cNvCxnSpPr>
          <p:nvPr/>
        </p:nvCxnSpPr>
        <p:spPr bwMode="auto">
          <a:xfrm rot="16200000" flipH="1">
            <a:off x="4952206" y="1313657"/>
            <a:ext cx="534987" cy="5334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0" name="Elbow Connector 80"/>
          <p:cNvCxnSpPr>
            <a:cxnSpLocks noChangeShapeType="1"/>
            <a:endCxn id="21" idx="0"/>
          </p:cNvCxnSpPr>
          <p:nvPr/>
        </p:nvCxnSpPr>
        <p:spPr bwMode="auto">
          <a:xfrm rot="16200000" flipH="1">
            <a:off x="6593681" y="-327818"/>
            <a:ext cx="534987" cy="381635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Elbow Connector 56"/>
          <p:cNvCxnSpPr>
            <a:cxnSpLocks noChangeShapeType="1"/>
            <a:endCxn id="27" idx="0"/>
          </p:cNvCxnSpPr>
          <p:nvPr/>
        </p:nvCxnSpPr>
        <p:spPr bwMode="auto">
          <a:xfrm rot="16200000" flipH="1">
            <a:off x="5687219" y="578644"/>
            <a:ext cx="534987" cy="200342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accent5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9" name="TextBox 16"/>
          <p:cNvSpPr txBox="1">
            <a:spLocks noChangeArrowheads="1"/>
          </p:cNvSpPr>
          <p:nvPr/>
        </p:nvSpPr>
        <p:spPr bwMode="auto">
          <a:xfrm>
            <a:off x="2158754" y="1897063"/>
            <a:ext cx="1050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i="1" dirty="0">
                <a:solidFill>
                  <a:srgbClr val="FFFFFF"/>
                </a:solidFill>
                <a:latin typeface="Arial"/>
                <a:cs typeface="Arial"/>
              </a:rPr>
              <a:t>Viability Gap Funding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(VGF)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409704" y="2005013"/>
            <a:ext cx="106997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dirty="0" err="1" smtClean="0">
                <a:solidFill>
                  <a:srgbClr val="FFFFFF"/>
                </a:solidFill>
                <a:latin typeface="Arial"/>
                <a:ea typeface="ＭＳ Ｐゴシック" charset="-128"/>
                <a:cs typeface="Arial"/>
              </a:rPr>
              <a:t>Penjaminan</a:t>
            </a:r>
            <a:r>
              <a:rPr lang="en-US" sz="1200" dirty="0" smtClean="0">
                <a:solidFill>
                  <a:srgbClr val="FFFFFF"/>
                </a:solidFill>
                <a:latin typeface="Arial"/>
                <a:ea typeface="ＭＳ Ｐゴシック" charset="-128"/>
                <a:cs typeface="Arial"/>
              </a:rPr>
              <a:t> Pembiayaan</a:t>
            </a:r>
            <a:endParaRPr lang="en-US" sz="1200" dirty="0">
              <a:solidFill>
                <a:srgbClr val="FFFFFF"/>
              </a:solidFill>
              <a:latin typeface="Arial"/>
              <a:ea typeface="ＭＳ Ｐゴシック" charset="-128"/>
              <a:cs typeface="Arial"/>
            </a:endParaRPr>
          </a:p>
        </p:txBody>
      </p:sp>
      <p:sp>
        <p:nvSpPr>
          <p:cNvPr id="54" name="TextBox 21"/>
          <p:cNvSpPr txBox="1">
            <a:spLocks noChangeArrowheads="1"/>
          </p:cNvSpPr>
          <p:nvPr/>
        </p:nvSpPr>
        <p:spPr bwMode="auto">
          <a:xfrm>
            <a:off x="8189560" y="1985963"/>
            <a:ext cx="1203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Dana Tanah </a:t>
            </a:r>
            <a:r>
              <a:rPr lang="en-US" sz="1200" dirty="0" err="1">
                <a:solidFill>
                  <a:srgbClr val="FFFFFF"/>
                </a:solidFill>
                <a:latin typeface="Arial"/>
                <a:cs typeface="Arial"/>
              </a:rPr>
              <a:t>Bergulir</a:t>
            </a:r>
            <a:endParaRPr lang="en-US" sz="1200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6" name="TextBox 24"/>
          <p:cNvSpPr txBox="1">
            <a:spLocks noChangeArrowheads="1"/>
          </p:cNvSpPr>
          <p:nvPr/>
        </p:nvSpPr>
        <p:spPr bwMode="auto">
          <a:xfrm>
            <a:off x="4775148" y="1989138"/>
            <a:ext cx="1447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dirty="0" err="1">
                <a:solidFill>
                  <a:srgbClr val="FFFFFF"/>
                </a:solidFill>
                <a:latin typeface="Arial"/>
                <a:cs typeface="Arial"/>
              </a:rPr>
              <a:t>Fasilitas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algn="ctr"/>
            <a:r>
              <a:rPr lang="en-US" sz="1200" dirty="0" err="1">
                <a:solidFill>
                  <a:srgbClr val="FFFFFF"/>
                </a:solidFill>
                <a:latin typeface="Arial"/>
                <a:cs typeface="Arial"/>
              </a:rPr>
              <a:t>Pajak</a:t>
            </a:r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7" name="TextBox 27"/>
          <p:cNvSpPr txBox="1">
            <a:spLocks noChangeArrowheads="1"/>
          </p:cNvSpPr>
          <p:nvPr/>
        </p:nvSpPr>
        <p:spPr bwMode="auto">
          <a:xfrm>
            <a:off x="6279904" y="1989138"/>
            <a:ext cx="1355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id-ID" sz="1200" i="1" dirty="0">
                <a:solidFill>
                  <a:srgbClr val="FFFFFF"/>
                </a:solidFill>
                <a:latin typeface="Arial"/>
                <a:cs typeface="Arial"/>
              </a:rPr>
              <a:t>Availability</a:t>
            </a:r>
          </a:p>
          <a:p>
            <a:pPr algn="ctr"/>
            <a:r>
              <a:rPr lang="id-ID" sz="1200" i="1" dirty="0" smtClean="0">
                <a:solidFill>
                  <a:srgbClr val="FFFFFF"/>
                </a:solidFill>
                <a:latin typeface="Arial"/>
                <a:cs typeface="Arial"/>
              </a:rPr>
              <a:t>Payment </a:t>
            </a:r>
            <a:r>
              <a:rPr lang="id-ID" sz="1200" dirty="0" smtClean="0">
                <a:solidFill>
                  <a:srgbClr val="FFFFFF"/>
                </a:solidFill>
                <a:latin typeface="Arial"/>
                <a:cs typeface="Arial"/>
              </a:rPr>
              <a:t>(AP)</a:t>
            </a:r>
            <a:endParaRPr lang="en-US" sz="1200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9" name="TextBox 55"/>
          <p:cNvSpPr txBox="1">
            <a:spLocks noChangeArrowheads="1"/>
          </p:cNvSpPr>
          <p:nvPr/>
        </p:nvSpPr>
        <p:spPr bwMode="auto">
          <a:xfrm>
            <a:off x="437921" y="1897063"/>
            <a:ext cx="1144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i="1" dirty="0">
                <a:solidFill>
                  <a:srgbClr val="FFFFFF"/>
                </a:solidFill>
                <a:latin typeface="Arial"/>
                <a:cs typeface="Arial"/>
              </a:rPr>
              <a:t>Project Development Facility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(PDF)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07099" y="3155753"/>
            <a:ext cx="1355376" cy="1446550"/>
          </a:xfrm>
          <a:prstGeom prst="rect">
            <a:avLst/>
          </a:prstGeom>
          <a:noFill/>
          <a:ln w="3175" cmpd="sng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Fasilitas untuk mendukung PJPK dalam penyiapan proyek KPBU</a:t>
            </a:r>
          </a:p>
          <a:p>
            <a:pPr>
              <a:defRPr/>
            </a:pPr>
            <a:r>
              <a:rPr lang="id-ID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(PDF/TA).</a:t>
            </a:r>
            <a:endParaRPr lang="en-US" sz="1100" dirty="0">
              <a:solidFill>
                <a:srgbClr val="000000"/>
              </a:solidFill>
              <a:latin typeface="Arial"/>
              <a:ea typeface="ＭＳ Ｐゴシック" charset="-128"/>
              <a:cs typeface="Arial"/>
            </a:endParaRPr>
          </a:p>
          <a:p>
            <a:pPr>
              <a:defRPr/>
            </a:pPr>
            <a:endParaRPr lang="en-US" sz="1100" dirty="0">
              <a:solidFill>
                <a:srgbClr val="000000"/>
              </a:solidFill>
              <a:latin typeface="Arial"/>
              <a:ea typeface="ＭＳ Ｐゴシック" charset="-128"/>
              <a:cs typeface="Arial"/>
            </a:endParaRPr>
          </a:p>
          <a:p>
            <a:pPr>
              <a:defRPr/>
            </a:pPr>
            <a:endParaRPr lang="id-ID" sz="1100" dirty="0">
              <a:solidFill>
                <a:srgbClr val="800000"/>
              </a:solidFill>
              <a:latin typeface="Arial"/>
              <a:cs typeface="Arial"/>
            </a:endParaRPr>
          </a:p>
          <a:p>
            <a:pPr>
              <a:defRPr/>
            </a:pPr>
            <a:endParaRPr lang="id-ID" sz="1100" dirty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125837" y="3155753"/>
            <a:ext cx="1077760" cy="1446550"/>
          </a:xfrm>
          <a:prstGeom prst="rect">
            <a:avLst/>
          </a:prstGeom>
          <a:noFill/>
          <a:ln w="3175" cmpd="sng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1100" dirty="0" smtClean="0">
                <a:latin typeface="Arial"/>
                <a:cs typeface="Arial"/>
              </a:rPr>
              <a:t>Peningkatan kelayakan </a:t>
            </a:r>
            <a:r>
              <a:rPr lang="id-ID" sz="1100" dirty="0">
                <a:latin typeface="Arial"/>
                <a:cs typeface="Arial"/>
              </a:rPr>
              <a:t>finansial </a:t>
            </a:r>
            <a:r>
              <a:rPr lang="id-ID" sz="1100" dirty="0" smtClean="0">
                <a:latin typeface="Arial"/>
                <a:cs typeface="Arial"/>
              </a:rPr>
              <a:t>dengan </a:t>
            </a:r>
            <a:r>
              <a:rPr lang="id-ID" sz="1100" dirty="0">
                <a:latin typeface="Arial"/>
                <a:cs typeface="Arial"/>
              </a:rPr>
              <a:t>memberikan kontribusi pada biaya </a:t>
            </a:r>
            <a:r>
              <a:rPr lang="id-ID" sz="1100" dirty="0" smtClean="0">
                <a:latin typeface="Arial"/>
                <a:cs typeface="Arial"/>
              </a:rPr>
              <a:t>konstruksi</a:t>
            </a:r>
            <a:endParaRPr lang="id-ID" sz="1100" dirty="0">
              <a:latin typeface="Arial"/>
              <a:cs typeface="Arial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346283" y="3155753"/>
            <a:ext cx="1252952" cy="1277273"/>
          </a:xfrm>
          <a:prstGeom prst="rect">
            <a:avLst/>
          </a:prstGeom>
          <a:noFill/>
          <a:ln w="3175" cmpd="sng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Penjaminan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kewajiban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pemerintah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dalam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kesepakatan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konsensi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infrastruktur</a:t>
            </a:r>
            <a:endParaRPr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736660" y="3200400"/>
            <a:ext cx="1371600" cy="2123658"/>
          </a:xfrm>
          <a:prstGeom prst="rect">
            <a:avLst/>
          </a:prstGeom>
          <a:noFill/>
          <a:ln w="3175" cmpd="sng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PMK No. 159/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PMK.010.2015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tentang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i="1" dirty="0">
                <a:solidFill>
                  <a:srgbClr val="000000"/>
                </a:solidFill>
                <a:latin typeface="Arial"/>
                <a:cs typeface="Arial"/>
              </a:rPr>
              <a:t>tax holiday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untuk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sektor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pionir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seperti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industri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berbahan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dasar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metal,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kilang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minyak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petrokimia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dasar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mesin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energi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terbarukan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dan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peralatan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cs typeface="Arial"/>
              </a:rPr>
              <a:t>telekomunikasi</a:t>
            </a:r>
            <a:endParaRPr lang="id-ID" sz="1100" dirty="0">
              <a:solidFill>
                <a:srgbClr val="000000"/>
              </a:solidFill>
              <a:latin typeface="Arial"/>
              <a:ea typeface="ＭＳ Ｐゴシック" charset="-128"/>
              <a:cs typeface="Arial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291160" y="3176420"/>
            <a:ext cx="1371364" cy="1785104"/>
          </a:xfrm>
          <a:prstGeom prst="rect">
            <a:avLst/>
          </a:prstGeom>
          <a:noFill/>
          <a:ln w="3175" cmpd="sng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Skema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pembayaran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berkala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oleh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pemerintah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selama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masa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konsensi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setelah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aset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selesai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dikerjakan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oleh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pihak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swasta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agar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proyek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i="1" dirty="0" smtClean="0">
                <a:solidFill>
                  <a:srgbClr val="000000"/>
                </a:solidFill>
                <a:latin typeface="Arial"/>
                <a:cs typeface="Arial"/>
              </a:rPr>
              <a:t>bankable</a:t>
            </a:r>
            <a:endParaRPr lang="id-ID" sz="1100" dirty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132227" y="3155753"/>
            <a:ext cx="1357689" cy="1615827"/>
          </a:xfrm>
          <a:prstGeom prst="rect">
            <a:avLst/>
          </a:prstGeom>
          <a:noFill/>
          <a:ln w="3175" cmpd="sng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Fasilitas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dana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pengadaan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tanah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proyek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jalan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tol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guna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menjembatani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keterbatasan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ketersediaan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dana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pengadaan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tanah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oleh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pihak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swasta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</a:t>
            </a:r>
            <a:endParaRPr lang="en-US" sz="1100" dirty="0">
              <a:solidFill>
                <a:srgbClr val="000000"/>
              </a:solidFill>
              <a:latin typeface="Arial"/>
              <a:ea typeface="ＭＳ Ｐゴシック" charset="-128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23271" y="4385694"/>
            <a:ext cx="1339204" cy="9387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1100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Institusi </a:t>
            </a:r>
            <a:r>
              <a:rPr lang="id-ID" sz="110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Pengelola:</a:t>
            </a:r>
          </a:p>
          <a:p>
            <a:pPr>
              <a:defRPr/>
            </a:pP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PT SMI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dan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PT IIF, </a:t>
            </a:r>
            <a:r>
              <a:rPr lang="id-ID" sz="1100" i="1" dirty="0">
                <a:solidFill>
                  <a:srgbClr val="000000"/>
                </a:solidFill>
                <a:latin typeface="Arial"/>
                <a:cs typeface="Arial"/>
              </a:rPr>
              <a:t>PPP Unit </a:t>
            </a:r>
            <a:r>
              <a:rPr lang="id-ID" sz="1100" dirty="0">
                <a:solidFill>
                  <a:srgbClr val="000000"/>
                </a:solidFill>
                <a:latin typeface="Arial"/>
                <a:cs typeface="Arial"/>
              </a:rPr>
              <a:t>di </a:t>
            </a:r>
            <a:r>
              <a:rPr lang="id-ID" sz="1100" dirty="0" smtClean="0">
                <a:solidFill>
                  <a:srgbClr val="000000"/>
                </a:solidFill>
                <a:latin typeface="Arial"/>
                <a:cs typeface="Arial"/>
              </a:rPr>
              <a:t>Kemenkeu</a:t>
            </a:r>
            <a:endParaRPr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14794" y="4529069"/>
            <a:ext cx="1135021" cy="195438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d-ID" sz="1100" dirty="0" smtClean="0">
                <a:solidFill>
                  <a:srgbClr val="31859C"/>
                </a:solidFill>
                <a:latin typeface="Arial"/>
                <a:cs typeface="Arial"/>
              </a:rPr>
              <a:t>Institusi </a:t>
            </a:r>
            <a:r>
              <a:rPr lang="id-ID" sz="1100" dirty="0">
                <a:solidFill>
                  <a:srgbClr val="31859C"/>
                </a:solidFill>
                <a:latin typeface="Arial"/>
                <a:cs typeface="Arial"/>
              </a:rPr>
              <a:t>Pengelola:</a:t>
            </a:r>
          </a:p>
          <a:p>
            <a:pPr>
              <a:defRPr/>
            </a:pP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Kemenkeu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berdasarkan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proposal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dari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cs typeface="Arial"/>
              </a:rPr>
              <a:t>PJPK</a:t>
            </a:r>
            <a:endParaRPr lang="en-US" sz="11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endParaRPr lang="id-ID" sz="1100" dirty="0">
              <a:solidFill>
                <a:srgbClr val="8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id-ID" sz="1100" dirty="0">
                <a:solidFill>
                  <a:srgbClr val="31859C"/>
                </a:solidFill>
                <a:latin typeface="Arial"/>
                <a:cs typeface="Arial"/>
              </a:rPr>
              <a:t>Komitmen Pemerintah:</a:t>
            </a:r>
          </a:p>
          <a:p>
            <a:pPr>
              <a:defRPr/>
            </a:pPr>
            <a:r>
              <a:rPr lang="id-ID" sz="1100" dirty="0">
                <a:solidFill>
                  <a:srgbClr val="000000"/>
                </a:solidFill>
                <a:latin typeface="Arial"/>
                <a:cs typeface="Arial"/>
              </a:rPr>
              <a:t>Mx. 49% per proyek</a:t>
            </a:r>
            <a:endParaRPr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351937" y="4488314"/>
            <a:ext cx="1254451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d-ID" sz="1100" dirty="0" smtClean="0">
                <a:solidFill>
                  <a:srgbClr val="31859C"/>
                </a:solidFill>
                <a:latin typeface="Arial"/>
                <a:cs typeface="Arial"/>
              </a:rPr>
              <a:t>Institusi </a:t>
            </a:r>
            <a:r>
              <a:rPr lang="id-ID" sz="1100" dirty="0">
                <a:solidFill>
                  <a:srgbClr val="31859C"/>
                </a:solidFill>
                <a:latin typeface="Arial"/>
                <a:cs typeface="Arial"/>
              </a:rPr>
              <a:t>Pengelola:</a:t>
            </a:r>
          </a:p>
          <a:p>
            <a:pPr>
              <a:defRPr/>
            </a:pP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PT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Penjaminan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Infrastruktur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Indonesia (PT PII) –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dimiliki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oleh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Kemenkeu</a:t>
            </a:r>
            <a:endParaRPr lang="en-US" sz="11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endParaRPr lang="id-ID" sz="1100" dirty="0">
              <a:solidFill>
                <a:srgbClr val="8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id-ID" sz="1100" dirty="0">
                <a:solidFill>
                  <a:srgbClr val="31859C"/>
                </a:solidFill>
                <a:latin typeface="Arial"/>
                <a:cs typeface="Arial"/>
              </a:rPr>
              <a:t>Komitmen Pemerintah:</a:t>
            </a:r>
          </a:p>
          <a:p>
            <a:pPr>
              <a:defRPr/>
            </a:pP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Rp</a:t>
            </a:r>
            <a:r>
              <a:rPr lang="en-US" sz="1100" dirty="0">
                <a:solidFill>
                  <a:srgbClr val="000000"/>
                </a:solidFill>
                <a:latin typeface="Arial"/>
                <a:cs typeface="Arial"/>
              </a:rPr>
              <a:t> 5,9 </a:t>
            </a: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Triliun</a:t>
            </a:r>
            <a:endParaRPr lang="en-US" sz="11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736660" y="5402521"/>
            <a:ext cx="1430208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d-ID" sz="1100" dirty="0" smtClean="0">
                <a:solidFill>
                  <a:srgbClr val="31859C"/>
                </a:solidFill>
                <a:latin typeface="Arial"/>
                <a:cs typeface="Arial"/>
              </a:rPr>
              <a:t>Institusi </a:t>
            </a:r>
            <a:r>
              <a:rPr lang="id-ID" sz="1100" dirty="0">
                <a:solidFill>
                  <a:srgbClr val="31859C"/>
                </a:solidFill>
                <a:latin typeface="Arial"/>
                <a:cs typeface="Arial"/>
              </a:rPr>
              <a:t>Pengelola:</a:t>
            </a:r>
          </a:p>
          <a:p>
            <a:pPr>
              <a:defRPr/>
            </a:pPr>
            <a:r>
              <a:rPr lang="en-US" sz="1100" dirty="0" err="1">
                <a:solidFill>
                  <a:srgbClr val="000000"/>
                </a:solidFill>
                <a:latin typeface="Arial"/>
                <a:cs typeface="Arial"/>
              </a:rPr>
              <a:t>Kemenkeu</a:t>
            </a:r>
            <a:endParaRPr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304765" y="4873438"/>
            <a:ext cx="1378070" cy="161582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d-ID" sz="1100" dirty="0" smtClean="0">
                <a:solidFill>
                  <a:srgbClr val="31859C"/>
                </a:solidFill>
                <a:latin typeface="Arial"/>
                <a:cs typeface="Arial"/>
              </a:rPr>
              <a:t>Institusi </a:t>
            </a:r>
            <a:r>
              <a:rPr lang="id-ID" sz="1100" dirty="0">
                <a:solidFill>
                  <a:srgbClr val="31859C"/>
                </a:solidFill>
                <a:latin typeface="Arial"/>
                <a:cs typeface="Arial"/>
              </a:rPr>
              <a:t>Pengelola:</a:t>
            </a:r>
          </a:p>
          <a:p>
            <a:pPr>
              <a:defRPr/>
            </a:pPr>
            <a:r>
              <a:rPr lang="en-US" sz="1100" dirty="0" err="1" smtClean="0">
                <a:solidFill>
                  <a:srgbClr val="000000"/>
                </a:solidFill>
                <a:latin typeface="Arial"/>
                <a:cs typeface="Arial"/>
              </a:rPr>
              <a:t>Kemenkeu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cs typeface="Arial"/>
              </a:rPr>
              <a:t> (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cs typeface="Arial"/>
              </a:rPr>
              <a:t>jika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cs typeface="Arial"/>
              </a:rPr>
              <a:t> AP 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cs typeface="Arial"/>
              </a:rPr>
              <a:t>bersumber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cs typeface="Arial"/>
              </a:rPr>
              <a:t>dari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cs typeface="Arial"/>
              </a:rPr>
              <a:t> APBN) 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cs typeface="Arial"/>
              </a:rPr>
              <a:t>dan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cs typeface="Arial"/>
              </a:rPr>
              <a:t> Pemerintah Daerah 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cs typeface="Arial"/>
              </a:rPr>
              <a:t>dan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cs typeface="Arial"/>
              </a:rPr>
              <a:t>Kemendagri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cs typeface="Arial"/>
              </a:rPr>
              <a:t> (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cs typeface="Arial"/>
              </a:rPr>
              <a:t>Jika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cs typeface="Arial"/>
              </a:rPr>
              <a:t> AP 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cs typeface="Arial"/>
              </a:rPr>
              <a:t>bersumber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  <a:latin typeface="Arial"/>
                <a:cs typeface="Arial"/>
              </a:rPr>
              <a:t>dari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cs typeface="Arial"/>
              </a:rPr>
              <a:t> APBD)</a:t>
            </a:r>
            <a:endParaRPr lang="en-US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32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1719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124346" y="1896336"/>
            <a:ext cx="9318923" cy="14255"/>
          </a:xfrm>
          <a:prstGeom prst="line">
            <a:avLst/>
          </a:prstGeom>
          <a:ln w="571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01" t="25858" r="10999" b="28888"/>
          <a:stretch/>
        </p:blipFill>
        <p:spPr>
          <a:xfrm>
            <a:off x="276614" y="939569"/>
            <a:ext cx="1812359" cy="7732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26476" y="960949"/>
            <a:ext cx="7562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Adalah</a:t>
            </a:r>
            <a:r>
              <a:rPr lang="en-US" sz="1400" dirty="0" smtClean="0"/>
              <a:t> </a:t>
            </a:r>
            <a:r>
              <a:rPr lang="en-US" sz="1400" dirty="0" err="1" smtClean="0"/>
              <a:t>satuan</a:t>
            </a:r>
            <a:r>
              <a:rPr lang="en-US" sz="1400" dirty="0" smtClean="0"/>
              <a:t> kerja </a:t>
            </a:r>
            <a:r>
              <a:rPr lang="en-US" sz="1400" dirty="0" err="1" smtClean="0"/>
              <a:t>dibawah</a:t>
            </a:r>
            <a:r>
              <a:rPr lang="en-US" sz="1400" dirty="0" smtClean="0"/>
              <a:t> DJKN </a:t>
            </a:r>
            <a:r>
              <a:rPr lang="en-US" sz="1400" dirty="0" err="1" smtClean="0"/>
              <a:t>Kementerian</a:t>
            </a:r>
            <a:r>
              <a:rPr lang="en-US" sz="1400" dirty="0" smtClean="0"/>
              <a:t> Keuangan </a:t>
            </a:r>
            <a:r>
              <a:rPr lang="en-US" sz="1400" dirty="0" err="1" smtClean="0"/>
              <a:t>untuk</a:t>
            </a:r>
            <a:r>
              <a:rPr lang="en-US" sz="1400" dirty="0" smtClean="0"/>
              <a:t> memberikan </a:t>
            </a:r>
            <a:r>
              <a:rPr lang="en-US" sz="1400" dirty="0" err="1" smtClean="0"/>
              <a:t>layanan</a:t>
            </a:r>
            <a:r>
              <a:rPr lang="en-US" sz="1400" dirty="0" smtClean="0"/>
              <a:t> </a:t>
            </a:r>
            <a:r>
              <a:rPr lang="en-US" sz="1400" dirty="0" err="1" smtClean="0"/>
              <a:t>publik</a:t>
            </a:r>
            <a:r>
              <a:rPr lang="en-US" sz="1400" dirty="0" smtClean="0"/>
              <a:t> di bidang </a:t>
            </a:r>
            <a:r>
              <a:rPr lang="en-US" sz="1400" dirty="0" err="1" smtClean="0"/>
              <a:t>pengelolaan</a:t>
            </a:r>
            <a:r>
              <a:rPr lang="en-US" sz="1400" dirty="0" smtClean="0"/>
              <a:t> </a:t>
            </a:r>
            <a:r>
              <a:rPr lang="en-US" sz="1400" dirty="0" err="1" smtClean="0"/>
              <a:t>aset</a:t>
            </a:r>
            <a:r>
              <a:rPr lang="en-US" sz="1400" dirty="0" smtClean="0"/>
              <a:t> </a:t>
            </a:r>
            <a:r>
              <a:rPr lang="en-US" sz="1400" dirty="0" err="1" smtClean="0"/>
              <a:t>negara</a:t>
            </a:r>
            <a:r>
              <a:rPr lang="en-US" sz="1400" dirty="0" smtClean="0"/>
              <a:t> dengan </a:t>
            </a:r>
            <a:r>
              <a:rPr lang="en-US" sz="1400" dirty="0" err="1" smtClean="0"/>
              <a:t>menerapkan</a:t>
            </a:r>
            <a:r>
              <a:rPr lang="en-US" sz="1400" dirty="0" smtClean="0"/>
              <a:t> </a:t>
            </a:r>
            <a:r>
              <a:rPr lang="en-US" sz="1400" dirty="0" err="1" smtClean="0"/>
              <a:t>pola</a:t>
            </a:r>
            <a:r>
              <a:rPr lang="en-US" sz="1400" dirty="0" smtClean="0"/>
              <a:t> </a:t>
            </a:r>
            <a:r>
              <a:rPr lang="en-US" sz="1400" dirty="0" err="1" smtClean="0"/>
              <a:t>pengelolaan</a:t>
            </a:r>
            <a:r>
              <a:rPr lang="en-US" sz="1400" dirty="0" smtClean="0"/>
              <a:t> </a:t>
            </a:r>
            <a:r>
              <a:rPr lang="en-US" sz="1400" dirty="0" err="1" smtClean="0"/>
              <a:t>keuangan</a:t>
            </a:r>
            <a:r>
              <a:rPr lang="en-US" sz="1400" dirty="0" smtClean="0"/>
              <a:t> </a:t>
            </a:r>
            <a:r>
              <a:rPr lang="en-US" sz="1400" dirty="0" err="1" smtClean="0"/>
              <a:t>Badan</a:t>
            </a:r>
            <a:r>
              <a:rPr lang="en-US" sz="1400" dirty="0" smtClean="0"/>
              <a:t> </a:t>
            </a:r>
            <a:r>
              <a:rPr lang="en-US" sz="1400" dirty="0" err="1" smtClean="0"/>
              <a:t>Layanan</a:t>
            </a:r>
            <a:r>
              <a:rPr lang="en-US" sz="1400" dirty="0" smtClean="0"/>
              <a:t> </a:t>
            </a:r>
            <a:r>
              <a:rPr lang="en-US" sz="1400" dirty="0" err="1" smtClean="0"/>
              <a:t>Umum</a:t>
            </a:r>
            <a:r>
              <a:rPr lang="en-US" sz="1400" dirty="0" smtClean="0"/>
              <a:t> (BLU)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5921031" y="2874280"/>
            <a:ext cx="371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Sisa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dana</a:t>
            </a:r>
            <a:r>
              <a:rPr lang="en-US" sz="1400" b="1" dirty="0" smtClean="0"/>
              <a:t> </a:t>
            </a:r>
            <a:r>
              <a:rPr lang="en-US" sz="1400" dirty="0" smtClean="0"/>
              <a:t>yang </a:t>
            </a:r>
            <a:r>
              <a:rPr lang="en-US" sz="1400" dirty="0" err="1" smtClean="0"/>
              <a:t>dikelola</a:t>
            </a:r>
            <a:r>
              <a:rPr lang="en-US" sz="1400" dirty="0" smtClean="0"/>
              <a:t> </a:t>
            </a:r>
            <a:r>
              <a:rPr lang="en-US" sz="1400" b="1" dirty="0" err="1" smtClean="0"/>
              <a:t>dapat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digunakan</a:t>
            </a:r>
            <a:r>
              <a:rPr lang="en-US" sz="1400" b="1" dirty="0" smtClean="0"/>
              <a:t> </a:t>
            </a:r>
            <a:r>
              <a:rPr lang="en-US" sz="1400" dirty="0" err="1" smtClean="0"/>
              <a:t>pada</a:t>
            </a:r>
            <a:r>
              <a:rPr lang="en-US" sz="1400" dirty="0" smtClean="0"/>
              <a:t> </a:t>
            </a:r>
            <a:r>
              <a:rPr lang="en-US" sz="1400" dirty="0" err="1" smtClean="0"/>
              <a:t>tahun</a:t>
            </a:r>
            <a:r>
              <a:rPr lang="en-US" sz="1400" dirty="0" smtClean="0"/>
              <a:t> </a:t>
            </a:r>
            <a:r>
              <a:rPr lang="en-US" sz="1400" dirty="0" err="1" smtClean="0"/>
              <a:t>anggaran</a:t>
            </a:r>
            <a:r>
              <a:rPr lang="en-US" sz="1400" dirty="0" smtClean="0"/>
              <a:t> </a:t>
            </a:r>
            <a:r>
              <a:rPr lang="en-US" sz="1400" dirty="0" err="1" smtClean="0"/>
              <a:t>selanjutnya</a:t>
            </a:r>
            <a:endParaRPr lang="en-US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5921031" y="3580929"/>
            <a:ext cx="3522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Pengalokasian</a:t>
            </a:r>
            <a:r>
              <a:rPr lang="en-US" sz="1400" dirty="0" smtClean="0"/>
              <a:t> </a:t>
            </a:r>
            <a:r>
              <a:rPr lang="en-US" sz="1400" b="1" dirty="0" err="1" smtClean="0"/>
              <a:t>dana</a:t>
            </a:r>
            <a:r>
              <a:rPr lang="en-US" sz="1400" b="1" dirty="0"/>
              <a:t> </a:t>
            </a:r>
            <a:r>
              <a:rPr lang="en-US" sz="1400" b="1" dirty="0" err="1" smtClean="0"/>
              <a:t>fleksibel</a:t>
            </a:r>
            <a:r>
              <a:rPr lang="en-US" sz="1400" b="1" dirty="0" smtClean="0"/>
              <a:t> </a:t>
            </a:r>
            <a:r>
              <a:rPr lang="en-US" sz="1400" dirty="0" err="1" smtClean="0"/>
              <a:t>tidak</a:t>
            </a:r>
            <a:r>
              <a:rPr lang="en-US" sz="1400" dirty="0" smtClean="0"/>
              <a:t> </a:t>
            </a:r>
            <a:r>
              <a:rPr lang="en-US" sz="1400" dirty="0" err="1" smtClean="0"/>
              <a:t>terpaku</a:t>
            </a:r>
            <a:r>
              <a:rPr lang="en-US" sz="1400" dirty="0" smtClean="0"/>
              <a:t> </a:t>
            </a:r>
            <a:r>
              <a:rPr lang="en-US" sz="1400" dirty="0" err="1" smtClean="0"/>
              <a:t>penggunaannya</a:t>
            </a:r>
            <a:r>
              <a:rPr lang="en-US" sz="1400" dirty="0" smtClean="0"/>
              <a:t> </a:t>
            </a:r>
            <a:r>
              <a:rPr lang="en-US" sz="1400" dirty="0" err="1" smtClean="0"/>
              <a:t>pada</a:t>
            </a:r>
            <a:r>
              <a:rPr lang="en-US" sz="1400" dirty="0" smtClean="0"/>
              <a:t> </a:t>
            </a:r>
            <a:r>
              <a:rPr lang="en-US" sz="1400" dirty="0" err="1" smtClean="0"/>
              <a:t>peruntukkan</a:t>
            </a:r>
            <a:r>
              <a:rPr lang="en-US" sz="1400" dirty="0" smtClean="0"/>
              <a:t> </a:t>
            </a:r>
            <a:r>
              <a:rPr lang="en-US" sz="1400" dirty="0" err="1" smtClean="0"/>
              <a:t>satu</a:t>
            </a:r>
            <a:r>
              <a:rPr lang="en-US" sz="1400" dirty="0" smtClean="0"/>
              <a:t> </a:t>
            </a:r>
            <a:r>
              <a:rPr lang="en-US" sz="1400" dirty="0" err="1" smtClean="0"/>
              <a:t>proyek</a:t>
            </a:r>
            <a:r>
              <a:rPr lang="en-US" sz="1400" dirty="0" smtClean="0"/>
              <a:t> </a:t>
            </a:r>
            <a:r>
              <a:rPr lang="en-US" sz="1400" dirty="0" err="1" smtClean="0"/>
              <a:t>tertentu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5921031" y="4518410"/>
            <a:ext cx="3522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Pengelolaan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dana</a:t>
            </a:r>
            <a:r>
              <a:rPr lang="en-US" sz="1400" b="1" dirty="0" smtClean="0"/>
              <a:t>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pengadaan</a:t>
            </a:r>
            <a:r>
              <a:rPr lang="en-US" sz="1400" dirty="0" smtClean="0"/>
              <a:t> </a:t>
            </a:r>
            <a:r>
              <a:rPr lang="en-US" sz="1400" dirty="0" err="1" smtClean="0"/>
              <a:t>tanah</a:t>
            </a:r>
            <a:r>
              <a:rPr lang="en-US" sz="1400" dirty="0" smtClean="0"/>
              <a:t> </a:t>
            </a:r>
            <a:r>
              <a:rPr lang="en-US" sz="1400" dirty="0" err="1" smtClean="0"/>
              <a:t>seluruh</a:t>
            </a:r>
            <a:r>
              <a:rPr lang="en-US" sz="1400" dirty="0" smtClean="0"/>
              <a:t> </a:t>
            </a:r>
            <a:r>
              <a:rPr lang="en-US" sz="1400" dirty="0" err="1" smtClean="0"/>
              <a:t>proyek</a:t>
            </a:r>
            <a:r>
              <a:rPr lang="en-US" sz="1400" dirty="0" smtClean="0"/>
              <a:t> PSN </a:t>
            </a:r>
            <a:r>
              <a:rPr lang="en-US" sz="1400" dirty="0" err="1" smtClean="0"/>
              <a:t>berada</a:t>
            </a:r>
            <a:r>
              <a:rPr lang="en-US" sz="1400" dirty="0" smtClean="0"/>
              <a:t> di </a:t>
            </a:r>
            <a:r>
              <a:rPr lang="en-US" sz="1400" dirty="0" err="1" smtClean="0"/>
              <a:t>bawah</a:t>
            </a:r>
            <a:r>
              <a:rPr lang="en-US" sz="1400" dirty="0" smtClean="0"/>
              <a:t> </a:t>
            </a:r>
            <a:r>
              <a:rPr lang="en-US" sz="1400" b="1" dirty="0" err="1" smtClean="0"/>
              <a:t>satu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lembaga</a:t>
            </a:r>
            <a:r>
              <a:rPr lang="en-US" sz="1400" b="1" dirty="0" smtClean="0"/>
              <a:t> </a:t>
            </a:r>
            <a:endParaRPr lang="en-US" sz="1400" b="1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69976" y="2885807"/>
            <a:ext cx="552778" cy="55277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69976" y="3737938"/>
            <a:ext cx="552778" cy="55277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69976" y="4590407"/>
            <a:ext cx="552778" cy="5527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518" y="2847728"/>
            <a:ext cx="1074106" cy="160992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1468210" y="2784769"/>
            <a:ext cx="3169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Peraturan</a:t>
            </a:r>
            <a:r>
              <a:rPr lang="en-US" sz="1400" dirty="0" smtClean="0"/>
              <a:t> </a:t>
            </a:r>
            <a:r>
              <a:rPr lang="en-US" sz="1400" dirty="0" err="1" smtClean="0"/>
              <a:t>Presiden</a:t>
            </a:r>
            <a:r>
              <a:rPr lang="en-US" sz="1400" dirty="0" smtClean="0"/>
              <a:t> </a:t>
            </a:r>
            <a:r>
              <a:rPr lang="en-US" sz="1400" dirty="0" err="1" smtClean="0"/>
              <a:t>Nomor</a:t>
            </a:r>
            <a:r>
              <a:rPr lang="en-US" sz="1400" dirty="0" smtClean="0"/>
              <a:t> 102 </a:t>
            </a:r>
            <a:r>
              <a:rPr lang="en-US" sz="1400" dirty="0" err="1" smtClean="0"/>
              <a:t>Tahun</a:t>
            </a:r>
            <a:r>
              <a:rPr lang="en-US" sz="1400" dirty="0" smtClean="0"/>
              <a:t> 2016 </a:t>
            </a:r>
            <a:r>
              <a:rPr lang="en-US" sz="1400" dirty="0" err="1" smtClean="0"/>
              <a:t>tentang</a:t>
            </a:r>
            <a:r>
              <a:rPr lang="en-US" sz="1400" dirty="0" smtClean="0"/>
              <a:t> </a:t>
            </a:r>
            <a:r>
              <a:rPr lang="en-US" sz="1400" dirty="0" err="1" smtClean="0"/>
              <a:t>Pendanaan</a:t>
            </a:r>
            <a:r>
              <a:rPr lang="en-US" sz="1400" dirty="0" smtClean="0"/>
              <a:t> </a:t>
            </a:r>
            <a:r>
              <a:rPr lang="en-US" sz="1400" dirty="0" err="1" smtClean="0"/>
              <a:t>Pengadaan</a:t>
            </a:r>
            <a:r>
              <a:rPr lang="en-US" sz="1400" dirty="0" smtClean="0"/>
              <a:t> Tanah </a:t>
            </a:r>
            <a:r>
              <a:rPr lang="en-US" sz="1400" dirty="0" err="1" smtClean="0"/>
              <a:t>Bagi</a:t>
            </a:r>
            <a:r>
              <a:rPr lang="en-US" sz="1400" dirty="0" smtClean="0"/>
              <a:t> Pembangunan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Kepentingan</a:t>
            </a:r>
            <a:r>
              <a:rPr lang="en-US" sz="1400" dirty="0" smtClean="0"/>
              <a:t> </a:t>
            </a:r>
            <a:r>
              <a:rPr lang="en-US" sz="1400" dirty="0" err="1" smtClean="0"/>
              <a:t>Umum</a:t>
            </a:r>
            <a:r>
              <a:rPr lang="en-US" sz="1400" dirty="0" smtClean="0"/>
              <a:t> </a:t>
            </a:r>
            <a:r>
              <a:rPr lang="en-US" sz="1400" dirty="0" err="1" smtClean="0"/>
              <a:t>dalam</a:t>
            </a:r>
            <a:r>
              <a:rPr lang="en-US" sz="1400" dirty="0" smtClean="0"/>
              <a:t> </a:t>
            </a:r>
            <a:r>
              <a:rPr lang="en-US" sz="1400" dirty="0" err="1" smtClean="0"/>
              <a:t>Rangka</a:t>
            </a:r>
            <a:r>
              <a:rPr lang="en-US" sz="1400" dirty="0" smtClean="0"/>
              <a:t> </a:t>
            </a:r>
            <a:r>
              <a:rPr lang="en-US" sz="1400" dirty="0" err="1" smtClean="0"/>
              <a:t>Pelaksanaan</a:t>
            </a:r>
            <a:r>
              <a:rPr lang="en-US" sz="1400" dirty="0" smtClean="0"/>
              <a:t> </a:t>
            </a:r>
            <a:r>
              <a:rPr lang="en-US" sz="1400" dirty="0" err="1" smtClean="0"/>
              <a:t>Proyek</a:t>
            </a:r>
            <a:r>
              <a:rPr lang="en-US" sz="1400" dirty="0" smtClean="0"/>
              <a:t> </a:t>
            </a:r>
            <a:r>
              <a:rPr lang="en-US" sz="1400" dirty="0" err="1" smtClean="0"/>
              <a:t>Strategis</a:t>
            </a:r>
            <a:r>
              <a:rPr lang="en-US" sz="1400" dirty="0" smtClean="0"/>
              <a:t> </a:t>
            </a:r>
            <a:r>
              <a:rPr lang="en-US" sz="1400" dirty="0" err="1" smtClean="0"/>
              <a:t>Nasional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468210" y="4671567"/>
            <a:ext cx="31699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Peraturan</a:t>
            </a:r>
            <a:r>
              <a:rPr lang="en-US" sz="1400" dirty="0" smtClean="0"/>
              <a:t> </a:t>
            </a:r>
            <a:r>
              <a:rPr lang="en-US" sz="1400" dirty="0" err="1" smtClean="0"/>
              <a:t>Menteri</a:t>
            </a:r>
            <a:r>
              <a:rPr lang="en-US" sz="1400" dirty="0" smtClean="0"/>
              <a:t> </a:t>
            </a:r>
            <a:r>
              <a:rPr lang="en-US" sz="1400" dirty="0" err="1" smtClean="0"/>
              <a:t>Keuangan</a:t>
            </a:r>
            <a:r>
              <a:rPr lang="en-US" sz="1400" dirty="0" smtClean="0"/>
              <a:t> No. 21/PMK. 06/2017 </a:t>
            </a:r>
            <a:r>
              <a:rPr lang="en-US" sz="1400" dirty="0" err="1" smtClean="0"/>
              <a:t>tentang</a:t>
            </a:r>
            <a:r>
              <a:rPr lang="en-US" sz="1400" dirty="0" smtClean="0"/>
              <a:t> Tata Cara </a:t>
            </a:r>
            <a:r>
              <a:rPr lang="en-US" sz="1400" dirty="0" err="1" smtClean="0"/>
              <a:t>Pendanaan</a:t>
            </a:r>
            <a:r>
              <a:rPr lang="en-US" sz="1400" dirty="0" smtClean="0"/>
              <a:t> </a:t>
            </a:r>
            <a:r>
              <a:rPr lang="en-US" sz="1400" dirty="0" err="1" smtClean="0"/>
              <a:t>Pengadaan</a:t>
            </a:r>
            <a:r>
              <a:rPr lang="en-US" sz="1400" dirty="0" smtClean="0"/>
              <a:t> Tanah </a:t>
            </a:r>
            <a:r>
              <a:rPr lang="en-US" sz="1400" dirty="0" err="1" smtClean="0"/>
              <a:t>Bagi</a:t>
            </a:r>
            <a:r>
              <a:rPr lang="en-US" sz="1400" dirty="0" smtClean="0"/>
              <a:t> </a:t>
            </a:r>
            <a:r>
              <a:rPr lang="en-US" sz="1400" dirty="0" err="1" smtClean="0"/>
              <a:t>Proyek</a:t>
            </a:r>
            <a:r>
              <a:rPr lang="en-US" sz="1400" dirty="0" smtClean="0"/>
              <a:t> </a:t>
            </a:r>
            <a:r>
              <a:rPr lang="en-US" sz="1400" dirty="0" err="1" smtClean="0"/>
              <a:t>Strategis</a:t>
            </a:r>
            <a:r>
              <a:rPr lang="en-US" sz="1400" dirty="0" smtClean="0"/>
              <a:t> </a:t>
            </a:r>
            <a:r>
              <a:rPr lang="en-US" sz="1400" dirty="0" err="1" smtClean="0"/>
              <a:t>Nasional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Pengelolaan</a:t>
            </a:r>
            <a:r>
              <a:rPr lang="en-US" sz="1400" dirty="0" smtClean="0"/>
              <a:t> </a:t>
            </a:r>
            <a:r>
              <a:rPr lang="en-US" sz="1400" dirty="0" err="1" smtClean="0"/>
              <a:t>Aset</a:t>
            </a:r>
            <a:r>
              <a:rPr lang="en-US" sz="1400" dirty="0" smtClean="0"/>
              <a:t> </a:t>
            </a:r>
            <a:r>
              <a:rPr lang="en-US" sz="1400" dirty="0" err="1" smtClean="0"/>
              <a:t>Hasil</a:t>
            </a:r>
            <a:r>
              <a:rPr lang="en-US" sz="1400" dirty="0" smtClean="0"/>
              <a:t> </a:t>
            </a:r>
            <a:r>
              <a:rPr lang="en-US" sz="1400" dirty="0" err="1" smtClean="0"/>
              <a:t>Pengadaan</a:t>
            </a:r>
            <a:r>
              <a:rPr lang="en-US" sz="1400" dirty="0" smtClean="0"/>
              <a:t> Tanah </a:t>
            </a:r>
            <a:r>
              <a:rPr lang="en-US" sz="1400" dirty="0" err="1" smtClean="0"/>
              <a:t>Oleh</a:t>
            </a:r>
            <a:r>
              <a:rPr lang="en-US" sz="1400" dirty="0" smtClean="0"/>
              <a:t> </a:t>
            </a:r>
            <a:r>
              <a:rPr lang="en-US" sz="1400" dirty="0" err="1" smtClean="0"/>
              <a:t>Lembaga</a:t>
            </a:r>
            <a:r>
              <a:rPr lang="en-US" sz="1400" dirty="0" smtClean="0"/>
              <a:t> </a:t>
            </a:r>
            <a:r>
              <a:rPr lang="en-US" sz="1400" dirty="0" err="1" smtClean="0"/>
              <a:t>Manajemen</a:t>
            </a:r>
            <a:r>
              <a:rPr lang="en-US" sz="1400" dirty="0" smtClean="0"/>
              <a:t> </a:t>
            </a:r>
            <a:r>
              <a:rPr lang="en-US" sz="1400" dirty="0" err="1" smtClean="0"/>
              <a:t>Aset</a:t>
            </a:r>
            <a:r>
              <a:rPr lang="en-US" sz="1400" dirty="0" smtClean="0"/>
              <a:t> Negara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84656" y="2051052"/>
            <a:ext cx="4736940" cy="54833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E46C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6059" y="2037128"/>
            <a:ext cx="4743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chemeClr val="bg1"/>
                </a:solidFill>
              </a:rPr>
              <a:t>Dasar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Hukum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Pendanaan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Pengadaan</a:t>
            </a:r>
            <a:r>
              <a:rPr lang="en-US" sz="1400" b="1" dirty="0" smtClean="0">
                <a:solidFill>
                  <a:schemeClr val="bg1"/>
                </a:solidFill>
              </a:rPr>
              <a:t> Tanah </a:t>
            </a:r>
            <a:r>
              <a:rPr lang="en-US" sz="1400" b="1" dirty="0" err="1" smtClean="0">
                <a:solidFill>
                  <a:schemeClr val="bg1"/>
                </a:solidFill>
              </a:rPr>
              <a:t>Proyek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Strategis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Nasional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dan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Prioritas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o</a:t>
            </a:r>
            <a:r>
              <a:rPr lang="en-US" sz="1400" b="1" dirty="0" err="1" smtClean="0">
                <a:solidFill>
                  <a:schemeClr val="bg1"/>
                </a:solidFill>
              </a:rPr>
              <a:t>leh</a:t>
            </a:r>
            <a:r>
              <a:rPr lang="en-US" sz="1400" b="1" dirty="0" smtClean="0">
                <a:solidFill>
                  <a:schemeClr val="bg1"/>
                </a:solidFill>
              </a:rPr>
              <a:t> BLU LMAN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56" y="4755657"/>
            <a:ext cx="1007045" cy="1492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TextBox 27"/>
          <p:cNvSpPr txBox="1"/>
          <p:nvPr/>
        </p:nvSpPr>
        <p:spPr>
          <a:xfrm>
            <a:off x="5021331" y="2080172"/>
            <a:ext cx="4494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Pendanaan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pengadaan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tanah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melalui</a:t>
            </a:r>
            <a:r>
              <a:rPr lang="en-US" sz="1400" b="1" dirty="0" smtClean="0"/>
              <a:t> BLU-LMAN </a:t>
            </a:r>
            <a:r>
              <a:rPr lang="en-US" sz="1400" b="1" dirty="0" err="1" smtClean="0"/>
              <a:t>memiliki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beberapa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keunggulan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antara</a:t>
            </a:r>
            <a:r>
              <a:rPr lang="en-US" sz="1400" b="1" dirty="0" smtClean="0"/>
              <a:t> lain:</a:t>
            </a:r>
            <a:endParaRPr lang="en-US" sz="1400" b="1" dirty="0"/>
          </a:p>
        </p:txBody>
      </p:sp>
      <p:sp>
        <p:nvSpPr>
          <p:cNvPr id="29" name="Rectangle 28"/>
          <p:cNvSpPr/>
          <p:nvPr/>
        </p:nvSpPr>
        <p:spPr>
          <a:xfrm>
            <a:off x="84656" y="2599382"/>
            <a:ext cx="4736940" cy="3990587"/>
          </a:xfrm>
          <a:prstGeom prst="rect">
            <a:avLst/>
          </a:prstGeom>
          <a:noFill/>
          <a:ln>
            <a:solidFill>
              <a:srgbClr val="E46C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85101" y="5578402"/>
            <a:ext cx="4953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400" dirty="0" err="1" smtClean="0"/>
              <a:t>Percepatan</a:t>
            </a:r>
            <a:r>
              <a:rPr lang="en-US" sz="1400" dirty="0" smtClean="0"/>
              <a:t> </a:t>
            </a:r>
            <a:r>
              <a:rPr lang="en-US" sz="1400" dirty="0" err="1" smtClean="0"/>
              <a:t>pengadaan</a:t>
            </a:r>
            <a:r>
              <a:rPr lang="en-US" sz="1400" dirty="0" smtClean="0"/>
              <a:t> </a:t>
            </a:r>
            <a:r>
              <a:rPr lang="en-US" sz="1400" dirty="0" err="1" smtClean="0"/>
              <a:t>tanah</a:t>
            </a:r>
            <a:r>
              <a:rPr lang="en-US" sz="1400" dirty="0" smtClean="0"/>
              <a:t> </a:t>
            </a:r>
            <a:r>
              <a:rPr lang="en-US" sz="1400" dirty="0" err="1" smtClean="0"/>
              <a:t>membutuhkan</a:t>
            </a:r>
            <a:r>
              <a:rPr lang="en-US" sz="1400" dirty="0" smtClean="0"/>
              <a:t> </a:t>
            </a:r>
            <a:r>
              <a:rPr lang="en-US" sz="1400" b="1" dirty="0" err="1" smtClean="0"/>
              <a:t>fleksibilitas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anggaran</a:t>
            </a:r>
            <a:r>
              <a:rPr lang="en-US" sz="1400" b="1" dirty="0" smtClean="0"/>
              <a:t> yang </a:t>
            </a:r>
            <a:r>
              <a:rPr lang="en-US" sz="1400" b="1" dirty="0" err="1" smtClean="0"/>
              <a:t>dapat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dipenuhi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oleh</a:t>
            </a:r>
            <a:r>
              <a:rPr lang="en-US" sz="1400" b="1" dirty="0" smtClean="0"/>
              <a:t> BLU-LMAN</a:t>
            </a:r>
            <a:r>
              <a:rPr lang="en-US" sz="1400" dirty="0" smtClean="0"/>
              <a:t> </a:t>
            </a:r>
            <a:r>
              <a:rPr lang="en-US" sz="1400" dirty="0" err="1" smtClean="0"/>
              <a:t>sehingga</a:t>
            </a:r>
            <a:r>
              <a:rPr lang="en-US" sz="1400" dirty="0" smtClean="0"/>
              <a:t> </a:t>
            </a:r>
            <a:r>
              <a:rPr lang="en-US" sz="1400" dirty="0" err="1" smtClean="0"/>
              <a:t>dapat</a:t>
            </a:r>
            <a:r>
              <a:rPr lang="en-US" sz="1400" dirty="0" smtClean="0"/>
              <a:t> </a:t>
            </a:r>
            <a:r>
              <a:rPr lang="en-US" sz="1400" dirty="0" err="1" smtClean="0"/>
              <a:t>memudahkan</a:t>
            </a:r>
            <a:r>
              <a:rPr lang="en-US" sz="1400" dirty="0" smtClean="0"/>
              <a:t> </a:t>
            </a:r>
            <a:r>
              <a:rPr lang="en-US" sz="1400" dirty="0" err="1" smtClean="0"/>
              <a:t>koordinasi</a:t>
            </a:r>
            <a:r>
              <a:rPr lang="en-US" sz="1400" dirty="0" smtClean="0"/>
              <a:t> </a:t>
            </a:r>
            <a:r>
              <a:rPr lang="en-US" sz="1400" dirty="0" err="1" smtClean="0"/>
              <a:t>pengalokasian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pengelolaan</a:t>
            </a:r>
            <a:r>
              <a:rPr lang="en-US" sz="1400" dirty="0" smtClean="0"/>
              <a:t> dana </a:t>
            </a:r>
            <a:r>
              <a:rPr lang="en-US" sz="1400" dirty="0" err="1" smtClean="0"/>
              <a:t>pengadaan</a:t>
            </a:r>
            <a:r>
              <a:rPr lang="en-US" sz="1400" dirty="0" smtClean="0"/>
              <a:t> </a:t>
            </a:r>
            <a:r>
              <a:rPr lang="en-US" sz="1400" dirty="0" err="1" smtClean="0"/>
              <a:t>tanah</a:t>
            </a:r>
            <a:r>
              <a:rPr lang="en-US" sz="1400" dirty="0" smtClean="0"/>
              <a:t> PSN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4898332" y="5587490"/>
            <a:ext cx="4953000" cy="1002480"/>
          </a:xfrm>
          <a:prstGeom prst="rect">
            <a:avLst/>
          </a:prstGeom>
          <a:noFill/>
          <a:ln w="28575" cmpd="sng">
            <a:solidFill>
              <a:schemeClr val="accent6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5065426" y="3543759"/>
            <a:ext cx="4347346" cy="10710"/>
          </a:xfrm>
          <a:prstGeom prst="line">
            <a:avLst/>
          </a:prstGeom>
          <a:ln w="19050" cmpd="sng">
            <a:solidFill>
              <a:srgbClr val="E46C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065426" y="4518410"/>
            <a:ext cx="4347346" cy="10710"/>
          </a:xfrm>
          <a:prstGeom prst="line">
            <a:avLst/>
          </a:prstGeom>
          <a:ln w="19050" cmpd="sng">
            <a:solidFill>
              <a:srgbClr val="E46C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itle 1"/>
          <p:cNvSpPr txBox="1">
            <a:spLocks/>
          </p:cNvSpPr>
          <p:nvPr/>
        </p:nvSpPr>
        <p:spPr bwMode="auto">
          <a:xfrm>
            <a:off x="495300" y="32564"/>
            <a:ext cx="9410700" cy="72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07263" tIns="53630" rIns="107263" bIns="53630" numCol="1" anchor="ctr" anchorCtr="0" compatLnSpc="1">
            <a:prstTxWarp prst="textNoShape">
              <a:avLst/>
            </a:prstTxWarp>
            <a:spAutoFit/>
          </a:bodyPr>
          <a:lstStyle>
            <a:lvl1pPr algn="l" defTabSz="534988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>
                <a:solidFill>
                  <a:srgbClr val="F79646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34988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defTabSz="534988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defTabSz="534988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defTabSz="534988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l" defTabSz="534988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</a:defRPr>
            </a:lvl6pPr>
            <a:lvl7pPr marL="914400" algn="l" defTabSz="534988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</a:defRPr>
            </a:lvl7pPr>
            <a:lvl8pPr marL="1371600" algn="l" defTabSz="534988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</a:defRPr>
            </a:lvl8pPr>
            <a:lvl9pPr marL="1828800" algn="l" defTabSz="534988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79646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536311">
              <a:defRPr/>
            </a:pPr>
            <a:r>
              <a:rPr lang="en-US" sz="2000" dirty="0" smtClean="0"/>
              <a:t>2. </a:t>
            </a:r>
            <a:r>
              <a:rPr lang="en-US" sz="2000" dirty="0" err="1" smtClean="0"/>
              <a:t>Institusi</a:t>
            </a:r>
            <a:r>
              <a:rPr lang="en-US" sz="2000" dirty="0" smtClean="0"/>
              <a:t>: </a:t>
            </a:r>
            <a:r>
              <a:rPr lang="en-US" sz="2000" b="0" dirty="0" err="1" smtClean="0"/>
              <a:t>Terkait</a:t>
            </a:r>
            <a:r>
              <a:rPr lang="en-US" sz="2000" b="0" dirty="0" smtClean="0"/>
              <a:t> dengan </a:t>
            </a:r>
            <a:r>
              <a:rPr lang="en-US" sz="2000" b="0" dirty="0" err="1" smtClean="0"/>
              <a:t>pengadaan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tanah</a:t>
            </a:r>
            <a:r>
              <a:rPr lang="en-US" sz="2000" b="0" dirty="0" smtClean="0"/>
              <a:t>, BLU-LMAN </a:t>
            </a:r>
            <a:r>
              <a:rPr lang="en-US" sz="2000" b="0" dirty="0" err="1"/>
              <a:t>ditugaskan</a:t>
            </a:r>
            <a:r>
              <a:rPr lang="en-US" sz="2000" b="0" dirty="0"/>
              <a:t> Pemerintah </a:t>
            </a:r>
            <a:r>
              <a:rPr lang="en-US" sz="2000" b="0" dirty="0" err="1"/>
              <a:t>untuk</a:t>
            </a:r>
            <a:r>
              <a:rPr lang="en-US" sz="2000" b="0" dirty="0"/>
              <a:t> </a:t>
            </a:r>
            <a:r>
              <a:rPr lang="en-US" sz="2000" b="0" dirty="0" err="1"/>
              <a:t>menyediakan</a:t>
            </a:r>
            <a:r>
              <a:rPr lang="en-US" sz="2000" b="0" dirty="0"/>
              <a:t> dana </a:t>
            </a:r>
            <a:r>
              <a:rPr lang="en-US" sz="2000" b="0" dirty="0" err="1"/>
              <a:t>pengadaan</a:t>
            </a:r>
            <a:r>
              <a:rPr lang="en-US" sz="2000" b="0" dirty="0"/>
              <a:t> </a:t>
            </a:r>
            <a:r>
              <a:rPr lang="en-US" sz="2000" b="0" dirty="0" err="1" smtClean="0"/>
              <a:t>tanah</a:t>
            </a:r>
            <a:endParaRPr lang="en-US" sz="2000" b="0" dirty="0">
              <a:solidFill>
                <a:schemeClr val="accent6"/>
              </a:solidFill>
            </a:endParaRPr>
          </a:p>
        </p:txBody>
      </p:sp>
      <p:sp>
        <p:nvSpPr>
          <p:cNvPr id="2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572498" y="6500161"/>
            <a:ext cx="379337" cy="366183"/>
          </a:xfrm>
          <a:prstGeom prst="rect">
            <a:avLst/>
          </a:prstGeom>
        </p:spPr>
        <p:txBody>
          <a:bodyPr/>
          <a:lstStyle/>
          <a:p>
            <a:fld id="{AB46D494-7267-194E-A2F6-517973E63D58}" type="slidenum">
              <a:rPr lang="en-US" smtClean="0">
                <a:solidFill>
                  <a:schemeClr val="tx1"/>
                </a:solidFill>
              </a:rPr>
              <a:pPr/>
              <a:t>33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92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370205" y="32564"/>
            <a:ext cx="9806940" cy="723861"/>
          </a:xfrm>
        </p:spPr>
        <p:txBody>
          <a:bodyPr/>
          <a:lstStyle/>
          <a:p>
            <a:pPr eaLnBrk="1" hangingPunct="1"/>
            <a:r>
              <a:rPr lang="en-US" sz="200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2. </a:t>
            </a:r>
            <a:r>
              <a:rPr lang="en-US" sz="200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Institusi</a:t>
            </a:r>
            <a:r>
              <a:rPr lang="en-US" sz="200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: </a:t>
            </a:r>
            <a:r>
              <a:rPr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PT </a:t>
            </a:r>
            <a:r>
              <a:rPr sz="2000" b="0" dirty="0">
                <a:solidFill>
                  <a:srgbClr val="F79646"/>
                </a:solidFill>
                <a:latin typeface="Arial" charset="0"/>
                <a:cs typeface="Arial" charset="0"/>
              </a:rPr>
              <a:t>Sarana Multi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Infrastruktur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adalah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salah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satu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institusi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non-bank </a:t>
            </a:r>
            <a:r>
              <a:rPr lang="hu-HU" sz="2000" b="0" dirty="0">
                <a:solidFill>
                  <a:srgbClr val="F79646"/>
                </a:solidFill>
                <a:latin typeface="Arial" charset="0"/>
                <a:cs typeface="Arial" charset="0"/>
              </a:rPr>
              <a:t>yang memiliki kapasitas untuk menyediakan dana untuk proyek infrastruktur</a:t>
            </a:r>
            <a:endParaRPr sz="2000" b="0" dirty="0">
              <a:solidFill>
                <a:srgbClr val="F79646"/>
              </a:solidFill>
              <a:latin typeface="Arial" charset="0"/>
              <a:cs typeface="Arial" charset="0"/>
            </a:endParaRPr>
          </a:p>
        </p:txBody>
      </p:sp>
      <p:sp>
        <p:nvSpPr>
          <p:cNvPr id="52226" name="TextBox 6"/>
          <p:cNvSpPr txBox="1">
            <a:spLocks noChangeArrowheads="1"/>
          </p:cNvSpPr>
          <p:nvPr/>
        </p:nvSpPr>
        <p:spPr bwMode="auto">
          <a:xfrm>
            <a:off x="425450" y="776288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/>
            <a:r>
              <a:rPr lang="tr-TR" sz="1200" b="1" dirty="0" smtClean="0">
                <a:solidFill>
                  <a:srgbClr val="000000"/>
                </a:solidFill>
              </a:rPr>
              <a:t>PT </a:t>
            </a:r>
            <a:r>
              <a:rPr lang="tr-TR" sz="1200" b="1" dirty="0">
                <a:solidFill>
                  <a:srgbClr val="000000"/>
                </a:solidFill>
              </a:rPr>
              <a:t>SMI </a:t>
            </a:r>
            <a:r>
              <a:rPr lang="tr-TR" sz="1200" b="1" dirty="0" err="1">
                <a:solidFill>
                  <a:srgbClr val="000000"/>
                </a:solidFill>
              </a:rPr>
              <a:t>adalah</a:t>
            </a:r>
            <a:r>
              <a:rPr lang="tr-TR" sz="1200" b="1" dirty="0">
                <a:solidFill>
                  <a:srgbClr val="000000"/>
                </a:solidFill>
              </a:rPr>
              <a:t> </a:t>
            </a:r>
            <a:r>
              <a:rPr lang="tr-TR" sz="1200" b="1" dirty="0" err="1">
                <a:solidFill>
                  <a:srgbClr val="000000"/>
                </a:solidFill>
              </a:rPr>
              <a:t>Badan</a:t>
            </a:r>
            <a:r>
              <a:rPr lang="tr-TR" sz="1200" b="1" dirty="0">
                <a:solidFill>
                  <a:srgbClr val="000000"/>
                </a:solidFill>
              </a:rPr>
              <a:t> </a:t>
            </a:r>
            <a:r>
              <a:rPr lang="tr-TR" sz="1200" b="1" dirty="0" err="1">
                <a:solidFill>
                  <a:srgbClr val="000000"/>
                </a:solidFill>
              </a:rPr>
              <a:t>Usaha</a:t>
            </a:r>
            <a:r>
              <a:rPr lang="tr-TR" sz="1200" b="1" dirty="0">
                <a:solidFill>
                  <a:srgbClr val="000000"/>
                </a:solidFill>
              </a:rPr>
              <a:t> </a:t>
            </a:r>
            <a:r>
              <a:rPr lang="tr-TR" sz="1200" b="1" dirty="0" err="1">
                <a:solidFill>
                  <a:srgbClr val="000000"/>
                </a:solidFill>
              </a:rPr>
              <a:t>Milik</a:t>
            </a:r>
            <a:r>
              <a:rPr lang="tr-TR" sz="1200" b="1" dirty="0">
                <a:solidFill>
                  <a:srgbClr val="000000"/>
                </a:solidFill>
              </a:rPr>
              <a:t> </a:t>
            </a:r>
            <a:r>
              <a:rPr lang="tr-TR" sz="1200" b="1" dirty="0" err="1">
                <a:solidFill>
                  <a:srgbClr val="000000"/>
                </a:solidFill>
              </a:rPr>
              <a:t>Negara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yang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bertindak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sebagai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 smtClean="0">
                <a:solidFill>
                  <a:srgbClr val="000000"/>
                </a:solidFill>
              </a:rPr>
              <a:t>katalis</a:t>
            </a:r>
            <a:r>
              <a:rPr lang="tr-TR" sz="1200" dirty="0" smtClean="0">
                <a:solidFill>
                  <a:srgbClr val="000000"/>
                </a:solidFill>
              </a:rPr>
              <a:t> </a:t>
            </a:r>
            <a:r>
              <a:rPr lang="tr-TR" sz="1200" dirty="0" err="1" smtClean="0">
                <a:solidFill>
                  <a:srgbClr val="000000"/>
                </a:solidFill>
              </a:rPr>
              <a:t>dalam</a:t>
            </a:r>
            <a:r>
              <a:rPr lang="tr-TR" sz="1200" dirty="0" smtClean="0">
                <a:solidFill>
                  <a:srgbClr val="000000"/>
                </a:solidFill>
              </a:rPr>
              <a:t> </a:t>
            </a:r>
            <a:r>
              <a:rPr lang="tr-TR" sz="1200" dirty="0" err="1" smtClean="0">
                <a:solidFill>
                  <a:srgbClr val="000000"/>
                </a:solidFill>
              </a:rPr>
              <a:t>percepatan</a:t>
            </a:r>
            <a:r>
              <a:rPr lang="tr-TR" sz="1200" dirty="0" smtClean="0">
                <a:solidFill>
                  <a:srgbClr val="000000"/>
                </a:solidFill>
              </a:rPr>
              <a:t> </a:t>
            </a:r>
            <a:r>
              <a:rPr lang="tr-TR" sz="1200" dirty="0" err="1" smtClean="0">
                <a:solidFill>
                  <a:srgbClr val="000000"/>
                </a:solidFill>
              </a:rPr>
              <a:t>pembangunan</a:t>
            </a:r>
            <a:r>
              <a:rPr lang="tr-TR" sz="1200" dirty="0" smtClean="0">
                <a:solidFill>
                  <a:srgbClr val="000000"/>
                </a:solidFill>
              </a:rPr>
              <a:t> </a:t>
            </a:r>
            <a:r>
              <a:rPr lang="tr-TR" sz="1200" dirty="0" err="1" smtClean="0">
                <a:solidFill>
                  <a:srgbClr val="000000"/>
                </a:solidFill>
              </a:rPr>
              <a:t>ınfrastruktur</a:t>
            </a:r>
            <a:r>
              <a:rPr lang="tr-TR" sz="1200" dirty="0" smtClean="0">
                <a:solidFill>
                  <a:srgbClr val="000000"/>
                </a:solidFill>
              </a:rPr>
              <a:t>. </a:t>
            </a:r>
            <a:r>
              <a:rPr lang="tr-TR" sz="1200" dirty="0" err="1" smtClean="0">
                <a:solidFill>
                  <a:srgbClr val="000000"/>
                </a:solidFill>
              </a:rPr>
              <a:t>Tugas</a:t>
            </a:r>
            <a:r>
              <a:rPr lang="tr-TR" sz="1200" dirty="0" smtClean="0">
                <a:solidFill>
                  <a:srgbClr val="000000"/>
                </a:solidFill>
              </a:rPr>
              <a:t> </a:t>
            </a:r>
            <a:r>
              <a:rPr lang="tr-TR" sz="1200" dirty="0" err="1" smtClean="0">
                <a:solidFill>
                  <a:srgbClr val="000000"/>
                </a:solidFill>
              </a:rPr>
              <a:t>dari</a:t>
            </a:r>
            <a:r>
              <a:rPr lang="tr-TR" sz="1200" dirty="0" smtClean="0">
                <a:solidFill>
                  <a:srgbClr val="000000"/>
                </a:solidFill>
              </a:rPr>
              <a:t> PT SMI </a:t>
            </a:r>
            <a:r>
              <a:rPr lang="tr-TR" sz="1200" dirty="0" err="1">
                <a:solidFill>
                  <a:srgbClr val="000000"/>
                </a:solidFill>
              </a:rPr>
              <a:t>adalah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mendukung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agenda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infrastruktur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Pemerintah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Indonesia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melalui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kemitraan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dengan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lembaga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keuangan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swasta</a:t>
            </a:r>
            <a:r>
              <a:rPr lang="tr-TR" sz="1200" dirty="0">
                <a:solidFill>
                  <a:srgbClr val="000000"/>
                </a:solidFill>
              </a:rPr>
              <a:t> dan / </a:t>
            </a:r>
            <a:r>
              <a:rPr lang="tr-TR" sz="1200" dirty="0" err="1">
                <a:solidFill>
                  <a:srgbClr val="000000"/>
                </a:solidFill>
              </a:rPr>
              <a:t>atau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multilateral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dalam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err="1">
                <a:solidFill>
                  <a:srgbClr val="000000"/>
                </a:solidFill>
              </a:rPr>
              <a:t>proyek</a:t>
            </a:r>
            <a:r>
              <a:rPr lang="tr-TR" sz="1200" dirty="0">
                <a:solidFill>
                  <a:srgbClr val="000000"/>
                </a:solidFill>
              </a:rPr>
              <a:t> </a:t>
            </a:r>
            <a:r>
              <a:rPr lang="tr-TR" sz="1200" dirty="0" smtClean="0">
                <a:solidFill>
                  <a:srgbClr val="000000"/>
                </a:solidFill>
              </a:rPr>
              <a:t>KPBU.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4050" y="4919663"/>
            <a:ext cx="8834438" cy="261937"/>
          </a:xfrm>
          <a:prstGeom prst="rect">
            <a:avLst/>
          </a:prstGeom>
          <a:solidFill>
            <a:srgbClr val="F796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639" tIns="47821" rIns="95639" bIns="47821" anchor="ctr"/>
          <a:lstStyle/>
          <a:p>
            <a:pPr algn="ctr" defTabSz="1039813" eaLnBrk="1" hangingPunct="1">
              <a:defRPr/>
            </a:pPr>
            <a:endParaRPr lang="id-ID" sz="1300" b="1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2228" name="TextBox 9"/>
          <p:cNvSpPr txBox="1">
            <a:spLocks noChangeArrowheads="1"/>
          </p:cNvSpPr>
          <p:nvPr/>
        </p:nvSpPr>
        <p:spPr bwMode="auto">
          <a:xfrm>
            <a:off x="787400" y="4905375"/>
            <a:ext cx="2505075" cy="30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007" tIns="42003" rIns="84007" bIns="42003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d-ID" sz="1400" b="1" dirty="0" smtClean="0">
                <a:solidFill>
                  <a:schemeClr val="bg1"/>
                </a:solidFill>
              </a:rPr>
              <a:t>Sektor yang Menjadi Fokus</a:t>
            </a:r>
            <a:endParaRPr lang="id-ID" sz="1400" b="1" dirty="0">
              <a:solidFill>
                <a:schemeClr val="bg1"/>
              </a:solidFill>
            </a:endParaRPr>
          </a:p>
        </p:txBody>
      </p:sp>
      <p:pic>
        <p:nvPicPr>
          <p:cNvPr id="11" name="Picture 2" descr="C:\Users\risman\Pictures\Iconfinder\Water-1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4994" y="5496402"/>
            <a:ext cx="315496" cy="291593"/>
          </a:xfrm>
          <a:prstGeom prst="rect">
            <a:avLst/>
          </a:prstGeom>
          <a:noFill/>
          <a:extLst/>
        </p:spPr>
      </p:pic>
      <p:pic>
        <p:nvPicPr>
          <p:cNvPr id="12" name="Picture 4" descr="C:\Users\risman\Pictures\Iconfinder\Road-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7446" y="5496402"/>
            <a:ext cx="315496" cy="291593"/>
          </a:xfrm>
          <a:prstGeom prst="rect">
            <a:avLst/>
          </a:prstGeom>
          <a:noFill/>
          <a:extLst/>
        </p:spPr>
      </p:pic>
      <p:pic>
        <p:nvPicPr>
          <p:cNvPr id="13" name="Picture 7" descr="C:\Users\risman\Pictures\Iconfinder\Oil-1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1395" y="6353192"/>
            <a:ext cx="290617" cy="268599"/>
          </a:xfrm>
          <a:prstGeom prst="rect">
            <a:avLst/>
          </a:prstGeom>
          <a:noFill/>
          <a:extLst/>
        </p:spPr>
      </p:pic>
      <p:pic>
        <p:nvPicPr>
          <p:cNvPr id="14" name="Picture 8" descr="C:\Users\risman\Pictures\Iconfinder\Telco-1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0377" y="6308425"/>
            <a:ext cx="339053" cy="313366"/>
          </a:xfrm>
          <a:prstGeom prst="rect">
            <a:avLst/>
          </a:prstGeom>
          <a:noFill/>
          <a:extLst/>
        </p:spPr>
      </p:pic>
      <p:pic>
        <p:nvPicPr>
          <p:cNvPr id="15" name="Picture 14" descr="Recycle bin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8067" y="6333906"/>
            <a:ext cx="311483" cy="287885"/>
          </a:xfrm>
          <a:prstGeom prst="rect">
            <a:avLst/>
          </a:prstGeom>
          <a:noFill/>
          <a:extLst/>
        </p:spPr>
      </p:pic>
      <p:pic>
        <p:nvPicPr>
          <p:cNvPr id="16" name="Picture 9" descr="C:\Users\risman\Pictures\Iconfinder\Elec-1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2457" y="5548325"/>
            <a:ext cx="314834" cy="290982"/>
          </a:xfrm>
          <a:prstGeom prst="rect">
            <a:avLst/>
          </a:prstGeom>
          <a:noFill/>
          <a:extLst/>
        </p:spPr>
      </p:pic>
      <p:pic>
        <p:nvPicPr>
          <p:cNvPr id="17" name="Picture 10" descr="C:\Users\risman\Pictures\Iconfinder\Dam-1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6817" y="6359358"/>
            <a:ext cx="283945" cy="262433"/>
          </a:xfrm>
          <a:prstGeom prst="rect">
            <a:avLst/>
          </a:prstGeom>
          <a:noFill/>
          <a:extLst/>
        </p:spPr>
      </p:pic>
      <p:pic>
        <p:nvPicPr>
          <p:cNvPr id="18" name="Picture 2" descr="Hospital buildings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8631" y="5438083"/>
            <a:ext cx="378594" cy="349912"/>
          </a:xfrm>
          <a:prstGeom prst="rect">
            <a:avLst/>
          </a:prstGeom>
          <a:noFill/>
          <a:extLst/>
        </p:spPr>
      </p:pic>
      <p:grpSp>
        <p:nvGrpSpPr>
          <p:cNvPr id="52237" name="Group 18"/>
          <p:cNvGrpSpPr>
            <a:grpSpLocks/>
          </p:cNvGrpSpPr>
          <p:nvPr/>
        </p:nvGrpSpPr>
        <p:grpSpPr bwMode="auto">
          <a:xfrm>
            <a:off x="2282825" y="5462557"/>
            <a:ext cx="441325" cy="325438"/>
            <a:chOff x="1043608" y="692696"/>
            <a:chExt cx="4454624" cy="3302496"/>
          </a:xfrm>
        </p:grpSpPr>
        <p:pic>
          <p:nvPicPr>
            <p:cNvPr id="65" name="Picture 5" descr="Airplane and airport tower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692696"/>
              <a:ext cx="2438400" cy="2438400"/>
            </a:xfrm>
            <a:prstGeom prst="rect">
              <a:avLst/>
            </a:prstGeom>
            <a:noFill/>
            <a:extLst/>
          </p:spPr>
        </p:pic>
        <p:pic>
          <p:nvPicPr>
            <p:cNvPr id="66" name="Picture 7" descr="Ocean transportation"/>
            <p:cNvPicPr>
              <a:picLocks noChangeAspect="1" noChangeArrowheads="1"/>
            </p:cNvPicPr>
            <p:nvPr/>
          </p:nvPicPr>
          <p:blipFill>
            <a:blip r:embed="rId11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9832" y="1556792"/>
              <a:ext cx="2438400" cy="2438400"/>
            </a:xfrm>
            <a:prstGeom prst="rect">
              <a:avLst/>
            </a:prstGeom>
            <a:noFill/>
            <a:extLst/>
          </p:spPr>
        </p:pic>
      </p:grpSp>
      <p:pic>
        <p:nvPicPr>
          <p:cNvPr id="20" name="Picture 2" descr="loco, locomotive, railroad, train icon"/>
          <p:cNvPicPr>
            <a:picLocks noChangeAspect="1" noChangeArrowheads="1"/>
          </p:cNvPicPr>
          <p:nvPr/>
        </p:nvPicPr>
        <p:blipFill rotWithShape="1">
          <a:blip r:embed="rId1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052" b="19266"/>
          <a:stretch/>
        </p:blipFill>
        <p:spPr bwMode="auto">
          <a:xfrm>
            <a:off x="5640937" y="5542710"/>
            <a:ext cx="410302" cy="245285"/>
          </a:xfrm>
          <a:prstGeom prst="rect">
            <a:avLst/>
          </a:prstGeom>
          <a:noFill/>
          <a:extLst/>
        </p:spPr>
      </p:pic>
      <p:sp>
        <p:nvSpPr>
          <p:cNvPr id="21" name="TextBox 20"/>
          <p:cNvSpPr txBox="1"/>
          <p:nvPr/>
        </p:nvSpPr>
        <p:spPr>
          <a:xfrm>
            <a:off x="558800" y="5167313"/>
            <a:ext cx="1296988" cy="423381"/>
          </a:xfrm>
          <a:prstGeom prst="rect">
            <a:avLst/>
          </a:prstGeom>
          <a:noFill/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Energi dan Kelistrikan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37013" y="5216525"/>
            <a:ext cx="1477154" cy="423381"/>
          </a:xfrm>
          <a:prstGeom prst="rect">
            <a:avLst/>
          </a:prstGeom>
          <a:noFill/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Jalan dan Jembatan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35150" y="5213350"/>
            <a:ext cx="1222375" cy="254000"/>
          </a:xfrm>
          <a:prstGeom prst="rect">
            <a:avLst/>
          </a:prstGeom>
          <a:noFill/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Transportasi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4" name="Picture 23" descr="Store infrastructure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3247" y="6246638"/>
            <a:ext cx="315496" cy="291593"/>
          </a:xfrm>
          <a:prstGeom prst="rect">
            <a:avLst/>
          </a:prstGeom>
          <a:noFill/>
          <a:extLst/>
        </p:spPr>
      </p:pic>
      <p:pic>
        <p:nvPicPr>
          <p:cNvPr id="25" name="Picture 24" descr="Old School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77820" y="5370306"/>
            <a:ext cx="441694" cy="408230"/>
          </a:xfrm>
          <a:prstGeom prst="rect">
            <a:avLst/>
          </a:prstGeom>
          <a:noFill/>
          <a:extLst/>
        </p:spPr>
      </p:pic>
      <p:pic>
        <p:nvPicPr>
          <p:cNvPr id="26" name="Picture 25" descr="Criminal in jail silhouette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968" y="5496402"/>
            <a:ext cx="315496" cy="291593"/>
          </a:xfrm>
          <a:prstGeom prst="rect">
            <a:avLst/>
          </a:prstGeom>
          <a:noFill/>
          <a:extLst/>
        </p:spPr>
      </p:pic>
      <p:pic>
        <p:nvPicPr>
          <p:cNvPr id="27" name="Picture 4" descr="factories, factory, industrial, industry, pollution, production icon"/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8208" y="6296342"/>
            <a:ext cx="352126" cy="325449"/>
          </a:xfrm>
          <a:prstGeom prst="rect">
            <a:avLst/>
          </a:prstGeom>
          <a:noFill/>
          <a:extLst/>
        </p:spPr>
      </p:pic>
      <p:pic>
        <p:nvPicPr>
          <p:cNvPr id="28" name="Picture 3" descr="C:\Users\risman\Pictures\Beach_Umbrella_128.png"/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87998" y="6246511"/>
            <a:ext cx="406042" cy="375280"/>
          </a:xfrm>
          <a:prstGeom prst="rect">
            <a:avLst/>
          </a:prstGeom>
          <a:noFill/>
          <a:extLst/>
        </p:spPr>
      </p:pic>
      <p:sp>
        <p:nvSpPr>
          <p:cNvPr id="29" name="TextBox 28"/>
          <p:cNvSpPr txBox="1"/>
          <p:nvPr/>
        </p:nvSpPr>
        <p:spPr>
          <a:xfrm>
            <a:off x="6462713" y="5839241"/>
            <a:ext cx="1222375" cy="423381"/>
          </a:xfrm>
          <a:prstGeom prst="rect">
            <a:avLst/>
          </a:prstGeom>
          <a:noFill/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Infrastruktur Daerah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20000" y="5146675"/>
            <a:ext cx="974725" cy="254000"/>
          </a:xfrm>
          <a:prstGeom prst="rect">
            <a:avLst/>
          </a:prstGeom>
          <a:noFill/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Penjara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491538" y="5155816"/>
            <a:ext cx="974725" cy="254000"/>
          </a:xfrm>
          <a:prstGeom prst="rect">
            <a:avLst/>
          </a:prstGeom>
          <a:noFill/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Sekolah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00825" y="5159375"/>
            <a:ext cx="976313" cy="254103"/>
          </a:xfrm>
          <a:prstGeom prst="rect">
            <a:avLst/>
          </a:prstGeom>
          <a:noFill/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Rumah Sakit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93013" y="5839241"/>
            <a:ext cx="976312" cy="254000"/>
          </a:xfrm>
          <a:prstGeom prst="rect">
            <a:avLst/>
          </a:prstGeom>
          <a:noFill/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Pasar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491538" y="5851346"/>
            <a:ext cx="1000125" cy="423381"/>
          </a:xfrm>
          <a:prstGeom prst="rect">
            <a:avLst/>
          </a:prstGeom>
          <a:noFill/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Infrastruktur Pariwisata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8638" y="5839241"/>
            <a:ext cx="1409700" cy="254103"/>
          </a:xfrm>
          <a:prstGeom prst="rect">
            <a:avLst/>
          </a:prstGeom>
          <a:noFill/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Telekomunikasi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003675" y="5839241"/>
            <a:ext cx="1390650" cy="423381"/>
          </a:xfrm>
          <a:prstGeom prst="rect">
            <a:avLst/>
          </a:prstGeom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Irigasi dan Pengairan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054112" y="5839241"/>
            <a:ext cx="1122839" cy="465719"/>
          </a:xfrm>
          <a:prstGeom prst="rect">
            <a:avLst/>
          </a:prstGeom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Minyak dan Gas Bumi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14513" y="5839241"/>
            <a:ext cx="1390650" cy="423381"/>
          </a:xfrm>
          <a:prstGeom prst="rect">
            <a:avLst/>
          </a:prstGeom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Pengelolaan Air dan Limbah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215700" y="5209919"/>
            <a:ext cx="1390650" cy="254000"/>
          </a:xfrm>
          <a:prstGeom prst="rect">
            <a:avLst/>
          </a:prstGeom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Perkeretaapian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600825" y="5211763"/>
            <a:ext cx="2890838" cy="146843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007" tIns="42003" rIns="84007" bIns="42003" anchor="ctr"/>
          <a:lstStyle/>
          <a:p>
            <a:pPr algn="ctr" eaLnBrk="1" hangingPunct="1">
              <a:defRPr/>
            </a:pPr>
            <a:endParaRPr lang="id-ID">
              <a:solidFill>
                <a:srgbClr val="215968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137400" y="6572890"/>
            <a:ext cx="1831975" cy="25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Infrastruktur Sosial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042156" y="5229481"/>
            <a:ext cx="1390650" cy="254000"/>
          </a:xfrm>
          <a:prstGeom prst="rect">
            <a:avLst/>
          </a:prstGeom>
        </p:spPr>
        <p:txBody>
          <a:bodyPr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Penyediaan Air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174168" y="5839241"/>
            <a:ext cx="1319797" cy="254103"/>
          </a:xfrm>
          <a:prstGeom prst="rect">
            <a:avLst/>
          </a:prstGeom>
        </p:spPr>
        <p:txBody>
          <a:bodyPr wrap="none" lIns="84007" tIns="42003" rIns="84007" bIns="42003"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dirty="0" smtClean="0">
                <a:solidFill>
                  <a:srgbClr val="984807"/>
                </a:solidFill>
                <a:latin typeface="Arial" pitchFamily="34" charset="0"/>
                <a:ea typeface="+mn-ea"/>
                <a:cs typeface="Arial" pitchFamily="34" charset="0"/>
              </a:rPr>
              <a:t>Energi Terbarukan</a:t>
            </a:r>
            <a:endParaRPr lang="id-ID" sz="1100" dirty="0">
              <a:solidFill>
                <a:srgbClr val="984807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4" name="Picture 4" descr="wheel, wind icon"/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9175" y="6279891"/>
            <a:ext cx="369926" cy="341900"/>
          </a:xfrm>
          <a:prstGeom prst="rect">
            <a:avLst/>
          </a:prstGeom>
          <a:noFill/>
          <a:effectLst/>
          <a:extLst/>
        </p:spPr>
      </p:pic>
      <p:sp>
        <p:nvSpPr>
          <p:cNvPr id="45" name="AutoShape 9"/>
          <p:cNvSpPr>
            <a:spLocks noChangeArrowheads="1"/>
          </p:cNvSpPr>
          <p:nvPr/>
        </p:nvSpPr>
        <p:spPr bwMode="auto">
          <a:xfrm rot="16200000" flipH="1">
            <a:off x="2082007" y="1334294"/>
            <a:ext cx="463550" cy="2382837"/>
          </a:xfrm>
          <a:prstGeom prst="homePlate">
            <a:avLst>
              <a:gd name="adj" fmla="val 39348"/>
            </a:avLst>
          </a:prstGeom>
          <a:solidFill>
            <a:schemeClr val="accent6"/>
          </a:solidFill>
          <a:ln w="6350">
            <a:noFill/>
            <a:miter lim="800000"/>
            <a:headEnd/>
            <a:tailEnd/>
          </a:ln>
          <a:effectLst/>
        </p:spPr>
        <p:txBody>
          <a:bodyPr vert="eaVert" wrap="none" lIns="42003" tIns="42003" rIns="42003" bIns="42003" anchor="ctr" anchorCtr="1"/>
          <a:lstStyle/>
          <a:p>
            <a:pPr eaLnBrk="1" hangingPunct="1">
              <a:defRPr/>
            </a:pPr>
            <a:endParaRPr lang="id-ID" sz="1300" i="1">
              <a:solidFill>
                <a:schemeClr val="bg1"/>
              </a:solidFill>
            </a:endParaRPr>
          </a:p>
        </p:txBody>
      </p:sp>
      <p:sp>
        <p:nvSpPr>
          <p:cNvPr id="46" name="Freeform 10"/>
          <p:cNvSpPr>
            <a:spLocks/>
          </p:cNvSpPr>
          <p:nvPr/>
        </p:nvSpPr>
        <p:spPr bwMode="auto">
          <a:xfrm>
            <a:off x="1108075" y="2584578"/>
            <a:ext cx="2397125" cy="22479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797" y="127"/>
              </a:cxn>
              <a:cxn ang="0">
                <a:pos x="1589" y="0"/>
              </a:cxn>
              <a:cxn ang="0">
                <a:pos x="1589" y="1900"/>
              </a:cxn>
              <a:cxn ang="0">
                <a:pos x="0" y="1900"/>
              </a:cxn>
              <a:cxn ang="0">
                <a:pos x="24" y="1900"/>
              </a:cxn>
              <a:cxn ang="0">
                <a:pos x="8" y="1900"/>
              </a:cxn>
              <a:cxn ang="0">
                <a:pos x="4" y="1900"/>
              </a:cxn>
              <a:cxn ang="0">
                <a:pos x="4" y="0"/>
              </a:cxn>
            </a:cxnLst>
            <a:rect l="0" t="0" r="r" b="b"/>
            <a:pathLst>
              <a:path w="1590" h="1901">
                <a:moveTo>
                  <a:pt x="4" y="0"/>
                </a:moveTo>
                <a:lnTo>
                  <a:pt x="797" y="127"/>
                </a:lnTo>
                <a:lnTo>
                  <a:pt x="1589" y="0"/>
                </a:lnTo>
                <a:lnTo>
                  <a:pt x="1589" y="1900"/>
                </a:lnTo>
                <a:lnTo>
                  <a:pt x="0" y="1900"/>
                </a:lnTo>
                <a:lnTo>
                  <a:pt x="24" y="1900"/>
                </a:lnTo>
                <a:lnTo>
                  <a:pt x="8" y="1900"/>
                </a:lnTo>
                <a:lnTo>
                  <a:pt x="4" y="1900"/>
                </a:lnTo>
                <a:lnTo>
                  <a:pt x="4" y="0"/>
                </a:ln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6350" cap="rnd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2003" tIns="42003" rIns="42003" bIns="42003"/>
          <a:lstStyle/>
          <a:p>
            <a:pPr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  <a:cs typeface="+mn-cs"/>
            </a:endParaRPr>
          </a:p>
        </p:txBody>
      </p:sp>
      <p:sp>
        <p:nvSpPr>
          <p:cNvPr id="47" name="AutoShape 9"/>
          <p:cNvSpPr>
            <a:spLocks noChangeArrowheads="1"/>
          </p:cNvSpPr>
          <p:nvPr/>
        </p:nvSpPr>
        <p:spPr bwMode="auto">
          <a:xfrm rot="16200000" flipH="1">
            <a:off x="4895850" y="1385888"/>
            <a:ext cx="465137" cy="2382838"/>
          </a:xfrm>
          <a:prstGeom prst="homePlate">
            <a:avLst>
              <a:gd name="adj" fmla="val 39348"/>
            </a:avLst>
          </a:prstGeom>
          <a:solidFill>
            <a:schemeClr val="accent6"/>
          </a:solidFill>
          <a:ln w="6350">
            <a:noFill/>
            <a:miter lim="800000"/>
            <a:headEnd/>
            <a:tailEnd/>
          </a:ln>
          <a:effectLst/>
        </p:spPr>
        <p:txBody>
          <a:bodyPr vert="eaVert" wrap="none" lIns="42003" tIns="42003" rIns="42003" bIns="42003" anchor="ctr" anchorCtr="1"/>
          <a:lstStyle/>
          <a:p>
            <a:pPr eaLnBrk="1" hangingPunct="1">
              <a:defRPr/>
            </a:pPr>
            <a:endParaRPr lang="id-ID" sz="1300" i="1">
              <a:solidFill>
                <a:schemeClr val="bg1"/>
              </a:solidFill>
            </a:endParaRPr>
          </a:p>
        </p:txBody>
      </p:sp>
      <p:sp>
        <p:nvSpPr>
          <p:cNvPr id="48" name="Freeform 10"/>
          <p:cNvSpPr>
            <a:spLocks/>
          </p:cNvSpPr>
          <p:nvPr/>
        </p:nvSpPr>
        <p:spPr bwMode="auto">
          <a:xfrm>
            <a:off x="3930650" y="2608263"/>
            <a:ext cx="2397125" cy="2211387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797" y="127"/>
              </a:cxn>
              <a:cxn ang="0">
                <a:pos x="1589" y="0"/>
              </a:cxn>
              <a:cxn ang="0">
                <a:pos x="1589" y="1900"/>
              </a:cxn>
              <a:cxn ang="0">
                <a:pos x="0" y="1900"/>
              </a:cxn>
              <a:cxn ang="0">
                <a:pos x="24" y="1900"/>
              </a:cxn>
              <a:cxn ang="0">
                <a:pos x="8" y="1900"/>
              </a:cxn>
              <a:cxn ang="0">
                <a:pos x="4" y="1900"/>
              </a:cxn>
              <a:cxn ang="0">
                <a:pos x="4" y="0"/>
              </a:cxn>
            </a:cxnLst>
            <a:rect l="0" t="0" r="r" b="b"/>
            <a:pathLst>
              <a:path w="1590" h="1901">
                <a:moveTo>
                  <a:pt x="4" y="0"/>
                </a:moveTo>
                <a:lnTo>
                  <a:pt x="797" y="127"/>
                </a:lnTo>
                <a:lnTo>
                  <a:pt x="1589" y="0"/>
                </a:lnTo>
                <a:lnTo>
                  <a:pt x="1589" y="1900"/>
                </a:lnTo>
                <a:lnTo>
                  <a:pt x="0" y="1900"/>
                </a:lnTo>
                <a:lnTo>
                  <a:pt x="24" y="1900"/>
                </a:lnTo>
                <a:lnTo>
                  <a:pt x="8" y="1900"/>
                </a:lnTo>
                <a:lnTo>
                  <a:pt x="4" y="1900"/>
                </a:lnTo>
                <a:lnTo>
                  <a:pt x="4" y="0"/>
                </a:ln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6350" cap="rnd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2003" tIns="42003" rIns="42003" bIns="42003"/>
          <a:lstStyle/>
          <a:p>
            <a:pPr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  <a:cs typeface="+mn-cs"/>
            </a:endParaRPr>
          </a:p>
        </p:txBody>
      </p:sp>
      <p:sp>
        <p:nvSpPr>
          <p:cNvPr id="49" name="AutoShape 9"/>
          <p:cNvSpPr>
            <a:spLocks noChangeArrowheads="1"/>
          </p:cNvSpPr>
          <p:nvPr/>
        </p:nvSpPr>
        <p:spPr bwMode="auto">
          <a:xfrm rot="16200000" flipH="1">
            <a:off x="7731126" y="1387475"/>
            <a:ext cx="463550" cy="2384425"/>
          </a:xfrm>
          <a:prstGeom prst="homePlate">
            <a:avLst>
              <a:gd name="adj" fmla="val 39348"/>
            </a:avLst>
          </a:prstGeom>
          <a:solidFill>
            <a:schemeClr val="accent6"/>
          </a:solidFill>
          <a:ln w="6350">
            <a:noFill/>
            <a:miter lim="800000"/>
            <a:headEnd/>
            <a:tailEnd/>
          </a:ln>
          <a:effectLst/>
        </p:spPr>
        <p:txBody>
          <a:bodyPr vert="eaVert" wrap="none" lIns="42003" tIns="42003" rIns="42003" bIns="42003" anchor="ctr" anchorCtr="1"/>
          <a:lstStyle/>
          <a:p>
            <a:pPr eaLnBrk="1" hangingPunct="1">
              <a:defRPr/>
            </a:pPr>
            <a:endParaRPr lang="id-ID" sz="1300" i="1">
              <a:solidFill>
                <a:schemeClr val="bg1"/>
              </a:solidFill>
            </a:endParaRPr>
          </a:p>
        </p:txBody>
      </p:sp>
      <p:sp>
        <p:nvSpPr>
          <p:cNvPr id="50" name="Freeform 10"/>
          <p:cNvSpPr>
            <a:spLocks/>
          </p:cNvSpPr>
          <p:nvPr/>
        </p:nvSpPr>
        <p:spPr bwMode="auto">
          <a:xfrm>
            <a:off x="6757988" y="2608263"/>
            <a:ext cx="2395537" cy="2211387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797" y="127"/>
              </a:cxn>
              <a:cxn ang="0">
                <a:pos x="1589" y="0"/>
              </a:cxn>
              <a:cxn ang="0">
                <a:pos x="1589" y="1900"/>
              </a:cxn>
              <a:cxn ang="0">
                <a:pos x="0" y="1900"/>
              </a:cxn>
              <a:cxn ang="0">
                <a:pos x="24" y="1900"/>
              </a:cxn>
              <a:cxn ang="0">
                <a:pos x="8" y="1900"/>
              </a:cxn>
              <a:cxn ang="0">
                <a:pos x="4" y="1900"/>
              </a:cxn>
              <a:cxn ang="0">
                <a:pos x="4" y="0"/>
              </a:cxn>
            </a:cxnLst>
            <a:rect l="0" t="0" r="r" b="b"/>
            <a:pathLst>
              <a:path w="1590" h="1901">
                <a:moveTo>
                  <a:pt x="4" y="0"/>
                </a:moveTo>
                <a:lnTo>
                  <a:pt x="797" y="127"/>
                </a:lnTo>
                <a:lnTo>
                  <a:pt x="1589" y="0"/>
                </a:lnTo>
                <a:lnTo>
                  <a:pt x="1589" y="1900"/>
                </a:lnTo>
                <a:lnTo>
                  <a:pt x="0" y="1900"/>
                </a:lnTo>
                <a:lnTo>
                  <a:pt x="24" y="1900"/>
                </a:lnTo>
                <a:lnTo>
                  <a:pt x="8" y="1900"/>
                </a:lnTo>
                <a:lnTo>
                  <a:pt x="4" y="1900"/>
                </a:lnTo>
                <a:lnTo>
                  <a:pt x="4" y="0"/>
                </a:ln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6350" cap="rnd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2003" tIns="42003" rIns="42003" bIns="42003"/>
          <a:lstStyle/>
          <a:p>
            <a:pPr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  <a:cs typeface="+mn-cs"/>
            </a:endParaRPr>
          </a:p>
        </p:txBody>
      </p:sp>
      <p:sp>
        <p:nvSpPr>
          <p:cNvPr id="52269" name="Rectangle 50"/>
          <p:cNvSpPr>
            <a:spLocks noChangeArrowheads="1"/>
          </p:cNvSpPr>
          <p:nvPr/>
        </p:nvSpPr>
        <p:spPr bwMode="auto">
          <a:xfrm>
            <a:off x="4151313" y="2376488"/>
            <a:ext cx="2022475" cy="2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8" tIns="47831" rIns="95658" bIns="47831">
            <a:spAutoFit/>
          </a:bodyPr>
          <a:lstStyle/>
          <a:p>
            <a:pPr algn="ctr" eaLnBrk="1" hangingPunct="1"/>
            <a:r>
              <a:rPr lang="id-ID" sz="1200" b="1" dirty="0" smtClean="0">
                <a:solidFill>
                  <a:schemeClr val="bg1"/>
                </a:solidFill>
              </a:rPr>
              <a:t>JASA KONSULTANSI</a:t>
            </a:r>
            <a:endParaRPr lang="id-ID" sz="1200" b="1" dirty="0">
              <a:solidFill>
                <a:schemeClr val="bg1"/>
              </a:solidFill>
            </a:endParaRPr>
          </a:p>
        </p:txBody>
      </p:sp>
      <p:sp>
        <p:nvSpPr>
          <p:cNvPr id="52270" name="Rectangle 51"/>
          <p:cNvSpPr>
            <a:spLocks noChangeArrowheads="1"/>
          </p:cNvSpPr>
          <p:nvPr/>
        </p:nvSpPr>
        <p:spPr bwMode="auto">
          <a:xfrm>
            <a:off x="6862763" y="2376488"/>
            <a:ext cx="2228850" cy="2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8" tIns="47831" rIns="95658" bIns="47831">
            <a:spAutoFit/>
          </a:bodyPr>
          <a:lstStyle/>
          <a:p>
            <a:pPr algn="ctr" eaLnBrk="1" hangingPunct="1"/>
            <a:r>
              <a:rPr lang="id-ID" sz="1200" b="1" dirty="0" smtClean="0">
                <a:solidFill>
                  <a:schemeClr val="bg1"/>
                </a:solidFill>
              </a:rPr>
              <a:t>PENGEMBANGAN PROYEK</a:t>
            </a:r>
            <a:endParaRPr lang="id-ID" sz="1200" b="1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46113" y="1470025"/>
            <a:ext cx="8837612" cy="303213"/>
          </a:xfrm>
          <a:prstGeom prst="rect">
            <a:avLst/>
          </a:prstGeom>
          <a:solidFill>
            <a:srgbClr val="F79646"/>
          </a:solidFill>
          <a:ln w="19050" cap="flat" cmpd="sng" algn="ctr">
            <a:noFill/>
            <a:prstDash val="solid"/>
          </a:ln>
          <a:effectLst/>
        </p:spPr>
        <p:txBody>
          <a:bodyPr lIns="84007" tIns="42003" rIns="84007" bIns="42003" anchor="ctr"/>
          <a:lstStyle/>
          <a:p>
            <a:pPr algn="ctr" defTabSz="83999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500" b="1" kern="0" dirty="0" smtClean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Sumber Pendanaan</a:t>
            </a:r>
            <a:endParaRPr lang="id-ID" sz="1500" b="1" kern="0" dirty="0">
              <a:solidFill>
                <a:prstClr val="white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46113" y="1773238"/>
            <a:ext cx="2646362" cy="3381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4007" tIns="42003" rIns="84007" bIns="42003" anchor="ctr"/>
          <a:lstStyle/>
          <a:p>
            <a:pPr algn="ctr" defTabSz="83999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b="1" kern="0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Penanaman Modal Negara</a:t>
            </a:r>
            <a:endParaRPr lang="id-ID" sz="1100" b="1" kern="0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392488" y="1773238"/>
            <a:ext cx="2397125" cy="3381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4007" tIns="42003" rIns="84007" bIns="42003" anchor="ctr"/>
          <a:lstStyle/>
          <a:p>
            <a:pPr algn="ctr" defTabSz="839788" eaLnBrk="1" hangingPunct="1">
              <a:defRPr/>
            </a:pPr>
            <a:r>
              <a:rPr lang="hr-HR" sz="1100" b="1" dirty="0">
                <a:solidFill>
                  <a:srgbClr val="984807"/>
                </a:solidFill>
                <a:latin typeface="Arial" charset="0"/>
                <a:ea typeface="ＭＳ Ｐゴシック" charset="0"/>
                <a:cs typeface="Arial" charset="0"/>
              </a:rPr>
              <a:t>Pinjaman dan Hibah </a:t>
            </a:r>
            <a:r>
              <a:rPr lang="hr-HR" sz="1100" b="1" dirty="0" smtClean="0">
                <a:solidFill>
                  <a:srgbClr val="984807"/>
                </a:solidFill>
                <a:latin typeface="Arial" charset="0"/>
                <a:ea typeface="ＭＳ Ｐゴシック" charset="0"/>
                <a:cs typeface="Arial" charset="0"/>
              </a:rPr>
              <a:t>Domestik </a:t>
            </a:r>
            <a:r>
              <a:rPr lang="hr-HR" sz="1100" b="1" dirty="0">
                <a:solidFill>
                  <a:srgbClr val="984807"/>
                </a:solidFill>
                <a:latin typeface="Arial" charset="0"/>
                <a:ea typeface="ＭＳ Ｐゴシック" charset="0"/>
                <a:cs typeface="Arial" charset="0"/>
              </a:rPr>
              <a:t>dan Asing</a:t>
            </a:r>
            <a:endParaRPr lang="id-ID" sz="1100" b="1" dirty="0">
              <a:solidFill>
                <a:srgbClr val="984807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889625" y="1773238"/>
            <a:ext cx="1858963" cy="3381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4007" tIns="42003" rIns="84007" bIns="42003" anchor="ctr"/>
          <a:lstStyle/>
          <a:p>
            <a:pPr algn="ctr" defTabSz="83999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b="1" kern="0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Pasar Modal</a:t>
            </a:r>
            <a:endParaRPr lang="id-ID" sz="1100" b="1" kern="0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  <a:p>
            <a:pPr algn="ctr" defTabSz="83999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b="1" kern="0" dirty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(</a:t>
            </a:r>
            <a:r>
              <a:rPr lang="id-ID" sz="1100" b="1" kern="0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Obligasi dan Sekuritas)</a:t>
            </a:r>
            <a:endParaRPr lang="id-ID" sz="1100" b="1" kern="0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848600" y="1773238"/>
            <a:ext cx="1635125" cy="3381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4007" tIns="42003" rIns="84007" bIns="42003" anchor="ctr"/>
          <a:lstStyle/>
          <a:p>
            <a:pPr algn="ctr" defTabSz="83999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b="1" kern="0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Sekuritisasi</a:t>
            </a:r>
            <a:endParaRPr lang="id-ID" sz="1100" b="1" kern="0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52276" name="Left Brace 57"/>
          <p:cNvSpPr>
            <a:spLocks/>
          </p:cNvSpPr>
          <p:nvPr/>
        </p:nvSpPr>
        <p:spPr bwMode="auto">
          <a:xfrm rot="-5400000">
            <a:off x="5106987" y="-1593849"/>
            <a:ext cx="195263" cy="7605712"/>
          </a:xfrm>
          <a:prstGeom prst="leftBrace">
            <a:avLst>
              <a:gd name="adj1" fmla="val 166264"/>
              <a:gd name="adj2" fmla="val 49644"/>
            </a:avLst>
          </a:prstGeom>
          <a:noFill/>
          <a:ln w="5715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3774" tIns="36886" rIns="73774" bIns="36886" anchor="ctr"/>
          <a:lstStyle/>
          <a:p>
            <a:pPr algn="ctr" defTabSz="839788" eaLnBrk="1" hangingPunct="1"/>
            <a:endParaRPr lang="id-ID" sz="1700">
              <a:solidFill>
                <a:srgbClr val="000000"/>
              </a:solidFill>
            </a:endParaRPr>
          </a:p>
        </p:txBody>
      </p:sp>
      <p:sp>
        <p:nvSpPr>
          <p:cNvPr id="52277" name="Rectangle 58"/>
          <p:cNvSpPr>
            <a:spLocks noChangeArrowheads="1"/>
          </p:cNvSpPr>
          <p:nvPr/>
        </p:nvSpPr>
        <p:spPr bwMode="auto">
          <a:xfrm>
            <a:off x="979051" y="2695575"/>
            <a:ext cx="2526150" cy="2016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658" tIns="47831" rIns="95658" bIns="47831">
            <a:spAutoFit/>
          </a:bodyPr>
          <a:lstStyle/>
          <a:p>
            <a:pPr marL="314325" indent="-157163" defTabSz="839788" eaLnBrk="1" fontAlgn="ctr" hangingPunct="1">
              <a:spcBef>
                <a:spcPts val="275"/>
              </a:spcBef>
              <a:spcAft>
                <a:spcPts val="275"/>
              </a:spcAft>
              <a:buFont typeface="Wingdings" charset="0"/>
              <a:buChar char="§"/>
            </a:pPr>
            <a:r>
              <a:rPr lang="id-ID" sz="1000" b="1" dirty="0" smtClean="0"/>
              <a:t>Produk Pembiayaan dan Investasi:</a:t>
            </a:r>
          </a:p>
          <a:p>
            <a:pPr marL="465138" lvl="1" indent="-157163" defTabSz="839788" eaLnBrk="1" fontAlgn="ctr" hangingPunct="1">
              <a:lnSpc>
                <a:spcPct val="70000"/>
              </a:lnSpc>
              <a:spcBef>
                <a:spcPts val="275"/>
              </a:spcBef>
              <a:spcAft>
                <a:spcPts val="275"/>
              </a:spcAft>
              <a:buFont typeface="Wingdings" charset="0"/>
              <a:buChar char="§"/>
            </a:pPr>
            <a:r>
              <a:rPr lang="nl-NL" sz="1000" dirty="0" err="1"/>
              <a:t>Pembiayaan</a:t>
            </a:r>
            <a:r>
              <a:rPr lang="nl-NL" sz="1000" dirty="0"/>
              <a:t> </a:t>
            </a:r>
            <a:r>
              <a:rPr lang="nl-NL" sz="1000" dirty="0" err="1"/>
              <a:t>Investasi</a:t>
            </a:r>
            <a:r>
              <a:rPr lang="nl-NL" sz="1000" dirty="0"/>
              <a:t> </a:t>
            </a:r>
            <a:r>
              <a:rPr lang="nl-NL" sz="1000" dirty="0" err="1"/>
              <a:t>Berjangka</a:t>
            </a:r>
            <a:r>
              <a:rPr lang="nl-NL" sz="1000" dirty="0"/>
              <a:t> </a:t>
            </a:r>
            <a:endParaRPr lang="nl-NL" sz="1000" dirty="0" smtClean="0"/>
          </a:p>
          <a:p>
            <a:pPr marL="465138" lvl="1" indent="-157163" defTabSz="839788" eaLnBrk="1" fontAlgn="ctr" hangingPunct="1">
              <a:lnSpc>
                <a:spcPct val="70000"/>
              </a:lnSpc>
              <a:spcBef>
                <a:spcPts val="275"/>
              </a:spcBef>
              <a:spcAft>
                <a:spcPts val="275"/>
              </a:spcAft>
              <a:buFont typeface="Wingdings" charset="0"/>
              <a:buChar char="§"/>
            </a:pPr>
            <a:r>
              <a:rPr lang="nl-NL" sz="1000" i="1" dirty="0" smtClean="0"/>
              <a:t>Take </a:t>
            </a:r>
            <a:r>
              <a:rPr lang="nl-NL" sz="1000" i="1" dirty="0"/>
              <a:t>Out </a:t>
            </a:r>
            <a:r>
              <a:rPr lang="nl-NL" sz="1000" i="1" dirty="0" err="1"/>
              <a:t>Financing</a:t>
            </a:r>
            <a:r>
              <a:rPr lang="nl-NL" sz="1000" i="1" dirty="0"/>
              <a:t> </a:t>
            </a:r>
            <a:endParaRPr lang="nl-NL" sz="1000" i="1" dirty="0" smtClean="0"/>
          </a:p>
          <a:p>
            <a:pPr marL="465138" lvl="1" indent="-157163" defTabSz="839788" eaLnBrk="1" fontAlgn="ctr" hangingPunct="1">
              <a:lnSpc>
                <a:spcPct val="70000"/>
              </a:lnSpc>
              <a:spcBef>
                <a:spcPts val="275"/>
              </a:spcBef>
              <a:spcAft>
                <a:spcPts val="275"/>
              </a:spcAft>
              <a:buFont typeface="Wingdings" charset="0"/>
              <a:buChar char="§"/>
            </a:pPr>
            <a:r>
              <a:rPr lang="nl-NL" sz="1000" i="1" dirty="0" smtClean="0"/>
              <a:t>Mezzanine </a:t>
            </a:r>
            <a:r>
              <a:rPr lang="nl-NL" sz="1000" i="1" dirty="0" err="1"/>
              <a:t>Loan</a:t>
            </a:r>
            <a:r>
              <a:rPr lang="nl-NL" sz="1000" i="1" dirty="0"/>
              <a:t> </a:t>
            </a:r>
            <a:endParaRPr lang="nl-NL" sz="1000" i="1" dirty="0" smtClean="0"/>
          </a:p>
          <a:p>
            <a:pPr marL="465138" lvl="1" indent="-157163" defTabSz="839788" eaLnBrk="1" fontAlgn="ctr" hangingPunct="1">
              <a:lnSpc>
                <a:spcPct val="70000"/>
              </a:lnSpc>
              <a:spcBef>
                <a:spcPts val="275"/>
              </a:spcBef>
              <a:spcAft>
                <a:spcPts val="275"/>
              </a:spcAft>
              <a:buFont typeface="Wingdings" charset="0"/>
              <a:buChar char="§"/>
            </a:pPr>
            <a:r>
              <a:rPr lang="nl-NL" sz="1000" dirty="0" err="1" smtClean="0"/>
              <a:t>Pembiayaan</a:t>
            </a:r>
            <a:r>
              <a:rPr lang="nl-NL" sz="1000" dirty="0" smtClean="0"/>
              <a:t> </a:t>
            </a:r>
            <a:r>
              <a:rPr lang="nl-NL" sz="1000" dirty="0" err="1"/>
              <a:t>Modal</a:t>
            </a:r>
            <a:r>
              <a:rPr lang="nl-NL" sz="1000" dirty="0"/>
              <a:t> </a:t>
            </a:r>
            <a:r>
              <a:rPr lang="nl-NL" sz="1000" dirty="0" err="1" smtClean="0"/>
              <a:t>Kerja</a:t>
            </a:r>
            <a:endParaRPr lang="nl-NL" sz="1000" dirty="0" smtClean="0"/>
          </a:p>
          <a:p>
            <a:pPr marL="465138" lvl="1" indent="-157163" defTabSz="839788" eaLnBrk="1" fontAlgn="ctr" hangingPunct="1">
              <a:lnSpc>
                <a:spcPct val="70000"/>
              </a:lnSpc>
              <a:spcBef>
                <a:spcPts val="275"/>
              </a:spcBef>
              <a:spcAft>
                <a:spcPts val="275"/>
              </a:spcAft>
              <a:buFont typeface="Wingdings" charset="0"/>
              <a:buChar char="§"/>
            </a:pPr>
            <a:r>
              <a:rPr lang="nl-NL" sz="1000" i="1" dirty="0" err="1" smtClean="0"/>
              <a:t>Promoter</a:t>
            </a:r>
            <a:r>
              <a:rPr lang="nl-NL" sz="1000" i="1" dirty="0" smtClean="0"/>
              <a:t> </a:t>
            </a:r>
            <a:r>
              <a:rPr lang="nl-NL" sz="1000" i="1" dirty="0" err="1"/>
              <a:t>Financing</a:t>
            </a:r>
            <a:r>
              <a:rPr lang="nl-NL" sz="1000" i="1" dirty="0"/>
              <a:t> </a:t>
            </a:r>
            <a:endParaRPr lang="nl-NL" sz="1000" i="1" dirty="0" smtClean="0"/>
          </a:p>
          <a:p>
            <a:pPr marL="465138" lvl="1" indent="-157163" defTabSz="839788" eaLnBrk="1" fontAlgn="ctr" hangingPunct="1">
              <a:lnSpc>
                <a:spcPct val="70000"/>
              </a:lnSpc>
              <a:spcBef>
                <a:spcPts val="275"/>
              </a:spcBef>
              <a:spcAft>
                <a:spcPts val="275"/>
              </a:spcAft>
              <a:buFont typeface="Wingdings" charset="0"/>
              <a:buChar char="§"/>
            </a:pPr>
            <a:r>
              <a:rPr lang="nl-NL" sz="1000" dirty="0" err="1" smtClean="0"/>
              <a:t>Investasi</a:t>
            </a:r>
            <a:r>
              <a:rPr lang="nl-NL" sz="1000" dirty="0" smtClean="0"/>
              <a:t> </a:t>
            </a:r>
            <a:r>
              <a:rPr lang="nl-NL" sz="1000" dirty="0" err="1"/>
              <a:t>Penyertaan</a:t>
            </a:r>
            <a:r>
              <a:rPr lang="nl-NL" sz="1000" dirty="0"/>
              <a:t> </a:t>
            </a:r>
            <a:r>
              <a:rPr lang="nl-NL" sz="1000" dirty="0" err="1" smtClean="0"/>
              <a:t>Modal</a:t>
            </a:r>
            <a:endParaRPr lang="nl-NL" sz="1000" dirty="0" smtClean="0"/>
          </a:p>
          <a:p>
            <a:pPr marL="465138" lvl="1" indent="-157163" defTabSz="839788" eaLnBrk="1" fontAlgn="ctr" hangingPunct="1">
              <a:lnSpc>
                <a:spcPct val="70000"/>
              </a:lnSpc>
              <a:spcBef>
                <a:spcPts val="275"/>
              </a:spcBef>
              <a:spcAft>
                <a:spcPts val="275"/>
              </a:spcAft>
              <a:buFont typeface="Wingdings" charset="0"/>
              <a:buChar char="§"/>
            </a:pPr>
            <a:r>
              <a:rPr lang="nl-NL" sz="1000" dirty="0" err="1" smtClean="0"/>
              <a:t>Pembiayaan</a:t>
            </a:r>
            <a:r>
              <a:rPr lang="nl-NL" sz="1000" dirty="0" smtClean="0"/>
              <a:t> </a:t>
            </a:r>
            <a:r>
              <a:rPr lang="nl-NL" sz="1000" dirty="0" err="1" smtClean="0"/>
              <a:t>Talangan</a:t>
            </a:r>
            <a:endParaRPr lang="nl-NL" sz="1000" dirty="0" smtClean="0"/>
          </a:p>
          <a:p>
            <a:pPr marL="465138" lvl="1" indent="-157163" defTabSz="839788" eaLnBrk="1" fontAlgn="ctr" hangingPunct="1">
              <a:lnSpc>
                <a:spcPct val="70000"/>
              </a:lnSpc>
              <a:spcBef>
                <a:spcPts val="275"/>
              </a:spcBef>
              <a:spcAft>
                <a:spcPts val="275"/>
              </a:spcAft>
              <a:buFont typeface="Wingdings" charset="0"/>
              <a:buChar char="§"/>
            </a:pPr>
            <a:r>
              <a:rPr lang="nl-NL" sz="1000" dirty="0" err="1" smtClean="0"/>
              <a:t>Pembiayaan</a:t>
            </a:r>
            <a:r>
              <a:rPr lang="nl-NL" sz="1000" dirty="0" smtClean="0"/>
              <a:t> </a:t>
            </a:r>
            <a:r>
              <a:rPr lang="nl-NL" sz="1000" dirty="0" err="1" smtClean="0"/>
              <a:t>Subordinasi</a:t>
            </a:r>
            <a:endParaRPr lang="nl-NL" sz="1000" dirty="0" smtClean="0"/>
          </a:p>
          <a:p>
            <a:pPr marL="465138" lvl="1" indent="-157163" defTabSz="839788" eaLnBrk="1" fontAlgn="ctr" hangingPunct="1">
              <a:lnSpc>
                <a:spcPct val="70000"/>
              </a:lnSpc>
              <a:spcBef>
                <a:spcPts val="275"/>
              </a:spcBef>
              <a:spcAft>
                <a:spcPts val="275"/>
              </a:spcAft>
              <a:buFont typeface="Wingdings" charset="0"/>
              <a:buChar char="§"/>
            </a:pPr>
            <a:r>
              <a:rPr lang="nl-NL" sz="1000" dirty="0" err="1" smtClean="0"/>
              <a:t>Pinjaman</a:t>
            </a:r>
            <a:r>
              <a:rPr lang="nl-NL" sz="1000" dirty="0" smtClean="0"/>
              <a:t> </a:t>
            </a:r>
            <a:r>
              <a:rPr lang="nl-NL" sz="1000" dirty="0" err="1"/>
              <a:t>Daerah</a:t>
            </a:r>
            <a:endParaRPr lang="id-ID" sz="1000" dirty="0" smtClean="0"/>
          </a:p>
        </p:txBody>
      </p:sp>
      <p:sp>
        <p:nvSpPr>
          <p:cNvPr id="52278" name="Rectangle 59"/>
          <p:cNvSpPr>
            <a:spLocks noChangeArrowheads="1"/>
          </p:cNvSpPr>
          <p:nvPr/>
        </p:nvSpPr>
        <p:spPr bwMode="auto">
          <a:xfrm>
            <a:off x="979051" y="2319082"/>
            <a:ext cx="2615487" cy="46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8" tIns="47831" rIns="95658" bIns="47831">
            <a:spAutoFit/>
          </a:bodyPr>
          <a:lstStyle/>
          <a:p>
            <a:pPr algn="ctr" eaLnBrk="1" hangingPunct="1"/>
            <a:r>
              <a:rPr lang="id-ID" sz="1200" b="1" dirty="0" smtClean="0">
                <a:solidFill>
                  <a:schemeClr val="bg1"/>
                </a:solidFill>
              </a:rPr>
              <a:t>PEMBIAYAAN DAN INVESTASI</a:t>
            </a:r>
            <a:endParaRPr lang="id-ID" sz="1200" b="1" dirty="0">
              <a:solidFill>
                <a:schemeClr val="bg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792537" y="2794000"/>
            <a:ext cx="2670175" cy="2251032"/>
          </a:xfrm>
          <a:prstGeom prst="rect">
            <a:avLst/>
          </a:prstGeom>
        </p:spPr>
        <p:txBody>
          <a:bodyPr wrap="square" lIns="95658" tIns="47831" rIns="95658" bIns="47831">
            <a:spAutoFit/>
          </a:bodyPr>
          <a:lstStyle/>
          <a:p>
            <a:pPr marL="314999" indent="-157502" defTabSz="839998" eaLnBrk="1" fontAlgn="ctr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000" b="1" i="1" kern="0" dirty="0">
                <a:latin typeface="Arial" pitchFamily="34" charset="0"/>
                <a:ea typeface="+mn-ea"/>
                <a:cs typeface="Arial" pitchFamily="34" charset="0"/>
              </a:rPr>
              <a:t>Investment </a:t>
            </a:r>
            <a:r>
              <a:rPr lang="en-US" sz="1000" b="1" i="1" kern="0" dirty="0" smtClean="0">
                <a:latin typeface="Arial" pitchFamily="34" charset="0"/>
                <a:ea typeface="+mn-ea"/>
                <a:cs typeface="Arial" pitchFamily="34" charset="0"/>
              </a:rPr>
              <a:t>Advisory</a:t>
            </a:r>
            <a:endParaRPr lang="id-ID" sz="1000" b="1" i="1" kern="0" dirty="0" smtClean="0">
              <a:latin typeface="Arial" pitchFamily="34" charset="0"/>
              <a:ea typeface="+mn-ea"/>
              <a:cs typeface="Arial" pitchFamily="34" charset="0"/>
            </a:endParaRPr>
          </a:p>
          <a:p>
            <a:pPr marL="491458" lvl="1" indent="-160416" defTabSz="536311" eaLnBrk="1" fontAlgn="ctr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id-ID" sz="1000" kern="0" dirty="0" smtClean="0">
                <a:latin typeface="Arial" pitchFamily="34" charset="0"/>
                <a:ea typeface="+mn-ea"/>
                <a:cs typeface="Arial" pitchFamily="34" charset="0"/>
              </a:rPr>
              <a:t>Kelayakan finansial</a:t>
            </a:r>
          </a:p>
          <a:p>
            <a:pPr marL="491458" lvl="1" indent="-160416" defTabSz="536311" eaLnBrk="1" fontAlgn="ctr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id-ID" sz="1000" kern="0" dirty="0" smtClean="0">
                <a:latin typeface="Arial" pitchFamily="34" charset="0"/>
                <a:ea typeface="+mn-ea"/>
                <a:cs typeface="Arial" pitchFamily="34" charset="0"/>
              </a:rPr>
              <a:t>Perencanaan bisnis</a:t>
            </a:r>
          </a:p>
          <a:p>
            <a:pPr marL="491458" lvl="1" indent="-160416" defTabSz="536311" eaLnBrk="1" fontAlgn="ctr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id-ID" sz="1000" kern="0" dirty="0" smtClean="0">
                <a:latin typeface="Arial" pitchFamily="34" charset="0"/>
                <a:ea typeface="+mn-ea"/>
                <a:cs typeface="Arial" pitchFamily="34" charset="0"/>
              </a:rPr>
              <a:t>Konsultan Transaksi</a:t>
            </a:r>
            <a:endParaRPr lang="id-ID" sz="1000" kern="0" dirty="0">
              <a:latin typeface="Arial" pitchFamily="34" charset="0"/>
              <a:ea typeface="+mn-ea"/>
              <a:cs typeface="Arial" pitchFamily="34" charset="0"/>
            </a:endParaRPr>
          </a:p>
          <a:p>
            <a:pPr marL="314999" indent="-157502" defTabSz="839998" eaLnBrk="1" fontAlgn="ctr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id-ID" sz="1000" b="1" i="1" kern="0" dirty="0" smtClean="0">
                <a:latin typeface="Arial" pitchFamily="34" charset="0"/>
                <a:ea typeface="+mn-ea"/>
                <a:cs typeface="Arial" pitchFamily="34" charset="0"/>
              </a:rPr>
              <a:t>Financial Advisory</a:t>
            </a:r>
            <a:endParaRPr lang="id-ID" sz="1000" b="1" i="1" kern="0" dirty="0">
              <a:latin typeface="Arial" pitchFamily="34" charset="0"/>
              <a:ea typeface="+mn-ea"/>
              <a:cs typeface="Arial" pitchFamily="34" charset="0"/>
            </a:endParaRPr>
          </a:p>
          <a:p>
            <a:pPr marL="491458" lvl="1" indent="-160416" defTabSz="536311" eaLnBrk="1" fontAlgn="ctr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id-ID" sz="1000" kern="0" dirty="0" smtClean="0">
                <a:latin typeface="Arial" pitchFamily="34" charset="0"/>
                <a:ea typeface="+mn-ea"/>
                <a:cs typeface="Arial" pitchFamily="34" charset="0"/>
              </a:rPr>
              <a:t>Pemodelan Keuangan</a:t>
            </a:r>
            <a:endParaRPr lang="id-ID" sz="1000" kern="0" dirty="0">
              <a:latin typeface="Arial" pitchFamily="34" charset="0"/>
              <a:ea typeface="+mn-ea"/>
              <a:cs typeface="Arial" pitchFamily="34" charset="0"/>
            </a:endParaRPr>
          </a:p>
          <a:p>
            <a:pPr marL="491458" lvl="1" indent="-160416" defTabSz="536311" eaLnBrk="1" fontAlgn="ctr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id-ID" sz="1000" kern="0" dirty="0" smtClean="0">
                <a:latin typeface="Arial" pitchFamily="34" charset="0"/>
                <a:ea typeface="+mn-ea"/>
                <a:cs typeface="Arial" pitchFamily="34" charset="0"/>
              </a:rPr>
              <a:t>Penentuan struktur pembiayaan</a:t>
            </a:r>
            <a:endParaRPr lang="id-ID" sz="1000" kern="0" dirty="0">
              <a:latin typeface="Arial" pitchFamily="34" charset="0"/>
              <a:ea typeface="+mn-ea"/>
              <a:cs typeface="Arial" pitchFamily="34" charset="0"/>
            </a:endParaRPr>
          </a:p>
          <a:p>
            <a:pPr marL="491458" lvl="1" indent="-160416" defTabSz="536311" eaLnBrk="1" fontAlgn="ctr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id-ID" sz="1000" kern="0" dirty="0" smtClean="0">
                <a:latin typeface="Arial" pitchFamily="34" charset="0"/>
                <a:ea typeface="+mn-ea"/>
                <a:cs typeface="Arial" pitchFamily="34" charset="0"/>
              </a:rPr>
              <a:t>Merger dan Akuisisi</a:t>
            </a:r>
          </a:p>
          <a:p>
            <a:pPr marL="491458" lvl="1" indent="-160416" defTabSz="536311" eaLnBrk="1" fontAlgn="ctr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id-ID" sz="1000" kern="0" dirty="0" smtClean="0">
                <a:latin typeface="Arial" pitchFamily="34" charset="0"/>
                <a:ea typeface="+mn-ea"/>
                <a:cs typeface="Arial" pitchFamily="34" charset="0"/>
              </a:rPr>
              <a:t>Restrukturisasi Keuangan</a:t>
            </a:r>
          </a:p>
          <a:p>
            <a:pPr marL="314999" indent="-157502" defTabSz="839998" eaLnBrk="1" fontAlgn="ctr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id-ID" sz="1000" b="1" i="1" kern="0" dirty="0" smtClean="0">
                <a:latin typeface="Arial" pitchFamily="34" charset="0"/>
                <a:cs typeface="Arial" pitchFamily="34" charset="0"/>
              </a:rPr>
              <a:t>Financing Arranger</a:t>
            </a:r>
            <a:endParaRPr lang="id-ID" sz="1000" b="1" i="1" kern="0" dirty="0">
              <a:latin typeface="Arial" pitchFamily="34" charset="0"/>
              <a:cs typeface="Arial" pitchFamily="34" charset="0"/>
            </a:endParaRPr>
          </a:p>
          <a:p>
            <a:pPr marL="491458" lvl="1" indent="-160416" defTabSz="536311" eaLnBrk="1" fontAlgn="ctr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id-ID" sz="1000" kern="0" dirty="0" smtClean="0">
                <a:latin typeface="Arial" pitchFamily="34" charset="0"/>
                <a:cs typeface="Arial" pitchFamily="34" charset="0"/>
              </a:rPr>
              <a:t>Penggalangan dana ekuitas</a:t>
            </a:r>
            <a:endParaRPr lang="id-ID" sz="1000" kern="0" dirty="0">
              <a:latin typeface="Arial" pitchFamily="34" charset="0"/>
              <a:cs typeface="Arial" pitchFamily="34" charset="0"/>
            </a:endParaRPr>
          </a:p>
          <a:p>
            <a:pPr marL="491458" lvl="1" indent="-160416" defTabSz="536311" eaLnBrk="1" fontAlgn="ctr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id-ID" sz="1000" kern="0" dirty="0" smtClean="0">
                <a:latin typeface="Arial" pitchFamily="34" charset="0"/>
                <a:ea typeface="+mn-ea"/>
                <a:cs typeface="Arial" pitchFamily="34" charset="0"/>
              </a:rPr>
              <a:t>Penggalangan dana pinjaman</a:t>
            </a:r>
          </a:p>
          <a:p>
            <a:pPr marL="491458" lvl="1" indent="-160416" defTabSz="536311" eaLnBrk="1" fontAlgn="ctr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id-ID" sz="1000" kern="0" dirty="0">
              <a:latin typeface="Arial" pitchFamily="34" charset="0"/>
              <a:ea typeface="+mn-ea"/>
              <a:cs typeface="Arial" pitchFamily="34" charset="0"/>
            </a:endParaRPr>
          </a:p>
          <a:p>
            <a:pPr marL="491458" lvl="1" indent="-160416" defTabSz="536311" eaLnBrk="1" fontAlgn="ctr" hangingPunct="1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id-ID" sz="1000" kern="0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2282" name="Rectangle 63"/>
          <p:cNvSpPr>
            <a:spLocks noChangeArrowheads="1"/>
          </p:cNvSpPr>
          <p:nvPr/>
        </p:nvSpPr>
        <p:spPr bwMode="auto">
          <a:xfrm>
            <a:off x="6823075" y="2814638"/>
            <a:ext cx="2330450" cy="168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8" tIns="47831" rIns="95658" bIns="47831">
            <a:spAutoFit/>
          </a:bodyPr>
          <a:lstStyle/>
          <a:p>
            <a:pPr marL="141288" indent="-141288" defTabSz="736600" eaLnBrk="1" fontAlgn="ctr" hangingPunct="1">
              <a:lnSpc>
                <a:spcPct val="130000"/>
              </a:lnSpc>
              <a:buFont typeface="Wingdings" charset="0"/>
              <a:buChar char="§"/>
            </a:pPr>
            <a:r>
              <a:rPr lang="ro-RO" sz="1000" b="1" dirty="0"/>
              <a:t>Fasilitas Pengembangan Proyek KPBU melalui skema </a:t>
            </a:r>
            <a:r>
              <a:rPr lang="ro-RO" sz="1000" b="1" dirty="0" smtClean="0"/>
              <a:t>Penugasan</a:t>
            </a:r>
          </a:p>
          <a:p>
            <a:pPr marL="141288" indent="-141288" defTabSz="736600" eaLnBrk="1" fontAlgn="ctr" hangingPunct="1">
              <a:lnSpc>
                <a:spcPct val="130000"/>
              </a:lnSpc>
              <a:buFont typeface="Wingdings" charset="0"/>
              <a:buChar char="§"/>
            </a:pPr>
            <a:r>
              <a:rPr lang="nl-NL" sz="1000" b="1" dirty="0" err="1"/>
              <a:t>Fasilitas</a:t>
            </a:r>
            <a:r>
              <a:rPr lang="nl-NL" sz="1000" b="1" dirty="0"/>
              <a:t> </a:t>
            </a:r>
            <a:r>
              <a:rPr lang="nl-NL" sz="1000" b="1" dirty="0" err="1"/>
              <a:t>Pengembangan</a:t>
            </a:r>
            <a:r>
              <a:rPr lang="nl-NL" sz="1000" b="1" dirty="0"/>
              <a:t> </a:t>
            </a:r>
            <a:r>
              <a:rPr lang="nl-NL" sz="1000" b="1" dirty="0" err="1"/>
              <a:t>Proyek</a:t>
            </a:r>
            <a:r>
              <a:rPr lang="nl-NL" sz="1000" b="1" dirty="0"/>
              <a:t> dan </a:t>
            </a:r>
            <a:r>
              <a:rPr lang="nl-NL" sz="1000" b="1" dirty="0" err="1"/>
              <a:t>Pengelolaan</a:t>
            </a:r>
            <a:r>
              <a:rPr lang="nl-NL" sz="1000" b="1" dirty="0"/>
              <a:t> Dana </a:t>
            </a:r>
            <a:r>
              <a:rPr lang="nl-NL" sz="1000" b="1" dirty="0" smtClean="0"/>
              <a:t>Donor</a:t>
            </a:r>
          </a:p>
          <a:p>
            <a:pPr marL="141288" indent="-141288" defTabSz="736600" eaLnBrk="1" fontAlgn="ctr" hangingPunct="1">
              <a:lnSpc>
                <a:spcPct val="130000"/>
              </a:lnSpc>
              <a:buFont typeface="Wingdings" charset="0"/>
              <a:buChar char="§"/>
            </a:pPr>
            <a:r>
              <a:rPr lang="nl-NL" sz="1000" b="1" i="1" dirty="0"/>
              <a:t>Technical Assistance </a:t>
            </a:r>
            <a:r>
              <a:rPr lang="nl-NL" sz="1000" b="1" dirty="0"/>
              <a:t>dan </a:t>
            </a:r>
            <a:r>
              <a:rPr lang="nl-NL" sz="1000" b="1" dirty="0" err="1"/>
              <a:t>Pengelolaan</a:t>
            </a:r>
            <a:r>
              <a:rPr lang="nl-NL" sz="1000" b="1" dirty="0"/>
              <a:t> Dana </a:t>
            </a:r>
            <a:r>
              <a:rPr lang="nl-NL" sz="1000" b="1" dirty="0" smtClean="0"/>
              <a:t>Donor</a:t>
            </a:r>
          </a:p>
          <a:p>
            <a:pPr marL="141288" indent="-141288" defTabSz="736600" eaLnBrk="1" fontAlgn="ctr" hangingPunct="1">
              <a:lnSpc>
                <a:spcPct val="130000"/>
              </a:lnSpc>
              <a:buFont typeface="Wingdings" charset="0"/>
              <a:buChar char="§"/>
            </a:pPr>
            <a:r>
              <a:rPr lang="tr-TR" sz="1000" b="1" dirty="0" err="1" smtClean="0"/>
              <a:t>Pelatihan</a:t>
            </a:r>
            <a:r>
              <a:rPr lang="tr-TR" sz="1000" b="1" dirty="0" smtClean="0"/>
              <a:t> </a:t>
            </a:r>
            <a:r>
              <a:rPr lang="tr-TR" sz="1000" b="1" dirty="0"/>
              <a:t>dan </a:t>
            </a:r>
            <a:r>
              <a:rPr lang="tr-TR" sz="1000" b="1" dirty="0" err="1"/>
              <a:t>Peningkatan</a:t>
            </a:r>
            <a:r>
              <a:rPr lang="tr-TR" sz="1000" b="1" dirty="0"/>
              <a:t> </a:t>
            </a:r>
            <a:r>
              <a:rPr lang="tr-TR" sz="1000" b="1" dirty="0" err="1" smtClean="0"/>
              <a:t>Kapasitas</a:t>
            </a:r>
            <a:endParaRPr lang="ro-RO" sz="1000" b="1" dirty="0" smtClean="0"/>
          </a:p>
        </p:txBody>
      </p:sp>
      <p:sp>
        <p:nvSpPr>
          <p:cNvPr id="52283" name="Slide Number Placeholder 13"/>
          <p:cNvSpPr txBox="1">
            <a:spLocks/>
          </p:cNvSpPr>
          <p:nvPr/>
        </p:nvSpPr>
        <p:spPr bwMode="auto">
          <a:xfrm>
            <a:off x="9572625" y="6597650"/>
            <a:ext cx="3794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78356A04-4E41-0D48-906D-34810E443480}" type="slidenum">
              <a:rPr lang="en-US" sz="800"/>
              <a:pPr algn="ctr" eaLnBrk="1" hangingPunct="1"/>
              <a:t>34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xmlns="" val="3567929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>
          <a:xfrm>
            <a:off x="495300" y="60777"/>
            <a:ext cx="8915400" cy="66743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2. </a:t>
            </a:r>
            <a:r>
              <a:rPr lang="en-US" sz="200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Institusi</a:t>
            </a:r>
            <a:r>
              <a:rPr lang="en-US" sz="200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: </a:t>
            </a:r>
            <a:r>
              <a:rPr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PT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Penjaminan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Infrastruktur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Indonesia</a:t>
            </a:r>
            <a:r>
              <a:rPr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(PT PII)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adalah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institusi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yang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dimandatkan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untuk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menyediakan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Jaminan</a:t>
            </a:r>
            <a:r>
              <a:rPr lang="en-US"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rgbClr val="F79646"/>
                </a:solidFill>
                <a:latin typeface="Arial" charset="0"/>
                <a:cs typeface="Arial" charset="0"/>
              </a:rPr>
              <a:t>Pemerintah</a:t>
            </a:r>
            <a:r>
              <a:rPr sz="2000" b="0" dirty="0" smtClean="0">
                <a:solidFill>
                  <a:srgbClr val="F79646"/>
                </a:solidFill>
                <a:latin typeface="Arial" charset="0"/>
                <a:cs typeface="Arial" charset="0"/>
              </a:rPr>
              <a:t> </a:t>
            </a:r>
            <a:endParaRPr sz="2000" b="0" dirty="0">
              <a:solidFill>
                <a:srgbClr val="F79646"/>
              </a:solidFill>
              <a:latin typeface="Arial" charset="0"/>
              <a:cs typeface="Arial" charset="0"/>
            </a:endParaRPr>
          </a:p>
        </p:txBody>
      </p:sp>
      <p:sp>
        <p:nvSpPr>
          <p:cNvPr id="56322" name="TextBox 6"/>
          <p:cNvSpPr txBox="1">
            <a:spLocks noChangeArrowheads="1"/>
          </p:cNvSpPr>
          <p:nvPr/>
        </p:nvSpPr>
        <p:spPr bwMode="auto">
          <a:xfrm>
            <a:off x="457200" y="823913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/>
            <a:r>
              <a:rPr lang="is-IS" sz="1200" b="1" dirty="0">
                <a:solidFill>
                  <a:srgbClr val="000000"/>
                </a:solidFill>
              </a:rPr>
              <a:t>IIGF / PT PII berdiri pada tanggal 30 Desember 2009 untuk menjadi </a:t>
            </a:r>
            <a:r>
              <a:rPr lang="is-IS" sz="1200" b="1" i="1" dirty="0">
                <a:solidFill>
                  <a:srgbClr val="000000"/>
                </a:solidFill>
              </a:rPr>
              <a:t>Single Window Process for Government Guarantee</a:t>
            </a:r>
            <a:r>
              <a:rPr lang="is-IS" sz="1200" b="1" dirty="0">
                <a:solidFill>
                  <a:srgbClr val="000000"/>
                </a:solidFill>
              </a:rPr>
              <a:t>. </a:t>
            </a:r>
            <a:endParaRPr lang="is-IS" sz="1200" b="1" dirty="0" smtClean="0">
              <a:solidFill>
                <a:srgbClr val="000000"/>
              </a:solidFill>
            </a:endParaRPr>
          </a:p>
          <a:p>
            <a:pPr defTabSz="914400" eaLnBrk="1" hangingPunct="1"/>
            <a:r>
              <a:rPr lang="is-IS" sz="1200" dirty="0" smtClean="0">
                <a:solidFill>
                  <a:srgbClr val="000000"/>
                </a:solidFill>
              </a:rPr>
              <a:t>PT PII memiliki </a:t>
            </a:r>
            <a:r>
              <a:rPr lang="is-IS" sz="1200" dirty="0">
                <a:solidFill>
                  <a:srgbClr val="000000"/>
                </a:solidFill>
              </a:rPr>
              <a:t>mandat untuk memberikan jaminan bagi </a:t>
            </a:r>
            <a:r>
              <a:rPr lang="is-IS" sz="1200" dirty="0" smtClean="0">
                <a:solidFill>
                  <a:srgbClr val="000000"/>
                </a:solidFill>
              </a:rPr>
              <a:t>Penanggung Jawab Proyek Kerjasama (</a:t>
            </a:r>
            <a:r>
              <a:rPr lang="is-IS" sz="1200" dirty="0">
                <a:solidFill>
                  <a:srgbClr val="000000"/>
                </a:solidFill>
              </a:rPr>
              <a:t>Kementerian, Pemerintah Daerah, BUMN) di bawah Perjanjian Kerjasama proyek infrastruktur </a:t>
            </a:r>
            <a:r>
              <a:rPr lang="is-IS" sz="1200" dirty="0" smtClean="0">
                <a:solidFill>
                  <a:srgbClr val="000000"/>
                </a:solidFill>
              </a:rPr>
              <a:t>KPBU.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56323" name="Slide Number Placeholder 13"/>
          <p:cNvSpPr txBox="1">
            <a:spLocks/>
          </p:cNvSpPr>
          <p:nvPr/>
        </p:nvSpPr>
        <p:spPr bwMode="auto">
          <a:xfrm>
            <a:off x="9572625" y="6597650"/>
            <a:ext cx="3794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22320C91-4F64-574C-8D5E-86A2D34E9946}" type="slidenum">
              <a:rPr lang="en-US" sz="800"/>
              <a:pPr algn="ctr" eaLnBrk="1" hangingPunct="1"/>
              <a:t>35</a:t>
            </a:fld>
            <a:endParaRPr lang="en-US" sz="800"/>
          </a:p>
        </p:txBody>
      </p:sp>
      <p:graphicFrame>
        <p:nvGraphicFramePr>
          <p:cNvPr id="68" name="Diagram 67"/>
          <p:cNvGraphicFramePr/>
          <p:nvPr>
            <p:extLst>
              <p:ext uri="{D42A27DB-BD31-4B8C-83A1-F6EECF244321}">
                <p14:modId xmlns:p14="http://schemas.microsoft.com/office/powerpoint/2010/main" xmlns="" val="1949757296"/>
              </p:ext>
            </p:extLst>
          </p:nvPr>
        </p:nvGraphicFramePr>
        <p:xfrm>
          <a:off x="1066800" y="1638300"/>
          <a:ext cx="68580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9" name="Right Brace 68"/>
          <p:cNvSpPr/>
          <p:nvPr/>
        </p:nvSpPr>
        <p:spPr bwMode="auto">
          <a:xfrm rot="5400000">
            <a:off x="4343400" y="38100"/>
            <a:ext cx="381000" cy="4953000"/>
          </a:xfrm>
          <a:prstGeom prst="rightBrace">
            <a:avLst/>
          </a:prstGeom>
          <a:noFill/>
          <a:ln w="127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pic>
        <p:nvPicPr>
          <p:cNvPr id="56326" name="Picture 4" descr="C:\Users\wb256386\Documents\Desktop\Indo IGF\Presentations\IGF Prez April 2010\IIGF 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4025" y="2628900"/>
            <a:ext cx="5365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70"/>
          <p:cNvSpPr txBox="1"/>
          <p:nvPr/>
        </p:nvSpPr>
        <p:spPr>
          <a:xfrm>
            <a:off x="7105650" y="3086100"/>
            <a:ext cx="1257300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5363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err="1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Tujuan</a:t>
            </a:r>
            <a:r>
              <a:rPr lang="en-GB" sz="1400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400" dirty="0" err="1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utama</a:t>
            </a:r>
            <a:r>
              <a:rPr lang="en-GB" sz="1400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 PT PII</a:t>
            </a:r>
            <a:endParaRPr lang="en-GB" sz="1400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6328" name="TextBox 20"/>
          <p:cNvSpPr txBox="1">
            <a:spLocks noChangeArrowheads="1"/>
          </p:cNvSpPr>
          <p:nvPr/>
        </p:nvSpPr>
        <p:spPr bwMode="auto">
          <a:xfrm>
            <a:off x="457200" y="2857500"/>
            <a:ext cx="3048000" cy="58477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dirty="0" err="1" smtClean="0">
                <a:solidFill>
                  <a:srgbClr val="C00000"/>
                </a:solidFill>
                <a:latin typeface="Calibri" charset="0"/>
              </a:rPr>
              <a:t>Mekanisme</a:t>
            </a:r>
            <a:r>
              <a:rPr lang="en-US" sz="1600" dirty="0" smtClean="0">
                <a:solidFill>
                  <a:srgbClr val="C00000"/>
                </a:solidFill>
                <a:latin typeface="Calibri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Calibri" charset="0"/>
              </a:rPr>
              <a:t>Satu</a:t>
            </a:r>
            <a:r>
              <a:rPr lang="en-US" sz="1600" dirty="0" smtClean="0">
                <a:solidFill>
                  <a:srgbClr val="C00000"/>
                </a:solidFill>
                <a:latin typeface="Calibri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Calibri" charset="0"/>
              </a:rPr>
              <a:t>Pintu</a:t>
            </a:r>
            <a:r>
              <a:rPr lang="en-US" sz="1600" dirty="0" smtClean="0">
                <a:solidFill>
                  <a:srgbClr val="C00000"/>
                </a:solidFill>
                <a:latin typeface="Calibri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Calibri" charset="0"/>
              </a:rPr>
              <a:t>untuk</a:t>
            </a:r>
            <a:r>
              <a:rPr lang="en-US" sz="1600" dirty="0" smtClean="0">
                <a:solidFill>
                  <a:srgbClr val="C00000"/>
                </a:solidFill>
                <a:latin typeface="Calibri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Calibri" charset="0"/>
              </a:rPr>
              <a:t>Penyediaan</a:t>
            </a:r>
            <a:r>
              <a:rPr lang="en-US" sz="1600" dirty="0" smtClean="0">
                <a:solidFill>
                  <a:srgbClr val="C00000"/>
                </a:solidFill>
                <a:latin typeface="Calibri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Calibri" charset="0"/>
              </a:rPr>
              <a:t>Penjaminan</a:t>
            </a:r>
            <a:endParaRPr lang="en-GB" sz="1600" dirty="0">
              <a:solidFill>
                <a:srgbClr val="C00000"/>
              </a:solidFill>
              <a:latin typeface="Calibri" charset="0"/>
            </a:endParaRPr>
          </a:p>
        </p:txBody>
      </p:sp>
      <p:sp>
        <p:nvSpPr>
          <p:cNvPr id="56329" name="Curved Left Arrow 14"/>
          <p:cNvSpPr>
            <a:spLocks noChangeArrowheads="1"/>
          </p:cNvSpPr>
          <p:nvPr/>
        </p:nvSpPr>
        <p:spPr bwMode="auto">
          <a:xfrm>
            <a:off x="6477000" y="2933700"/>
            <a:ext cx="609600" cy="1143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id-ID"/>
          </a:p>
        </p:txBody>
      </p:sp>
      <p:sp>
        <p:nvSpPr>
          <p:cNvPr id="56330" name="Rectangle 73"/>
          <p:cNvSpPr>
            <a:spLocks noChangeArrowheads="1"/>
          </p:cNvSpPr>
          <p:nvPr/>
        </p:nvSpPr>
        <p:spPr bwMode="auto">
          <a:xfrm>
            <a:off x="2484438" y="6210300"/>
            <a:ext cx="6137275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hangingPunct="1"/>
            <a:r>
              <a:rPr lang="en-US" sz="1000" dirty="0" smtClean="0">
                <a:solidFill>
                  <a:srgbClr val="122031"/>
                </a:solidFill>
              </a:rPr>
              <a:t>*</a:t>
            </a:r>
            <a:r>
              <a:rPr lang="en-US" sz="1000" dirty="0" err="1" smtClean="0">
                <a:solidFill>
                  <a:srgbClr val="122031"/>
                </a:solidFill>
              </a:rPr>
              <a:t>Amandemen</a:t>
            </a:r>
            <a:r>
              <a:rPr lang="en-US" sz="1000" dirty="0" smtClean="0">
                <a:solidFill>
                  <a:srgbClr val="122031"/>
                </a:solidFill>
              </a:rPr>
              <a:t> </a:t>
            </a:r>
            <a:r>
              <a:rPr lang="en-US" sz="1000" dirty="0" err="1" smtClean="0">
                <a:solidFill>
                  <a:srgbClr val="122031"/>
                </a:solidFill>
              </a:rPr>
              <a:t>melalui</a:t>
            </a:r>
            <a:r>
              <a:rPr lang="en-US" sz="1000" dirty="0" smtClean="0">
                <a:solidFill>
                  <a:srgbClr val="122031"/>
                </a:solidFill>
              </a:rPr>
              <a:t> </a:t>
            </a:r>
            <a:r>
              <a:rPr lang="en-US" sz="1000" dirty="0" err="1" smtClean="0">
                <a:solidFill>
                  <a:srgbClr val="122031"/>
                </a:solidFill>
              </a:rPr>
              <a:t>Perpres</a:t>
            </a:r>
            <a:r>
              <a:rPr lang="en-US" sz="1000" dirty="0" smtClean="0">
                <a:solidFill>
                  <a:srgbClr val="122031"/>
                </a:solidFill>
              </a:rPr>
              <a:t> </a:t>
            </a:r>
            <a:r>
              <a:rPr lang="id-ID" sz="1000" dirty="0" smtClean="0">
                <a:solidFill>
                  <a:srgbClr val="122031"/>
                </a:solidFill>
              </a:rPr>
              <a:t>No</a:t>
            </a:r>
            <a:r>
              <a:rPr lang="id-ID" sz="1000" dirty="0">
                <a:solidFill>
                  <a:srgbClr val="122031"/>
                </a:solidFill>
              </a:rPr>
              <a:t>.</a:t>
            </a:r>
            <a:r>
              <a:rPr lang="en-US" sz="1000" dirty="0">
                <a:solidFill>
                  <a:srgbClr val="122031"/>
                </a:solidFill>
              </a:rPr>
              <a:t> 13/2010; </a:t>
            </a:r>
            <a:r>
              <a:rPr lang="id-ID" sz="1000" dirty="0">
                <a:solidFill>
                  <a:srgbClr val="122031"/>
                </a:solidFill>
              </a:rPr>
              <a:t>No. </a:t>
            </a:r>
            <a:r>
              <a:rPr lang="en-US" sz="1000" dirty="0">
                <a:solidFill>
                  <a:srgbClr val="122031"/>
                </a:solidFill>
              </a:rPr>
              <a:t>56/2011; No.38/2016</a:t>
            </a:r>
            <a:endParaRPr lang="en-US" sz="1000" dirty="0"/>
          </a:p>
        </p:txBody>
      </p:sp>
      <p:sp>
        <p:nvSpPr>
          <p:cNvPr id="75" name="Flowchart: Alternate Process 11"/>
          <p:cNvSpPr/>
          <p:nvPr/>
        </p:nvSpPr>
        <p:spPr bwMode="auto">
          <a:xfrm>
            <a:off x="1916271" y="5307013"/>
            <a:ext cx="6299349" cy="609600"/>
          </a:xfrm>
          <a:prstGeom prst="flowChartAlternateProcess">
            <a:avLst/>
          </a:prstGeom>
          <a:solidFill>
            <a:srgbClr val="CCFF33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344488" indent="6350" defTabSz="536311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1400" dirty="0">
                <a:solidFill>
                  <a:schemeClr val="tx2"/>
                </a:solidFill>
                <a:cs typeface="Arial" pitchFamily="34" charset="0"/>
              </a:rPr>
              <a:t>Memagari kewajiban kontinjen Pemerintah dan </a:t>
            </a:r>
            <a:r>
              <a:rPr lang="hr-HR" sz="1400" dirty="0" smtClean="0">
                <a:solidFill>
                  <a:schemeClr val="tx2"/>
                </a:solidFill>
                <a:cs typeface="Arial" pitchFamily="34" charset="0"/>
              </a:rPr>
              <a:t>meminimalisir kejutan </a:t>
            </a:r>
            <a:r>
              <a:rPr lang="hr-HR" sz="1400" dirty="0">
                <a:solidFill>
                  <a:schemeClr val="tx2"/>
                </a:solidFill>
                <a:cs typeface="Arial" pitchFamily="34" charset="0"/>
              </a:rPr>
              <a:t>langsung kepada APBN.</a:t>
            </a:r>
            <a:endParaRPr lang="en-GB" sz="1400" dirty="0">
              <a:solidFill>
                <a:schemeClr val="tx2"/>
              </a:solidFill>
              <a:cs typeface="Arial" pitchFamily="34" charset="0"/>
            </a:endParaRPr>
          </a:p>
        </p:txBody>
      </p:sp>
      <p:sp>
        <p:nvSpPr>
          <p:cNvPr id="76" name="Flowchart: Alternate Process 12"/>
          <p:cNvSpPr/>
          <p:nvPr/>
        </p:nvSpPr>
        <p:spPr bwMode="auto">
          <a:xfrm>
            <a:off x="1573494" y="4751388"/>
            <a:ext cx="6085332" cy="555625"/>
          </a:xfrm>
          <a:prstGeom prst="flowChartAlternateProcess">
            <a:avLst/>
          </a:prstGeom>
          <a:solidFill>
            <a:srgbClr val="CCFF33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ts val="1800"/>
              </a:lnSpc>
              <a:defRPr/>
            </a:pP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Memfasilitasi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serta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mendorong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keberhasilan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transaksi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bagi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PJPK </a:t>
            </a:r>
            <a:r>
              <a:rPr lang="fi-FI" sz="1400" dirty="0" err="1" smtClean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dengan</a:t>
            </a:r>
            <a:r>
              <a:rPr lang="fi-FI" sz="1400" dirty="0" smtClean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penyediaan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penjaminan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untuk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proyek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KPBU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yang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terstruktur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dengan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baik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.</a:t>
            </a:r>
            <a:endParaRPr lang="en-GB" sz="1400" dirty="0">
              <a:solidFill>
                <a:schemeClr val="tx2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77" name="Flowchart: Alternate Process 13"/>
          <p:cNvSpPr/>
          <p:nvPr/>
        </p:nvSpPr>
        <p:spPr bwMode="auto">
          <a:xfrm>
            <a:off x="1219200" y="4167188"/>
            <a:ext cx="4953000" cy="585787"/>
          </a:xfrm>
          <a:prstGeom prst="flowChartAlternateProcess">
            <a:avLst/>
          </a:prstGeom>
          <a:solidFill>
            <a:srgbClr val="CCFF33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285750" eaLnBrk="1" hangingPunct="1">
              <a:lnSpc>
                <a:spcPts val="1800"/>
              </a:lnSpc>
              <a:defRPr/>
            </a:pP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Meningkatkan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tata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kelola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dan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transparansi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pelaksanaan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penyediaan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i-FI" sz="1400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penjaminan</a:t>
            </a:r>
            <a:r>
              <a:rPr lang="fi-FI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rPr>
              <a:t>.</a:t>
            </a:r>
            <a:endParaRPr lang="en-GB" sz="1400" dirty="0">
              <a:solidFill>
                <a:schemeClr val="tx2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78" name="Flowchart: Alternate Process 14"/>
          <p:cNvSpPr/>
          <p:nvPr/>
        </p:nvSpPr>
        <p:spPr bwMode="auto">
          <a:xfrm>
            <a:off x="762000" y="3630613"/>
            <a:ext cx="5029200" cy="533400"/>
          </a:xfrm>
          <a:prstGeom prst="flowChartAlternateProcess">
            <a:avLst/>
          </a:prstGeom>
          <a:solidFill>
            <a:srgbClr val="CCFF33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d-ID" sz="1400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1. </a:t>
            </a:r>
            <a:r>
              <a:rPr lang="en-US" sz="1400" dirty="0" err="1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Meningkatkan</a:t>
            </a:r>
            <a:r>
              <a:rPr lang="en-US" sz="1400" dirty="0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400" dirty="0" err="1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tingkat</a:t>
            </a:r>
            <a:r>
              <a:rPr lang="en-US" sz="1400" dirty="0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400" dirty="0" err="1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kelayakan</a:t>
            </a:r>
            <a:r>
              <a:rPr lang="en-US" sz="1400" dirty="0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400" dirty="0" err="1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kredit</a:t>
            </a:r>
            <a:r>
              <a:rPr lang="en-US" sz="1400" dirty="0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1400" dirty="0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– </a:t>
            </a:r>
            <a:r>
              <a:rPr lang="id-ID" sz="1400" i="1" dirty="0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b</a:t>
            </a:r>
            <a:r>
              <a:rPr lang="en-GB" sz="1400" i="1" dirty="0" err="1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ankability</a:t>
            </a:r>
            <a:r>
              <a:rPr lang="en-GB" sz="1400" i="1" dirty="0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1400" dirty="0" err="1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dari</a:t>
            </a:r>
            <a:r>
              <a:rPr lang="en-GB" sz="1400" dirty="0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1400" dirty="0" err="1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suatu</a:t>
            </a:r>
            <a:r>
              <a:rPr lang="en-GB" sz="1400" dirty="0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1400" dirty="0" err="1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proyek</a:t>
            </a:r>
            <a:r>
              <a:rPr lang="en-GB" sz="1400" dirty="0" smtClean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 KPBU</a:t>
            </a:r>
            <a:endParaRPr lang="en-GB" sz="1400" dirty="0">
              <a:solidFill>
                <a:schemeClr val="tx2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0907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fIDVWsY02I3X61Ew5q_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cS48QzieUme5XRYnKAUH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q6WjchmdUWoibjbvuhFX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OFn1mmeE06O3CarAHVxr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amTc0b3k.jUO71UefRj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IUwx1ENkiROHYUceS4e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D12.DWJh0Wmej8kxEudF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RPjjw4bfEODQB0yfBmbD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Rn1Yhmg0KeHrWLxL0i3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k8uIasMKEWPZ9Y_vUl.6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ktRTngCUUeXTsuvSKRpm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uwPOL8TE06gADqOgB_n3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8I0SuyFXkaC69C86ev1H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kqkIF.dw0iagwm1PWql2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vNxnBNw0.12rZ4o5jDI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1FmE7WTAU6_qrLbEQ5SE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g9MzgOu7kOtZmJh0_MaF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0.ui5XbUkmxPaiZF9qR_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Yt_clhnSkG_B8LM7mJVI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JkRYbc6ZECnfi3XuWGEU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gKn7XaKuUSjVvfTC64Et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t4mwxvz1ky85LtS7Wyby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KcyxUl3USxTI8dzDsL3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YMfwDh0EUCROI9bmXE3t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9kOZO0fp0i9SpslJgrPN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8f5lH5wNk2jJ7HcfxFxT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aIS0Zd1CkKOh1JEtb0S1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oA9oul1sk.kYbD8nWnzS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3BnNQeYR0KuKQ4mGjFNE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W9wi7pkeUS_4izD.yvuY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IkMMfE0.EyFYHcVTc_Uo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C57vb02Ei5ETQE5GGZW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NUf5V4EpEyC0KJGtPrHU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W0v4V1XNk.5TWWVRn9BW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5lbb30NZ0e2d1ZSjkOpX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Rt6acdMJUSssxdWEniSk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jgMFnMF7UmlHKvu5QkZE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x8d3Qc2UE6v25_yEcCmr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0Ux2F7fEUaM.p180Nuje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A0dtZGo40S0C3eJf2mBU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8fzTvmSXUmAe7kIUwt.u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KhPk98.kkygBwWCNLxTm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RL3YizGqkK6pOz9Wpqps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jkqkEBmmEunIlBo8hRzd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H3.Y6Esh0KMQzABoSH_j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f5sAIVEDEqu6AOsI9etK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2_FDjgGXk6MDMuLmJze3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lLdWLD1Bki4LyFxwYR4x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mxCnud26kmMyGukKI_p_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2l77y6xdUGGDC3ez4zKx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fO0A4BQd0SXlmTfWgexP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UEI7h6VMkOp5UhaA9wQ8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TpsjW12HEqHkh_jvfTCG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pPomj6CUEeX1jPjr1qAJ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579jN5t0OVtnKpcNTIJ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G0K4VzGUkiZoZCvsCfoU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fd06ZmCkWO9K4sX0zkD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_xbWU7zk.LJ6p9YDWYA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mnGtEKcrECH6PzVQAPZp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m7FJjnxEmnqpow3HJGz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GY5WwBmcESzoJGqglspe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C5EjdSisUCreVA9qBqEW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iCG8gx0.0a0eilsUEuba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lvhwQIEzkqFH1Ey.PpZP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OQ36hBjAkC.0.6h7R.5l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aDUrtxzE.fYa6pUYHob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P0pEOr3_0OvQY9pO1SiE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WsrCST1hEWU1YM5XQiFT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LEWY95s0UK7vnoo.cz1p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iHGOp4t4k6_FypfOwtMb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HIudKQeK0m5scX3i_nk4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ZMU_FCWSkueBkSLKBGRg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0DpHIehAUKCh8aXgt7Xn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bBiHqwkE204rHwjwjBV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U97.4uQUii8J8ZqYiO9g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BbNi4t1kaFImAitE.Hn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vJgoi9CVUKGCud62HaL5Q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5Z_Q_aWb0eYalUDeV.Dn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YuPiMuSvEyHcSTjWgqQI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OrETk40hkesI.MzO8rUo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yhHlvb51EGEZPe2RevZC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XAb2FfO7UG_25jWMzBms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7f3KbJTY0yvu6rGr0gJB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nzt4y0c1U.t4SzcM1zeaA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ISp33heO0.HxRTNHPn5Lg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1OCdpjoM0qm.YDL8yGd_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qNwYLSG2UKTgWSVPvr0rg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c3CpNj4ZkGC4cALFdLrD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kPomiTXkanrAMkqPAoW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1easaP4063IzhAac3Zo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99fyWfEEa5C9bRDBDnHA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0M2c_PV8kS_kCPVc6ThaQ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3sC0ymJrU2x0dsu9FrwB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M6vZT_1EEyiA8cmAUSjI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9Eb0cla.0Geo3TejEdaC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8AYkkv54kiG3LKhtYCQk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hmIi7YHbk21BbFk64yDWg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JbMQSL.k24N.R3S8GuL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9jr6PJNKEa1yR92TenGV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iG5nh8mEy4K30kTEZdG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Yua51Q44EeiLWspSInfm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jWkIvBXFUiq6xJqacFTs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fH0M4CykeXUux7utZ7BA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RG_9FHnikaI_qcgeZUo4A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b3UtsRxuky.pe7m1J0d3Q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80rQp93HUW7NQYXd6mxJQ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AneEdQ6jU2JmfECuNgI6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2klx5f2jkiWONYzpdHjBQ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0wxpMUnfUKAs.W_fvBadQ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ZovBYugEijXjXIP4yMFA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6v9Uy9AFkSxuYWZ8zS2a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avhb78FkmuYcg2Nwa8D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dkyhfXER0aVUj4IofCej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5AtCqZ9QkerVvxdCV7sh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OWAqUULekyVP0ePbllRz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J5dnP7Q60G2OkX8RBORkQ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lueOGpr4EutB9r9IEWyT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Q5KgLSk6EqSUIEdZgPi8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fPpsnnpjUGHLFVupWJnJA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0RZlW1rUyNrQ7Ww5hn9Q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QewaOdfXE.Hqkl9FmWOxg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JrkWfhZTUibqMYpjhU92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K0G.g3mFkaod0N2u46SX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lgfRwDIr06RD6GOJ9_ykg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5hIrOKpykmmLq6ZFy2Mhg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fzsjYYKECqIf3OwTR.Z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KHyJLLn3kSnJV7RJpSlF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xtL9Yd5SkuzAmUhL5bjo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wNSj.fqrUe0gpD_jgJGk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8rQQ1A8.028LydKiQIrW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qfkXiHfUmi8ykNow4iE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X4Sam8C1EqzVCNFgo1GP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Tyk47RaU6SVzGZko_HvA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cz7.dYihEifTa.XfkKY1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7qaZkEKn0u1PMIfS5sbZ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xB0zXYqh0.UeUlqiUsw2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JAyKY7qkWURhSDVZMO8w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Xy5IW4uFkuQDyZoaVRDtg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ACTXQJrtE2XIRC9QiuhOw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pw_JkHWKka4AXTeAegDkQ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gRu4V3xbkKiMRqqu4Ff_g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I.M.rU30eyS8EwVlfl8Q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o60rxekUONRZyb2__MN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XwjhXPq0S9G0vqyWMBqg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cVdOd.t0OSRedk76sfQ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.3.XJ8_WEabZIPeX3SBoA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WFMHv7jFUy04VGFhpI7ug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uJY1ROCIk.A6W9kxWit7Q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qYYfiIwMUyRqC7SEzupE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iD204jUkWLjZAOlxa7X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yKeAVt41UmpmM6QtRVmpg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k4N_xl4GE28BV.a8EnJK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bTe1VB8hUanzBb0Xz7G_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PSB66zkXEWJmC2uru9udw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0enof0kjkadkkCNOERn5A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IGeYYj3kU67tVAe.xvZYg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pIraNnm9EeZOcwhZsoTl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ydUGFedm0SxCJVQ.p2jE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qWZ8OSWVUW5.G5mpOEmX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xxaTxgU6EqNDBwh0VTUjg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TIJ4SSvMki59EvTvk2tPA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1ASYPqB1022x.Hw5RZOr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MtrqzPZVk6fLyD86aNFuQ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ky3n1RziEyatybznatDJ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U.ltIW3A0Cz0HIzFIjvV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_aiBJ3PTUC9.VJ6rDuon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sHccm0LiUOJCeCneTz2A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0Ko4i1X3Eu.sy9vgJGEC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XSkK7vGdk.NwRDUzH3flQ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SEtid_Q0eVBBm3_DIxWQ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IJ639tV_EqhWlymzYGXIA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RPyYl3bC0GsBIF7RKNd6Q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mAZADuceU.pFyPjuHt.Z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XS_oWGU6fCNXDgDvtr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r1dUoRikGdF0STXP1WS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XXHDG6jN0.VlLQv3dGcM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1mfRoeSIUqth2xJMgzvqw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wsbo6PCJ0yrPznqLc_ruA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xhR3_D9a0u9i86WLffRiQ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ELCNiEfC0WfS4tagbfns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5z8x6taQUm_kIpvAMIPiA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NoFL2RZ.EeIe.Hyv4XYA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YB9BKuLYU6wVT_UURS9tA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hmV906Y3U6dq8iLFalxqQ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p.ESuikK0uTTyn1w868eQ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6TBeWtBj0.q0U7D1o_Caw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D1jKarHfEKmM7GxkMQHpg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SyIpJiZOk.weKwflpMyy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_5yd_q6EeFY02V7L.OW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.GisTLnZ0ex9_PsnCrURw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3jKAQy91UiSfYtxjeHeX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3KQOBALY0yMu62mTyUSLw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6Zyou95PkiJrf4gVERCYQ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UFUC3Vd5kWtxU._ST8paw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8uYQaItbE6XMaanXKQl6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3lxWef7ok.HIm98JHZbyg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OmgHJuc_kKcBFkgvZg3X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Qt_L8s_BEiE8rzpqLtmR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ADwXiyCeUGfAQln31Lv2Q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.hLkQAQrE.drBEgIpFOmQ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y3GpDV7U.dpF4gWP5Jtw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bAQZXOr5EindVhv.yu_FQ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ANxQw.ShU2_UKyD48UP3w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5AYdtMicESBetllHarBGw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Tk9entJ7kCJaE52.0kwGg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9tWIp2SzkibaFTYokaEZQ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GguTzaxM0iZ4I.gxZh10A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rq6G0FZMEiqMsJz24AJhw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KF_v0uq0CPR6F0IfC17A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5urtvqxR02tjuUe6e7mHg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CSdFsijmUK_ai_GNpAlpA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PELSjdb.E63p4qSIu8uYA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fpbR.alA0CMRUvEoWitsQ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3QhWxRbgk.bUy1TSTEhuQ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N7Ucn7Tu0CPprI3hDcxrw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5pOBX.Ao0GG66t5hyYrRQ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Ip6.RRSsUSboj_ApOoPXQ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czubueuMECExmN9vvnveA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0lpbMPnxkin3hAUXvT8X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1UkxOZOmEOR7kNUKR0ZYg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mHv9lQsTkW51FAY0nKcbg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cda_TK.yEOGpjmTB1pSuw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.VRBlHKXUmtphXZeDly0Q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KfsWhIF02Ec5ZA1Dje9A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q0MAHREtEiTzsdyYm.B_A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U3rLK_9AkquHn._ErE7T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WP8rcfPh0mrA1KmOqsmAA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XDtrDrfWkOGxJMzxxjPfA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.JGIt_xKEePSod2xq32cw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9lPBfN30CphhX_Qb1gU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jaDlPHf0U2v4XpSMridN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kLLKvHeRUibzOpXjIWL.w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D0LfgipEUmx.Xh0P27ZLg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Xd5YQ070yC4eoVmnz4Z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NI9hmrXw0u10ePG.polJQ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Z9doJXu.0KTE1HCYSVxgg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2eT6MFIhU6Y2wEwUmr59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XdJz4GPF0uz5mZstPrSEQ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MWNMWrdQUS8K4TLLMQ6fQ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oeiT4UOU.WlJr6ZF3Jgg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C3PFfp0Uk.lXkiFG4I32g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Ona81Ayp0mth9xHEnJCsQ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FJV9jjya0WSiY5XeZjVs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5J.b4RNpEWX9X_.sZgVpQ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Jz9sYlWkGmy9ovrEAf8Q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Hc.GHL6w0aMepNG8KbAhQ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17xJ84DvEmOqHRFAjnEMA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scyytloUkOkT4TKwIJDLg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Iy_ZFmakuVFVlAXltSX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gLc7x18a0GNqL3Hl4NEpg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KZGRCf4iUesAaAsHvrGmg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zEvrk.Kb0OH383WgZRb3w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HJBWtxz4ku0TYKHzonWIg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xacpzBhYUKw5GAjHq_kkQ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c_UNXVUESDFm5zvWasNw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Ynn79rIEUSv05xJAaOC7g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DjCmBNkEaJ2CTP.BZMjA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eqwee8vtEqAwBdGCO3nzw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K5Jhgjc0SZ9oigDz1leA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WIprCK9iEG2eaouQqFULA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Yzf.uGe_0ayuhS9tw7i7A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KrHlMCvUOPsxxA7Ar75Q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ZR8UG9SUu5pPv5.CMcuA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u6LSv.7EW0o0wKjq66WQ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fZBNujxp0quOaqEH0_9nA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WzuWgUt7EK2lc3vLBHyig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nTgWfjfEWSvhEwGEjY_Q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Sdx7x0u0.rm1SYaQc9fg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s2XPkeOekyalPpbv0JS_Q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GXCKaZ1PUKxY52Dr3Svqg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7YJ73W.kK6ShTfD3ZbrQ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azl9Y5sXk2BtLqs98llow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R5m9T86yUWfLXutHeVrBA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dlO8OWw0.paYNHoLyKPg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kuOXo_vpUSIEG2PiFx4DA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d8ZnabanEGAiZmpaWcZYA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zkMNXvIrEOKZJBIr72v6A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0BtjcB2UeD88Y07fZIp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y8FCT.EnEWi0CVXoFENaA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ojfH0W1Q0iBWannP0RirA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Voy_W1n0UOXDwR9qfWkOA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YAB9mhkhE2tkR79jHK0lw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i9l3E.ymEmf0qmZcODdig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8RFEMlR30WtnJQbr08jhw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1kMw9Wb6Uq5T.saD1NE_g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73LdRDYSkyB9e.Us9ASd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vCw7FcWSkCfF0q1TJ4ymA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tZBt1tXokOB_LD_rjwTbw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myT1yUpCkmd00Nz5MHIKA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lSdNF.WWEeLma0xYWvYDA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7PhxgaleUSaOc8djUJOeg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NTZvNfpU0CJ_w3PPEjfCQ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DPb9DGEkUSoBqdveYSSjw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0FBGRZzU2NMSQn6.8mJQ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4WHeXFbUC1Cj24tZYB4A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iwevCg7Y0Gp_vO8UVU6Pg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T3y18T.ESywYEdH_IBQQ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h0r.nVdQUO.D6AM6PhAqg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mvBManETU6M8fOJI67HTw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iNrtVVyHkW8nWCt1RnJ9g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EP2W5UVtUipi.O9XhJiEA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YxG12SAkGzqQq.bqBpfw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5_OMr5eQkK3z2wwjDlB3Q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uTfaJzfnkqBHMHfE5gkVg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_xzIlYYm0C7j6ZX8xopLg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u78d4pdEk6Hgf6REyBSqQ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EiTcOl.50uKcrIGyCeqwg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_vfhJ8Kb0.I1z68b5iTyw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pH9IfZdVE69y1zRPU0tfQ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LGmWZaT_EydF4XCmOrfPA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RG.K7n_gkCMBueNXAqLkQ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DF167H8J0eZbQmt4_6xZA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34niuG6J0.zvALAy.UPkQ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3dcz5PcHkCcXuXxPxjtMQ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Sa.C_SYBUKNsnNOvXJ9wg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79EGl6NnUaGy5KhxKVASA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TfM9CzOB0K.VxlvOITT3g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jcyXVxOQEavGQgQVaNWLw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59qvRd5xUGxw_RTw2MnTg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HceYWvR4Ei7Syc7hatSRw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Fe4bOhYVUWAfyjOEP0IaA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MxGnIZ5QE6J8JGBWI1y7A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2rIFDvi402skDce9pFy.g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iF35wsRkOS7TeLBfLGQg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Mq25UYK_0yMcMjMjHxoQg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y9RWyEkDU.MqSXHrFVbG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FracIne0eX9X9PaAVbrg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rflCdtss0qC1KHgWMrZsQ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7x.Nahtk2HA1dbbTQkIA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KkTDyeQ0239d5T0aIejg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bwacubNkGECZWNKyrqvQ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KQIKDMQEuhvA81lua6YQ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NusBM26q068fgnb1.6GOA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BwokAqQEmaVi9oSyF2gw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47vTHDzEqcx6iEv2bE.w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8PiTBGyUehwjiJvPPqIA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s0AmqKP9keBvYaRoP4fkA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xcO0FYMW0GGx2egN5cqpw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bpQCviFBUauY7lUAzlTaw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ERiJ3bCq0us4wDJSz5KBg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qfkd2.03Ueu5Gzs2eFODQ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tL7nqV2jUaMEBwGz_0_2g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GjnoEGgBkyxuMUwHzxNnQ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.2ExWVciE.fu7rKbm8oKg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ANtiTTLPkWdmfYUwS5Xkw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yLtlmCaiU.badLrlKtGjg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4nq4M6AFk2LedBvzRBuDA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xvfaj6SEqMxqCway8p.A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uR.J.XxFkqJk7._ED5.xQ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fyYBFKY0GKBefgu7zssw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kGaQEzmiUSBff0rMQvPKQ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OR2zwtLVk6hrVecYu5ULg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HrK8zhAPkOh1htxPPkwgQ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0VQI.bpMUWf2RUtb7kRCQ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BT72hCRUCT9ZUkPlr2lg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yywiJumEK_L1IuJmtuNQ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oMaXSkWWUWmUQYYQWX7qw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RhdZrp.PkKj4YXoaj4pcA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PPazEDREC.uoFWR8BMkw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udx0jq2sUG0TLSPQwf7Iw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cms7fWMf0mAyRQEpFzULg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iwGR9PQbEWJon_WRXP1aQ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B0eJR3otUOfQq8oo9rkbw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vEZVC94mUqEt7vuVRKvNg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6bcLgK9aUqtTTRozhEYgA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5sQd_jm4kisoXiDS_Xaww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8GpEd4fw0GU3RFYIWCehA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9aaij3R3EmX1yBvRbnBlQ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6.P4IzxiUO71C2r3qI3iA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9laLYtPhkK96VurX8lWfQ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t8cA9SmWE.tYGrbPQ4eFw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Ad65JAApkOHgbXoprmPaA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pHhud5jhkOvBT4EWrTv5g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1suOAETnk2syK2FWJFVAg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0bYs8mjJkKxEzFszlTBeg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4dAZ7BL0WZk2Hp32hTYg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DwcSN_vGU2z.ki.TR9dNg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8223aIpdEGHOOXmnnV5CQ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ev3R0503EqdRZCvFeT5gw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BJdURcB80aOdl33f3yUmg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QZcgQG.60aoqgn4mLQWtQ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6BIfUVR60Sdo9CHd05x3w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Vp6i26ZfkqJnnbutzGAIw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iFcEj6mi0SvSl1vKHG6og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UuWFC6xq0md567aN7azjQ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FylkqqPCkujS3Ruq073JA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8N1czI7BEKGV3OYJz145Q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jj2cRXFhkabXe3A92wJew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ukupXDVvU24CZv6vRhnsg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EYfAeqCO02HYvPy4IWUQg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O3rugvy_kO8VmxxKdz_qg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MLJmMvY20Kod9DvHIHP6g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gsu0qMqlEmR9rk9Gje1dg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TI8JEHaCU6hkiu_vcQ_jQ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quhrLvXFkyVTAZvk.Ye1g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u8f4emEE0Cpms6EnPSBqw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gv8d8Bgjkykni4THWqL0w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A5zkkHrE21fzCLBXf18g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Sp2VqGbZUG8JlD_rfK0nw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rHTOwss0UiP.UEbZGFdXA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v8FPx0QEyae4L7T1ttOQ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PeQL1CCuESbOQbFL6WtZw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b5ixtBHtkqbwSS2BeZ3ZA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RUKsOmlDkyPVaMvEXagUg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9QW9UEOI0OXbQt3ebHADQ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I0Of_cg.U2aXGjYuT_HGA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SjygtgGjk.kBVWczNNlXg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mIib_2JUE.2m_wgNyOQWg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7NEdqCCS0eS6fUnO6Ndv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SJSN97nb0mbjmRAWZ.eQw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OCC2DMvAEGptu4R58S9cQ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QWBLvTu0qCPFXl0ywBUQ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JE.X59qUkOb5BddLGMf4g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7Td3Mkj0Wod_.WWRrohw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Z2Yo.3WpkS6sK8.Ep7DPQ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ziMfKPRhEaoL5AYfvq57Q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Ghx13tUf0Kp4zR2J6hHDw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Vtk5n9VBkyBUWIEv4T5fg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ZV3VtJqkW5HL7M2J04Xw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sCJwoTypEO1r68jL0lL1g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.6uMIwUKk2GkEiDGh3bVg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ULDm6KX7UiWjByXhNnmgg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X6rGZVzU24nHLefSYG1w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1LPfM9qJku01MheVrqQ.g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PtFfj6P5EeOS4XMZLHNDg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PoT6wH6DESC6pbfFzcupw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ar45aZCX0uWY_EDPN6pJg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ptcHtBGeEC5pJ8zyqdP0w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lZRVoC30mbFFpzRuy_fA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eB6btRkpEyZI8rQdDLZrQ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h04UcedIk.zBZNPEUQigA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.4Tgu0LEUiJJAkMyoF.cg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7FDPBRWUqkB5YhtmUjZg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TipdDgLC0Cj_k_clJjQJQ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OLR1urMkqIQkjXgmbmYw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qXFMuLqkKdN3P6NF1MGQ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yXueRfMUE.bhUiSihE0fw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q.iT6.68EegNV1M5i1uZg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rQ1lyhdZEWN_WUlj3RYBg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SdL_DZyGUGmC_TXf9SGJg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OWaW1dtrkS1J4g3.4GYww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fcE0IeK40yp6F.RSAuLIA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wxWUzU8QEOfBotvtywxvQ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N42GwC7c0G4Tzvq6hK4cQ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01bZApzkmfGvtK_dNxoA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yCf8_D3nE2eJjNpouverA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ycgTIJyE2hazR8.mdYBw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0j.HAnqhkq4vddIzx1jag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zaUBWj.9kqwoHcyQwNrwQ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OsJQfukoUeYH_qZcD7VRA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LtsQKnY1EyWv99WsDcZug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0fxznBYhE.80fLL55ONjQ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PbIXXZp.0WreksmR4KJtA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Igzj0COCk.IJG6P4fvj6A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nwiX7X0BUO0x4lQSfSiOA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rvU7kG4g0eugPDhNIN3jw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jOAH8V0M0O5mVPRr_zcOg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DuLje1rKE6eV8z29qhYRA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k4PBm53fEOjYxBDa9yF5g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2SC9w.KTUefH6fhoxkqsw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iTngXcsHUqhuyMr4xlIOg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.k7MzTP.kiyyv0ZnqDYfg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3.OFMSYqU6oV3rPjkNwrA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YeFeZsLP0K_OoETO1PzMQ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luAaKazQ060bT10TUyLOg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MzgEXCM6k60yRU24psH2A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HGV312dE.r7n.i9fhtbg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OoILJqP4Eea_TOLFc2UaQ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Zj1fA4b.UyM7oaSA37vEQ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lfYN.yV02Wt02UmkrFoQ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Iohj05GtkaGemedNZbj1Q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x6.vdCE1kyt3yS1r934.g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HqXTGwpEEa_iM5NiEZE3w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39RGJiINEmwWyyNpj01Cw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wACe67wAkmyYa2bh5XBvw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LoH6YbKUe3sm6A5RznRA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wwyX.PDH0uapkNOwpMziQ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gcA4_C9jUCAwtDbi71KSA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Qyq3yPqUmTpVTODFfPyQ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co6lAbM0kGylmY6az8l3Q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Yn3IfGeESl_yhHh3HN1g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4zGMgJc7Ui9GZzpfSMG1A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PzXCEaHvUCAXOnMor5_IA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JeEF57QUOqfVXY6psFfA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a1BD9HAlkOGtELDaEalgQ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EyV.cJuukKm3ug7EU_wTw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ypMz9Fc1Eev9zAp5PdaLg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bYcogLNU.M02x0bfiNkQ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PcHbQ5pEyegPVE4goAtA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uF9qe.u20iKSCeqklPzPQ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xr6OLPaiUqgKqbt6wzO7g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.dhAH619kSolCHma_wZ7Q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1kQs6Ta3Uam4JeAArv7sg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PI8ypulJUmophiUgW5EN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d3IQYFqBkCRjdsksXNqPw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x.kq1X2EGVDhhqVK0XEA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J6hOT5c0Kc1bEATDGCPA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DUasvWiL0q5nuGh.QYDTg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7qCBI4ytUeq5bmWwWMpgg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oe5HA93zkO1z2e2.nOUcg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gFzx0jo70u.J_JAwWQleg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ds7j.tTdk2Xvxmv98U2yA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X44iwrx5kCvyvX1E.2erw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1M3MlNsi0.2Tgx4TBYZjg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EceuKbEcEi60BD6btpIuw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Sd9SWaTECAV9eGkRdWAg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ck6u6lxE.5eEaDVrWSJQ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WFQSXRoTU2XHiG2Nu7vk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bXj7D2Su0SmDntNzKNitQ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k5kBLrYWE6fZyM2qBdo4A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yiXU.9efkSmYbiJ4TlUrg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0jVEkuAkOd36kFYTwJqQ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zJ.zdm75kqFcnSxFFngvw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VUdm5KaiEK4q7nIvWbAaA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n6h.TrF8kCNWsTTuVJGUA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usIP4nHB0.hCkFZkLGvpA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no4wayIuEu6zKXp0RWRRA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YGBanu4AECBzR4zLKKSLA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FWNwtNdmkWSgJb_V8Xzog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VDgRQjn_0mksgUWM7feDw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15PCPUKoUeNx_UeCjCKlA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e1KHtgg9kW_qEYoTUnNKA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eQn4AL5ka1pLhHuguNPg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lFRpMNbtkiLLpV1JZYtZg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Uw4X18l7EWMw1inMshmFw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VLYikUkXUemvy4MuzWQfg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psesw5Frk6RmHS01kihqw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c3LsDbLoEORbw3Lr0LwiQ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7toPT1GkubdlbucirqPQ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GOoYEGtZUewj4wAgoMwOQ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mVqlQDYz0eombeOh6zjLQ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uEpH.0NMk.aYSYbbDS34g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4HsXJmbGkmWhsLqe.huGQ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M2Cj8UnUGEDwk.XzqwLw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Kb_Qym9S0GlNrpgDkon8g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kB1yVw6Jk2hyJ.wmGd_3Q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K3CIoFlUGnV4q6SPHqJA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ki.NqQh20uXP8t.4lXffg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fnvRHWsOUeE9aH3PNjqLg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tkGGeLu06qMssfq6dPLA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DWi6.BCD0WLLZtIkECI9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AJrgMVeDEW7tcExLFV19g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bZc3cHpW0ihxTHIa2R0hg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yYqY1ZB.k2JNMu1fPMXsg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XNUQDlmbUGgrKIFr1LUiA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zTq7va51E6i7Wrx5RZFMw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eovY0WiN0.jzEVvy_RcNQ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EwdVT72w02F8wXrwhTMwg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3zOJgt5_0mx5ZTISXniyg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DZILy3Q6kmjf3E81jLXGw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UZibsv9Jk2HADj16P3zSw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XoAJyIKykuxMHeuCJI4CQ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MJsdnAGyEOx09okJCz3rg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YcC7ZQXJEybfq.W_XVpeQ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1qXBQGJik.iU9t4jgRPCg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nmuokg5k6KiIYl7b2gkg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AQ0Yic_702SRVZVaNQV0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WjVD0G6gEipRYkg.nd6gQ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2kVYbK66Ey6JyBIkxlnKQ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Cu4viNteUC4SITdplBTEQ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NL4ymkEI0qDzE.pd.Jkdg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40GB40q0.k_RPqWcUqcQ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QLm.nq7OkiSoFqJGSOnAQ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hxgPnpH3kmn9L9x4EJzZw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mErjU8NEimm5nHGw33zg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n2W4AAE0UieIDz0qm32aA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dcuaEv.i0mH8ezozEQyCA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s6JBwjypU.dHeqMY8i91Q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F632.FKlky8NjVxG5OpAA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jcJNWQl3Ua7NvJr4CqrUw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0frpmJoG0m5kYIfGRh3mQ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T_rSXAXz0uVX03hwjAfqA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DyD3TBAQUaDBc7e8liFYA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OWuiN27hkKVR88nqNM0SQ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_f78TVngEyb2.4piFy4jw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_gsIhXaV0uuCiuDTiIaZw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5KiPTMLbEOzCUEz_tCBlA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4tdISMEWUG0VznrDJ6BgA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R8FLQLj06gy8Xqzt0ohw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d5fUP1C2UGVhm3G8AJ04Q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QNP.PjBESwgQ9Q4RC06w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huhezIAtUuuqZh7H6DQTQ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p4zPg2jE6dPOQGueZgbA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wbJm4SJ0Ea2grzwhGOYog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iFLjeo430mYCt1e1ruaFg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.abnyYM1kKnQtArRrLJkg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dQpgedg7Uyf3Q0GhJtNsg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vBfwSQluUii_N9qieaKxA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mM4BpKo2kONv5Cf0EEpKw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p4F_bYn9UaIjpoQqPD6sA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jtqYvCxE.4FoQCOF7JdQ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tK3gyJr0mRifqr_NS3mA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vXbZNNz0UO7tMz0vNNHAQ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nAGTeXrEa7InTp.i0nKQ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oM2yrezkS6mm.RvKWY.g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8GpWAJgYU6.GZ0pwfYECw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qzO9CSADUGhpSphpcyLjA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JL2fIgUxk.OZbUeaGEl3w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mkCAiTziESjJjW5ZNa5NA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M5LIrlzv0e1YfvI8BS78w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sm_et7gbkWIALmH4SCYWQ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A.RReGdPEqbVBpbhQXO1A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BzLiBc.YkOryco2wr0e9w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lHt2MZWk25xXG918bGmg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ie48V2fhkCq.6d6ZSIQzA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6m.qybTEe4Yd8wBDJC9A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5r.pPS8_0Sb0Va_6U_XqQ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RXliGcTEy_cAO4CIEkZQ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AsitKtrak6ocgosKlw14A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ixAEda9fkGuxebVfcjJQg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jfEw9J8jEqzSGGAnbvJww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NLo00TVGEefqMmsv1eY.w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XaS8qmH3ke6qUxPIRMuug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AYaGk2u.k..ERL_W_2D1w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2Re2J2FEigYPWVxIMvfg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rBBwF00EC5R2WeFsKvog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uZ86pYnv0efPCISeWfBIQ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tb9.oGAZkmVNbwKtuSTJw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0Uo7ThJG0erRFpltHQB_A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5eUZLuWtEeXqUzi68_gug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R4AMKCxYk2BCANF1QUSqw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uTjvv97lkCfFwx6v.f_Ig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u1KpGt3kOwIDsO4j64dQ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umgmL4702bhaPtKRaswA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Tgo.gKVb0GZoXYh4T7HKQ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v2MGmGWIUWvECO3UZyiDA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4Ec44xrXkeNabeBuP8.DQ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9BwPfAnNk2_O_Bx2yyPkg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YTIexuFMkCc04MvY535ZA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pZXywKT1EyUv2fnD8cjAg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h_zCGieK0mhIDorwBIqHA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2MiXvVkSEil8crbqtS.bg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Y0YK.eC0yGwgODBmvHrA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aTbagDHPEuPQLFBwlpINw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IFlXxmYYk6_YOa3vxViIQ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x8LSfpkM0ybzJIJFyD3Yw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WMWs98lzUmJX3n_0_X13Q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isCzYfyVUW.r.qZUu8SpA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Kr9Q3GKMkSn_q2ZMLhcpA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3bnlpdkwUOXQsPt8L_fSQ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_d.PnjbwUmHUX5sLqXlwQ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CyoFITiXkioal3Te.bCBg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Be.2XVpNkGl.RM6gpV5zQ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9Bn4_0wDE62k.bkIC4aHw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uuLS1v59065dU5YnFYK6g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Y4oyzHw40KCItm2ffAqNQ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GNqlQayyku6ERrfgZyeLQ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._wcWuTXk2eUiq4QZcVOg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5nbdW8.p0usmHoIn_I1AA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3AFufkjZEexJafaUW_4tQ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mLwru7qGEe9xuG_HGn96g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7Xwc8Cv4EOtmbEOY3sVdg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tShVULXP0qJBBkx6NlOYQ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U2363TGfk6eijk_ut8cHA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61Z0ciZUkqPXTz.RMPG3g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2YbCBya7kayWLV6cHl8bA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ogKbDsLkaIteAqhKUVmg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hg7wDo2X0udR.CgQQPLUg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P1acxcKUGxxelC8l_qJQ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j4VVNRpoUKbNHZIc80eVw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WsBsw3RO06NI2P0732mLA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_HY67sJnEOhUvmfnvy90g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_l5ZYeDkkmnWcYdD09Iig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3H59UDvjUaAk3prHd1N9w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kZd9T7le0.cmOj5W3X2Bw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zrURkg2aUqnMrP_WiHD2w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KNH67YPKUak59PP9Y7nGg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J8WmKQIY0.F8x.gpOGQjw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EphRi6Jv0aOYOlyJ.6_Bg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TphecjbKUiUPl3TxQFMiA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waTtXQHL0G.5uk_Je_dlw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mSCV8V7vUiGGQIdDBvMSw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LxuOkj.eUWjbq.OKKr3nQ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2Z0wDffaE2_1y792_7zPw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WRATI2Dq06THk0Io5.dHw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70CXFGirk2qgyxxRS.z5w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hBN.EWkUEGUZujC4qVaqA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lKBFSk0XkKgfq0sdwI4Bg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g63mFG8HkKQ.mypjAc7.g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UDyosJR2UGM9Yf1UOI5rQ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6ww.vFm60yUckYrPyPKfw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MRGwDBjD0GDEWwrP.XY6A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22PbFzN8k2khmgrSEVh5g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mLnHjNgCkydVQ5IU7J31w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gp7bich60eOrBCqmC7nvQ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r7zmOyGOE.W17rlzXaQgg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PozdG.Z.0CPJytLHgpJ7g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ijPGulFRUaifZF5fmmzcg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trBlQXsRkiBg9crX1yDyg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UV6LxYVlkOdIkm3iV3fPA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fpe_CXI02MGGQd2dGF1g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NHGSXQd2Uer.w_dEFsYxw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Dk259rzES3flsc2NqOYA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lCGF7_YkayvZo0aISfBg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L1DgUsB0G1F24Ta_H7ew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rUKVqUb4UStdy5It2gmWA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ESqGlfMN0aS39AH2LNujQ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uYJIjcDki.WxWCv43rgA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vsKa00QU.jEHY78n_15Q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hDEmyUzak.H3S1vG2SIBg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XgHqO1oHUad5Ouizaeadw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g0._ceaqUiPvisbUKTMBw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gcXU8oKjkOxSq8xfeo_8g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ffnlJtWlUaEXqogLhJSlg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BWyKb3sg0mdlIXC3MS32w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FzjlXO7xke8RKKX0CxNAg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Q6h8gm740SuKwPOHdUk9g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0R45ONBkk2pW3nVDnmQ1g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an.fut25EGyCGe.ob2.Bw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GQydrmi0Wnq8C0sIs0xg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NtCj9e2gUqvJBOMZvZ4Eg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/>
      <a:lstStyle>
        <a:defPPr algn="ctr">
          <a:defRPr sz="1600" b="1" dirty="0" smtClean="0">
            <a:solidFill>
              <a:prstClr val="white"/>
            </a:solidFill>
            <a:latin typeface="Arial"/>
            <a:cs typeface="Arial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20914</TotalTime>
  <Words>5585</Words>
  <Application>Microsoft Macintosh PowerPoint</Application>
  <PresentationFormat>A4 Paper (210x297 mm)</PresentationFormat>
  <Paragraphs>1019</Paragraphs>
  <Slides>35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Custom Design</vt:lpstr>
      <vt:lpstr>Pengembangan Infrastruktur untuk Meningkatkan Performa Transportasi dan Logistik</vt:lpstr>
      <vt:lpstr>Agenda</vt:lpstr>
      <vt:lpstr>Pemerintah Indonesia telah menetapkan project pipeline penyediaan infrastruktur untuk tahun 2015-2019</vt:lpstr>
      <vt:lpstr>Target pembangunan infrastruktur telah ditetapkan dalam RPJMN 2015-2019</vt:lpstr>
      <vt:lpstr>Slide 5</vt:lpstr>
      <vt:lpstr>Slide 6</vt:lpstr>
      <vt:lpstr>Pada sektor transportasi dalam PSN, terdapat 74 proyek jalan, 23 proyek perkeretaapian, 10 proyek kepelabuhanan, and 8 proyek bandar udara     </vt:lpstr>
      <vt:lpstr>Slide 8</vt:lpstr>
      <vt:lpstr>Target pencapaian pembangunan Jalan Tol sampai tahun 2019</vt:lpstr>
      <vt:lpstr>Target pencapaian pembangunan sektor Kepelabuhanan, Bandara, dan Perkeretaapian sampai tahun 2019</vt:lpstr>
      <vt:lpstr>Estimasi total nilai investasi seluruh proyek dan program PSN adalah Rp 4.417 Triliun dengan Jalan dan Kereta termasuk sektor dengan nilai investasi tertinggi</vt:lpstr>
      <vt:lpstr>Berdasarkan estimasi realisasi dan kebutuhan pendanaan PSN, partisipasi swasta memiliki kontribusi terbesar…</vt:lpstr>
      <vt:lpstr>…hingga mencapai 59% dari kebutuhan pendanaan PSN</vt:lpstr>
      <vt:lpstr>Agenda</vt:lpstr>
      <vt:lpstr>Isu terkait perencanaan dan penyiapan serta isu pembebasan lahan masih menjadi kendala yang paling banyak ditemui dalam penyediaan infrastruktur</vt:lpstr>
      <vt:lpstr>Selain itu, terdapat hambatan investasi yang terjadi akibat permasalahan dari sisi hukum di Indonesia</vt:lpstr>
      <vt:lpstr>Agenda</vt:lpstr>
      <vt:lpstr>Dalam rangka percepatan penyiapan proyek infrastruktur prioritas, KPPIP dibentuk sebagai centre of excellent </vt:lpstr>
      <vt:lpstr>Dari daftar PSN, KPPIP menentukan 37 proyek prioritas dengan total nilai investasi Rp 2.452 Triliun, melalui Peraturan Menteri Perekonomian No 5 tahun 2017</vt:lpstr>
      <vt:lpstr>Status kemajuan 37 proyek prioritas per November 2017</vt:lpstr>
      <vt:lpstr>BLU LMAN ditugaskan Pemerintah untuk menyediakan dana pengadaan tanah dengan mekanisme penganggaran yang lebih fleksibel</vt:lpstr>
      <vt:lpstr>Untuk mengatasi isu dan hambatan investasi, Pemerintah mengeluarkan inisiatif kebijakan-kebijakan pada tahun 2016</vt:lpstr>
      <vt:lpstr>Inisiatif kebijakan-kebijakan lain juga dikeluarkan oleh Pemerintah pada tahun 2017 yang dapat mendukung pengembangan sektor transportasi (1/2)</vt:lpstr>
      <vt:lpstr>Inisiatif kebijakan-kebijakan lain juga dikeluarkan oleh Pemerintah pada tahun 2017 yang dapat mendukung pengembangan sektor transportasi (2/2)</vt:lpstr>
      <vt:lpstr>Terdapat beberapa kebijakan sektoral yang diterbitkan tahun 2016-2017 yang bertujuan meningkatkan investasi sektor transportasi (1/2)</vt:lpstr>
      <vt:lpstr>Terdapat beberapa kebijakan sektoral yang diterbitkan tahun 2016-2017 yang bertujuan meningkatkan investasi sektor transportasi (2/2)</vt:lpstr>
      <vt:lpstr>Pemerintah juga telah menerbitkan Paket Kebijakan Ekonomi 1-16 yang mendukung percepatan pembangunan infrastruktur</vt:lpstr>
      <vt:lpstr>Detail dari Paket Kebijakan Ekonomi (PKE) I–XVI</vt:lpstr>
      <vt:lpstr>Selain itu, Pemerintah juga sedang merancang Perpres yang akan menjadi landasan skema pengelolaan aset dalam rangka optimalisasi aset eksisting</vt:lpstr>
      <vt:lpstr>Slide 30</vt:lpstr>
      <vt:lpstr>Untuk mendorong pembangunan infrastruktur Pemerintah juga telah melakukan berbagai reformasi </vt:lpstr>
      <vt:lpstr>1. Fiskal: Dalam mendukung kelayakan proyek KPBU, Pemerintah telah memberikan fasilitas yang dapat meningkatkan kelayakan dan bankability</vt:lpstr>
      <vt:lpstr>Slide 33</vt:lpstr>
      <vt:lpstr>2. Institusi: PT Sarana Multi Infrastruktur adalah salah satu institusi non-bank yang memiliki kapasitas untuk menyediakan dana untuk proyek infrastruktur</vt:lpstr>
      <vt:lpstr>2. Institusi: PT Penjaminan Infrastruktur Indonesia (PT PII) adalah institusi yang dimandatkan untuk menyediakan Jaminan Pemerintah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Percepatan Pembangunan Infrastruktur di Indonesia: Peran Swasta dalam Pembiayaan Infrastruktur</dc:title>
  <dc:creator>Microsoft Office User</dc:creator>
  <cp:lastModifiedBy>Lenovo</cp:lastModifiedBy>
  <cp:revision>844</cp:revision>
  <cp:lastPrinted>2017-09-15T08:27:44Z</cp:lastPrinted>
  <dcterms:created xsi:type="dcterms:W3CDTF">2016-10-04T16:53:50Z</dcterms:created>
  <dcterms:modified xsi:type="dcterms:W3CDTF">2018-02-12T06:51:59Z</dcterms:modified>
</cp:coreProperties>
</file>