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258" r:id="rId2"/>
    <p:sldId id="323" r:id="rId3"/>
    <p:sldId id="324" r:id="rId4"/>
    <p:sldId id="322" r:id="rId5"/>
    <p:sldId id="325" r:id="rId6"/>
    <p:sldId id="326" r:id="rId7"/>
    <p:sldId id="327" r:id="rId8"/>
    <p:sldId id="328" r:id="rId9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3300"/>
    <a:srgbClr val="F2F2F2"/>
    <a:srgbClr val="BFBFBF"/>
    <a:srgbClr val="F5F5F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338" autoAdjust="0"/>
    <p:restoredTop sz="98224" autoAdjust="0"/>
  </p:normalViewPr>
  <p:slideViewPr>
    <p:cSldViewPr>
      <p:cViewPr varScale="1">
        <p:scale>
          <a:sx n="72" d="100"/>
          <a:sy n="72" d="100"/>
        </p:scale>
        <p:origin x="-1200" y="-9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ECAB76-D7CE-45C0-9362-7AB9884C0FC6}" type="datetimeFigureOut">
              <a:rPr lang="en-US" smtClean="0"/>
              <a:pPr/>
              <a:t>9/12/2017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E8B8E5-D104-4EDA-BD14-3FC14124CA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2363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>
              <a:defRPr b="1">
                <a:latin typeface="Century Gothic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entury Gothic" pitchFamily="34" charset="0"/>
              </a:defRPr>
            </a:lvl1pPr>
          </a:lstStyle>
          <a:p>
            <a:fld id="{F3D3316D-9C54-4AD8-B6A7-CA933E47A677}" type="datetime1">
              <a:rPr lang="en-US" smtClean="0"/>
              <a:pPr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pitchFamily="34" charset="0"/>
              </a:defRPr>
            </a:lvl1pPr>
          </a:lstStyle>
          <a:p>
            <a:fld id="{650227B4-1587-473F-87DF-3DC6FB0519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9307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7E283-2ADF-4303-81DC-1505163989AF}" type="datetime1">
              <a:rPr lang="en-US" smtClean="0"/>
              <a:pPr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532" t="51732" r="6547" b="10692"/>
          <a:stretch/>
        </p:blipFill>
        <p:spPr bwMode="auto">
          <a:xfrm>
            <a:off x="0" y="-76200"/>
            <a:ext cx="7274257" cy="1127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 descr="C:\Users\900026\Downloads\delivery-truck.png"/>
          <p:cNvPicPr/>
          <p:nvPr userDrawn="1"/>
        </p:nvPicPr>
        <p:blipFill>
          <a:blip r:embed="rId3" cstate="print"/>
          <a:srcRect t="13594" b="14339"/>
          <a:stretch>
            <a:fillRect/>
          </a:stretch>
        </p:blipFill>
        <p:spPr bwMode="auto">
          <a:xfrm>
            <a:off x="9067800" y="6400800"/>
            <a:ext cx="4953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 descr="D:\Telkom Customer Care\Materi Rapim\[Master File] Logo\Telkom Indonesia Corporate\Telkom Indonesia_EN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4558" y="152400"/>
            <a:ext cx="1074690" cy="731520"/>
          </a:xfrm>
          <a:prstGeom prst="rect">
            <a:avLst/>
          </a:prstGeom>
          <a:noFill/>
        </p:spPr>
      </p:pic>
      <p:cxnSp>
        <p:nvCxnSpPr>
          <p:cNvPr id="10" name="Straight Connector 9"/>
          <p:cNvCxnSpPr/>
          <p:nvPr userDrawn="1"/>
        </p:nvCxnSpPr>
        <p:spPr>
          <a:xfrm>
            <a:off x="304800" y="6704012"/>
            <a:ext cx="8595360" cy="1588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106680" y="989012"/>
            <a:ext cx="7132320" cy="1588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lang="en-US" sz="1400" b="1" kern="1200" smtClean="0">
                <a:solidFill>
                  <a:schemeClr val="tx1">
                    <a:tint val="7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</a:lstStyle>
          <a:p>
            <a:fld id="{650227B4-1587-473F-87DF-3DC6FB05194D}" type="slidenum">
              <a:rPr lang="id-ID" smtClean="0"/>
              <a:pPr/>
              <a:t>‹#›</a:t>
            </a:fld>
            <a:endParaRPr lang="id-ID"/>
          </a:p>
        </p:txBody>
      </p:sp>
      <p:pic>
        <p:nvPicPr>
          <p:cNvPr id="12" name="Picture 2" descr="D:\Telkom\Miles\Delivery Operation\B2B Truck Market Place\Logo Lontar\logo-lontar-512a.jpg"/>
          <p:cNvPicPr>
            <a:picLocks noChangeAspect="1" noChangeArrowheads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228600"/>
            <a:ext cx="604445" cy="612000"/>
          </a:xfrm>
          <a:prstGeom prst="rect">
            <a:avLst/>
          </a:prstGeom>
          <a:noFill/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18000" y="152400"/>
            <a:ext cx="5792400" cy="730800"/>
          </a:xfr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id-ID" sz="3000" b="1" kern="1200" dirty="0" smtClean="0">
                <a:solidFill>
                  <a:schemeClr val="tx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877656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2362201"/>
            <a:ext cx="8420100" cy="685799"/>
          </a:xfrm>
          <a:solidFill>
            <a:srgbClr val="FF0000">
              <a:alpha val="25098"/>
            </a:srgbClr>
          </a:solidFill>
        </p:spPr>
        <p:txBody>
          <a:bodyPr anchor="ctr">
            <a:normAutofit/>
          </a:bodyPr>
          <a:lstStyle>
            <a:lvl1pPr marL="177800" indent="0" algn="l">
              <a:lnSpc>
                <a:spcPct val="150000"/>
              </a:lnSpc>
              <a:defRPr sz="2800" b="1" cap="all">
                <a:solidFill>
                  <a:schemeClr val="tx1"/>
                </a:solidFill>
                <a:latin typeface="Century Gothic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3124200"/>
            <a:ext cx="8420100" cy="2743201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177800" indent="0">
              <a:lnSpc>
                <a:spcPct val="150000"/>
              </a:lnSpc>
              <a:buNone/>
              <a:defRPr sz="1600">
                <a:solidFill>
                  <a:schemeClr val="tx1"/>
                </a:solidFill>
                <a:latin typeface="Century Gothic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FC83E-2B2B-4E91-A1B7-3CE2F927EA74}" type="datetime1">
              <a:rPr lang="en-US" smtClean="0"/>
              <a:pPr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lang="en-US" sz="1400" b="1" kern="1200" smtClean="0">
                <a:solidFill>
                  <a:schemeClr val="tx1">
                    <a:tint val="7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</a:lstStyle>
          <a:p>
            <a:fld id="{650227B4-1587-473F-87DF-3DC6FB05194D}" type="slidenum">
              <a:rPr lang="id-ID" smtClean="0"/>
              <a:pPr/>
              <a:t>‹#›</a:t>
            </a:fld>
            <a:endParaRPr lang="id-ID"/>
          </a:p>
        </p:txBody>
      </p:sp>
      <p:pic>
        <p:nvPicPr>
          <p:cNvPr id="7" name="Picture 2" descr="https://slack-imgs.com/?c=1&amp;url=https%3A%2F%2Ftrello-attachments.s3.amazonaws.com%2F587723338843fbd66aa331a3%2F600x600%2F7579e1e3ab4f256a5495aaf4710646fd%2FLogo_APTRINDO_baru.jpeg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166061"/>
            <a:ext cx="914400" cy="914400"/>
          </a:xfrm>
          <a:prstGeom prst="rect">
            <a:avLst/>
          </a:prstGeom>
          <a:noFill/>
        </p:spPr>
      </p:pic>
      <p:pic>
        <p:nvPicPr>
          <p:cNvPr id="8" name="Picture 3" descr="D:\Telkom Customer Care\Materi Rapim\[Master File] Logo\Telkom Indonesia Corporate\Telkom Indonesia_EN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10238" y="152400"/>
            <a:ext cx="1343362" cy="914400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1993" y="1219200"/>
            <a:ext cx="1901191" cy="10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0384170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61CC6-6D74-4EA5-B659-06EA1F2D0D5C}" type="datetime1">
              <a:rPr lang="en-US" smtClean="0"/>
              <a:pPr/>
              <a:t>9/12/2017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227B4-1587-473F-87DF-3DC6FB0519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4766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5B2BB-4C1F-4293-A2CC-1194DD2111C3}" type="datetime1">
              <a:rPr lang="en-US" smtClean="0"/>
              <a:pPr/>
              <a:t>9/12/2017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227B4-1587-473F-87DF-3DC6FB0519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1290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FE0C9-B52D-461F-B5B9-A267F8B34E86}" type="datetime1">
              <a:rPr lang="en-US" smtClean="0"/>
              <a:pPr/>
              <a:t>9/12/2017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227B4-1587-473F-87DF-3DC6FB0519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82506" y="3124200"/>
            <a:ext cx="8420100" cy="2743201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177800" indent="0">
              <a:lnSpc>
                <a:spcPct val="150000"/>
              </a:lnSpc>
              <a:buNone/>
              <a:defRPr sz="1600">
                <a:solidFill>
                  <a:schemeClr val="tx1"/>
                </a:solidFill>
                <a:latin typeface="Century Gothic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8" name="Picture 3" descr="D:\Telkom Customer Care\Materi Rapim\[Master File] Logo\Telkom Indonesia Corporate\Telkom Indonesia_EN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10238" y="152400"/>
            <a:ext cx="1343362" cy="914400"/>
          </a:xfrm>
          <a:prstGeom prst="rect">
            <a:avLst/>
          </a:prstGeom>
          <a:noFill/>
        </p:spPr>
      </p:pic>
      <p:pic>
        <p:nvPicPr>
          <p:cNvPr id="9" name="Picture 2" descr="D:\Telkom\Miles\Delivery Operation\B2B Truck Market Place\Logo Lontar\logo-lontar-512a.jp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6929" y="1143000"/>
            <a:ext cx="1066671" cy="1080000"/>
          </a:xfrm>
          <a:prstGeom prst="rect">
            <a:avLst/>
          </a:prstGeom>
          <a:noFill/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2000" y="2360400"/>
            <a:ext cx="8420400" cy="687600"/>
          </a:xfrm>
          <a:solidFill>
            <a:srgbClr val="FF0000">
              <a:alpha val="25098"/>
            </a:srgbClr>
          </a:solidFill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>
              <a:defRPr kumimoji="0" lang="id-ID" sz="26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1pPr>
          </a:lstStyle>
          <a:p>
            <a:pPr marL="177800" marR="0" lvl="0" indent="0" algn="l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Click to edit Master title style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2681686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532" t="51732" r="6547" b="10692"/>
          <a:stretch/>
        </p:blipFill>
        <p:spPr bwMode="auto">
          <a:xfrm>
            <a:off x="0" y="-76200"/>
            <a:ext cx="7274257" cy="1127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1219200" y="166061"/>
            <a:ext cx="5791200" cy="731520"/>
          </a:xfrm>
          <a:noFill/>
        </p:spPr>
        <p:txBody>
          <a:bodyPr>
            <a:noAutofit/>
          </a:bodyPr>
          <a:lstStyle>
            <a:lvl1pPr algn="l">
              <a:defRPr sz="3000" b="1">
                <a:latin typeface="Century Gothic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C:\Users\900026\Downloads\delivery-truck.png"/>
          <p:cNvPicPr/>
          <p:nvPr userDrawn="1"/>
        </p:nvPicPr>
        <p:blipFill>
          <a:blip r:embed="rId3" cstate="print"/>
          <a:srcRect t="13594" b="14339"/>
          <a:stretch>
            <a:fillRect/>
          </a:stretch>
        </p:blipFill>
        <p:spPr bwMode="auto">
          <a:xfrm>
            <a:off x="9067800" y="6400800"/>
            <a:ext cx="4953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F89AD-06BF-42EB-9B4E-1AD656BD6841}" type="datetime1">
              <a:rPr lang="en-US" smtClean="0"/>
              <a:pPr/>
              <a:t>9/12/2017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 b="1">
                <a:latin typeface="Century Gothic" pitchFamily="34" charset="0"/>
              </a:defRPr>
            </a:lvl1pPr>
          </a:lstStyle>
          <a:p>
            <a:fld id="{650227B4-1587-473F-87DF-3DC6FB05194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2" descr="https://slack-imgs.com/?c=1&amp;url=https%3A%2F%2Ftrello-attachments.s3.amazonaws.com%2F587723338843fbd66aa331a3%2F600x600%2F7579e1e3ab4f256a5495aaf4710646fd%2FLogo_APTRINDO_baru.jpeg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2400" y="166061"/>
            <a:ext cx="731520" cy="731520"/>
          </a:xfrm>
          <a:prstGeom prst="rect">
            <a:avLst/>
          </a:prstGeom>
          <a:noFill/>
        </p:spPr>
      </p:pic>
      <p:pic>
        <p:nvPicPr>
          <p:cNvPr id="6" name="Picture 3" descr="D:\Telkom Customer Care\Materi Rapim\[Master File] Logo\Telkom Indonesia Corporate\Telkom Indonesia_EN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84558" y="152400"/>
            <a:ext cx="1074690" cy="731520"/>
          </a:xfrm>
          <a:prstGeom prst="rect">
            <a:avLst/>
          </a:prstGeom>
          <a:noFill/>
        </p:spPr>
      </p:pic>
      <p:cxnSp>
        <p:nvCxnSpPr>
          <p:cNvPr id="9" name="Straight Connector 8"/>
          <p:cNvCxnSpPr/>
          <p:nvPr userDrawn="1"/>
        </p:nvCxnSpPr>
        <p:spPr>
          <a:xfrm>
            <a:off x="304800" y="6704012"/>
            <a:ext cx="8595360" cy="1588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1" name="Picture 2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195" y="213360"/>
            <a:ext cx="965805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3" name="Straight Connector 32"/>
          <p:cNvCxnSpPr/>
          <p:nvPr userDrawn="1"/>
        </p:nvCxnSpPr>
        <p:spPr>
          <a:xfrm>
            <a:off x="106680" y="989012"/>
            <a:ext cx="7132320" cy="1588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86838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810F2-5EBD-4564-B99B-7557670EE1F5}" type="datetime1">
              <a:rPr lang="en-US" smtClean="0"/>
              <a:pPr/>
              <a:t>9/12/2017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227B4-1587-473F-87DF-3DC6FB0519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8692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E80CA-C553-42ED-BA5D-D3074BA2D8C5}" type="datetime1">
              <a:rPr lang="en-US" smtClean="0"/>
              <a:pPr/>
              <a:t>9/12/2017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227B4-1587-473F-87DF-3DC6FB0519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545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2092A-337A-4148-B3A4-0638747AB0C6}" type="datetime1">
              <a:rPr lang="en-US" smtClean="0"/>
              <a:pPr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227B4-1587-473F-87DF-3DC6FB0519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253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7DA33-3030-4929-A66D-B364649A3A56}" type="datetime1">
              <a:rPr lang="en-US" smtClean="0"/>
              <a:pPr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227B4-1587-473F-87DF-3DC6FB0519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3560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11611-35AD-4452-9CA5-48DD9058CF3F}" type="datetime1">
              <a:rPr lang="en-US" smtClean="0"/>
              <a:pPr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0227B4-1587-473F-87DF-3DC6FB0519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227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 rotWithShape="1">
          <a:blip r:embed="rId2" cstate="print"/>
          <a:srcRect r="1112"/>
          <a:stretch/>
        </p:blipFill>
        <p:spPr bwMode="auto">
          <a:xfrm>
            <a:off x="0" y="2377440"/>
            <a:ext cx="9905995" cy="4023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362200" y="1610380"/>
            <a:ext cx="7543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algn="just"/>
            <a:r>
              <a:rPr lang="en-US" sz="2800" b="1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</a:rPr>
              <a:t>SISTEM INFORMASI ANGKUTAN BARANG</a:t>
            </a:r>
            <a:endParaRPr lang="en-US" sz="2800" b="1" dirty="0">
              <a:solidFill>
                <a:schemeClr val="bg1">
                  <a:lumMod val="65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0085"/>
          <a:stretch/>
        </p:blipFill>
        <p:spPr bwMode="auto">
          <a:xfrm>
            <a:off x="509587" y="1384664"/>
            <a:ext cx="2157413" cy="734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https://slack-imgs.com/?c=1&amp;url=https%3A%2F%2Ftrello-attachments.s3.amazonaws.com%2F587723338843fbd66aa331a3%2F600x600%2F7579e1e3ab4f256a5495aaf4710646fd%2FLogo_APTRINDO_baru.jpe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2800" y="166061"/>
            <a:ext cx="914400" cy="914400"/>
          </a:xfrm>
          <a:prstGeom prst="rect">
            <a:avLst/>
          </a:prstGeom>
          <a:noFill/>
        </p:spPr>
      </p:pic>
      <p:pic>
        <p:nvPicPr>
          <p:cNvPr id="8" name="Picture 3" descr="D:\Telkom Customer Care\Materi Rapim\[Master File] Logo\Telkom Indonesia Corporate\Telkom Indonesia_E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10238" y="152400"/>
            <a:ext cx="1343362" cy="9144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705600" y="6474023"/>
            <a:ext cx="3096344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id-ID" sz="1400" i="1" dirty="0" smtClean="0">
                <a:latin typeface="Century Gothic" pitchFamily="34" charset="0"/>
              </a:rPr>
              <a:t>https://siab.web.id</a:t>
            </a:r>
            <a:endParaRPr lang="id-ID" sz="1400" i="1" dirty="0">
              <a:latin typeface="Century Gothic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" y="6477000"/>
            <a:ext cx="3096344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i="1" dirty="0" smtClean="0">
                <a:latin typeface="Century Gothic" pitchFamily="34" charset="0"/>
              </a:rPr>
              <a:t>Copyright @2017</a:t>
            </a:r>
            <a:endParaRPr lang="id-ID" sz="1400" i="1" dirty="0">
              <a:latin typeface="Century Gothic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62201" y="1156064"/>
            <a:ext cx="75437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algn="just"/>
            <a:r>
              <a:rPr lang="en-US" sz="2400" b="1" dirty="0" err="1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</a:rPr>
              <a:t>Rapat</a:t>
            </a:r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  <a:latin typeface="Century Gothic" pitchFamily="34" charset="0"/>
              </a:rPr>
              <a:t> APTRINDO </a:t>
            </a:r>
            <a:endParaRPr lang="en-US" sz="2400" b="1" dirty="0">
              <a:solidFill>
                <a:schemeClr val="bg1">
                  <a:lumMod val="6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91200" y="5710535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bg1"/>
                </a:solidFill>
                <a:latin typeface="Century Gothic" pitchFamily="34" charset="0"/>
              </a:rPr>
              <a:t>Jakarta, </a:t>
            </a:r>
            <a:r>
              <a:rPr lang="en-US" sz="2400" b="1" dirty="0" err="1" smtClean="0">
                <a:solidFill>
                  <a:schemeClr val="bg1"/>
                </a:solidFill>
                <a:latin typeface="Century Gothic" pitchFamily="34" charset="0"/>
              </a:rPr>
              <a:t>Juni</a:t>
            </a:r>
            <a:r>
              <a:rPr lang="en-US" sz="2400" b="1" dirty="0" smtClean="0">
                <a:solidFill>
                  <a:schemeClr val="bg1"/>
                </a:solidFill>
                <a:latin typeface="Century Gothic" pitchFamily="34" charset="0"/>
              </a:rPr>
              <a:t> 2017</a:t>
            </a:r>
            <a:endParaRPr lang="en-US" sz="2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472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 Up Date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227B4-1587-473F-87DF-3DC6FB05194D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9600" y="1066800"/>
            <a:ext cx="89154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dirty="0" err="1" smtClean="0"/>
              <a:t>Telah</a:t>
            </a:r>
            <a:r>
              <a:rPr lang="en-US" sz="2800" dirty="0" smtClean="0"/>
              <a:t> </a:t>
            </a:r>
            <a:r>
              <a:rPr lang="en-US" sz="2800" dirty="0" err="1" smtClean="0"/>
              <a:t>dilakukan</a:t>
            </a:r>
            <a:r>
              <a:rPr lang="en-US" sz="2800" dirty="0" smtClean="0"/>
              <a:t> </a:t>
            </a:r>
            <a:r>
              <a:rPr lang="en-US" sz="2800" dirty="0" err="1" smtClean="0"/>
              <a:t>Sosialisasi</a:t>
            </a:r>
            <a:r>
              <a:rPr lang="en-US" sz="2800" dirty="0" smtClean="0"/>
              <a:t> </a:t>
            </a:r>
            <a:r>
              <a:rPr lang="en-US" sz="2800" dirty="0" err="1" smtClean="0"/>
              <a:t>ulang</a:t>
            </a:r>
            <a:r>
              <a:rPr lang="en-US" sz="2800" dirty="0" smtClean="0"/>
              <a:t> </a:t>
            </a:r>
            <a:r>
              <a:rPr lang="en-US" sz="2800" dirty="0" err="1" smtClean="0"/>
              <a:t>ke</a:t>
            </a:r>
            <a:r>
              <a:rPr lang="en-US" sz="2800" dirty="0" smtClean="0"/>
              <a:t> </a:t>
            </a:r>
            <a:r>
              <a:rPr lang="en-US" sz="2800" dirty="0" err="1" smtClean="0"/>
              <a:t>anggota</a:t>
            </a:r>
            <a:r>
              <a:rPr lang="en-US" sz="2800" dirty="0" smtClean="0"/>
              <a:t> 3 kali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total </a:t>
            </a:r>
            <a:r>
              <a:rPr lang="en-US" sz="2800" dirty="0" err="1" smtClean="0"/>
              <a:t>hadir</a:t>
            </a:r>
            <a:r>
              <a:rPr lang="en-US" sz="2800" dirty="0" smtClean="0"/>
              <a:t> 46 </a:t>
            </a:r>
            <a:r>
              <a:rPr lang="en-US" sz="2800" dirty="0" err="1" smtClean="0"/>
              <a:t>perusahaan</a:t>
            </a:r>
            <a:endParaRPr lang="en-US" sz="2800" dirty="0" smtClean="0"/>
          </a:p>
          <a:p>
            <a:pPr marL="800100" lvl="1" indent="-342900">
              <a:buFont typeface="+mj-lt"/>
              <a:buAutoNum type="alphaLcPeriod"/>
            </a:pPr>
            <a:r>
              <a:rPr lang="en-US" sz="2800" dirty="0" err="1" smtClean="0"/>
              <a:t>Tanggal</a:t>
            </a:r>
            <a:r>
              <a:rPr lang="en-US" sz="2800" dirty="0" smtClean="0"/>
              <a:t> 26 April 2017 </a:t>
            </a:r>
            <a:r>
              <a:rPr lang="en-US" sz="2800" dirty="0" err="1" smtClean="0"/>
              <a:t>hadir</a:t>
            </a:r>
            <a:r>
              <a:rPr lang="en-US" sz="2800" dirty="0" smtClean="0"/>
              <a:t> 17 </a:t>
            </a:r>
            <a:r>
              <a:rPr lang="en-US" sz="2800" dirty="0" err="1" smtClean="0"/>
              <a:t>perusahaan</a:t>
            </a:r>
            <a:endParaRPr lang="en-US" sz="2800" dirty="0" smtClean="0"/>
          </a:p>
          <a:p>
            <a:pPr marL="800100" lvl="1" indent="-342900">
              <a:buFont typeface="+mj-lt"/>
              <a:buAutoNum type="alphaLcPeriod"/>
            </a:pPr>
            <a:r>
              <a:rPr lang="en-US" sz="2800" dirty="0" err="1" smtClean="0"/>
              <a:t>Tanggal</a:t>
            </a:r>
            <a:r>
              <a:rPr lang="en-US" sz="2800" dirty="0" smtClean="0"/>
              <a:t> 10 Mei 2017 </a:t>
            </a:r>
            <a:r>
              <a:rPr lang="en-US" sz="2800" dirty="0" err="1" smtClean="0"/>
              <a:t>hadir</a:t>
            </a:r>
            <a:r>
              <a:rPr lang="en-US" sz="2800" dirty="0" smtClean="0"/>
              <a:t> 17 </a:t>
            </a:r>
            <a:r>
              <a:rPr lang="en-US" sz="2800" dirty="0" err="1" smtClean="0"/>
              <a:t>perusahaan</a:t>
            </a:r>
            <a:endParaRPr lang="en-US" sz="2800" dirty="0" smtClean="0"/>
          </a:p>
          <a:p>
            <a:pPr marL="800100" lvl="1" indent="-342900">
              <a:buFont typeface="+mj-lt"/>
              <a:buAutoNum type="alphaLcPeriod"/>
            </a:pPr>
            <a:r>
              <a:rPr lang="en-US" sz="2800" dirty="0" err="1" smtClean="0"/>
              <a:t>Tanggal</a:t>
            </a:r>
            <a:r>
              <a:rPr lang="en-US" sz="2800" dirty="0" smtClean="0"/>
              <a:t> 22 Mei 2017 </a:t>
            </a:r>
            <a:r>
              <a:rPr lang="en-US" sz="2800" dirty="0" err="1" smtClean="0"/>
              <a:t>hadir</a:t>
            </a:r>
            <a:r>
              <a:rPr lang="en-US" sz="2800" dirty="0" smtClean="0"/>
              <a:t> 12 </a:t>
            </a:r>
            <a:r>
              <a:rPr lang="en-US" sz="2800" dirty="0" err="1" smtClean="0"/>
              <a:t>perusahaan</a:t>
            </a:r>
            <a:endParaRPr lang="en-US" sz="28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2800" dirty="0" err="1" smtClean="0"/>
              <a:t>Pengembangan</a:t>
            </a:r>
            <a:r>
              <a:rPr lang="en-US" sz="2800" dirty="0" smtClean="0"/>
              <a:t> SIAB </a:t>
            </a:r>
            <a:r>
              <a:rPr lang="en-US" sz="2800" dirty="0" err="1" smtClean="0"/>
              <a:t>Sensus</a:t>
            </a:r>
            <a:r>
              <a:rPr lang="en-US" sz="2800" dirty="0" smtClean="0"/>
              <a:t> </a:t>
            </a:r>
            <a:r>
              <a:rPr lang="en-US" sz="2800" dirty="0" err="1" smtClean="0"/>
              <a:t>Truk</a:t>
            </a:r>
            <a:r>
              <a:rPr lang="en-US" sz="2800" dirty="0" smtClean="0"/>
              <a:t> </a:t>
            </a:r>
            <a:r>
              <a:rPr lang="en-US" sz="2800" dirty="0" err="1" smtClean="0"/>
              <a:t>di</a:t>
            </a:r>
            <a:r>
              <a:rPr lang="en-US" sz="2800" dirty="0" smtClean="0"/>
              <a:t> Pos1, 8, </a:t>
            </a:r>
            <a:r>
              <a:rPr lang="en-US" sz="2800" dirty="0" err="1" smtClean="0"/>
              <a:t>dan</a:t>
            </a:r>
            <a:r>
              <a:rPr lang="en-US" sz="2800" dirty="0" smtClean="0"/>
              <a:t> 9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err="1" smtClean="0"/>
              <a:t>Pengembangan</a:t>
            </a:r>
            <a:r>
              <a:rPr lang="en-US" sz="2800" dirty="0" smtClean="0"/>
              <a:t> </a:t>
            </a:r>
            <a:r>
              <a:rPr lang="en-US" sz="2800" dirty="0" err="1" smtClean="0"/>
              <a:t>SIABPay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penerimaan</a:t>
            </a:r>
            <a:r>
              <a:rPr lang="en-US" sz="2800" dirty="0" smtClean="0"/>
              <a:t> </a:t>
            </a:r>
            <a:r>
              <a:rPr lang="en-US" sz="2800" dirty="0" err="1" smtClean="0"/>
              <a:t>iuran</a:t>
            </a:r>
            <a:r>
              <a:rPr lang="en-US" sz="2800" dirty="0" smtClean="0"/>
              <a:t> </a:t>
            </a:r>
            <a:r>
              <a:rPr lang="en-US" sz="2800" dirty="0" err="1" smtClean="0"/>
              <a:t>anggota</a:t>
            </a:r>
            <a:endParaRPr lang="en-US" sz="28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2800" dirty="0" err="1" smtClean="0"/>
              <a:t>Integrasi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JICT </a:t>
            </a:r>
            <a:r>
              <a:rPr lang="en-US" sz="2800" dirty="0" err="1" smtClean="0"/>
              <a:t>sudah</a:t>
            </a:r>
            <a:r>
              <a:rPr lang="en-US" sz="2800" dirty="0" smtClean="0"/>
              <a:t> [OK]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err="1" smtClean="0"/>
              <a:t>Paparan</a:t>
            </a:r>
            <a:r>
              <a:rPr lang="en-US" sz="2800" dirty="0" smtClean="0"/>
              <a:t> </a:t>
            </a:r>
            <a:r>
              <a:rPr lang="en-US" sz="2800" dirty="0" err="1" smtClean="0"/>
              <a:t>kepada</a:t>
            </a:r>
            <a:r>
              <a:rPr lang="en-US" sz="2800" dirty="0" smtClean="0"/>
              <a:t> </a:t>
            </a:r>
            <a:r>
              <a:rPr lang="en-US" sz="2800" dirty="0" err="1" smtClean="0"/>
              <a:t>DirOps</a:t>
            </a:r>
            <a:r>
              <a:rPr lang="en-US" sz="2800" dirty="0" smtClean="0"/>
              <a:t> IPC </a:t>
            </a:r>
            <a:r>
              <a:rPr lang="en-US" sz="2800" dirty="0" err="1" smtClean="0"/>
              <a:t>terkait</a:t>
            </a:r>
            <a:r>
              <a:rPr lang="en-US" sz="2800" dirty="0" smtClean="0"/>
              <a:t> </a:t>
            </a:r>
            <a:r>
              <a:rPr lang="en-US" sz="2800" dirty="0" err="1" smtClean="0"/>
              <a:t>pengembangan</a:t>
            </a:r>
            <a:r>
              <a:rPr lang="en-US" sz="2800" dirty="0" smtClean="0"/>
              <a:t> </a:t>
            </a:r>
            <a:r>
              <a:rPr lang="en-US" sz="2800" dirty="0" err="1" smtClean="0"/>
              <a:t>integrasi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KOJA, parking system, </a:t>
            </a:r>
            <a:r>
              <a:rPr lang="en-US" sz="2800" dirty="0" err="1" smtClean="0"/>
              <a:t>rencana</a:t>
            </a:r>
            <a:r>
              <a:rPr lang="en-US" sz="2800" dirty="0" smtClean="0"/>
              <a:t> terminal booking system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err="1" smtClean="0"/>
              <a:t>Pengembangan</a:t>
            </a:r>
            <a:r>
              <a:rPr lang="en-US" sz="2800" dirty="0" smtClean="0"/>
              <a:t> Dashboard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Informasi</a:t>
            </a:r>
            <a:r>
              <a:rPr lang="en-US" dirty="0" smtClean="0"/>
              <a:t> SIAB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227B4-1587-473F-87DF-3DC6FB05194D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9600" y="1066800"/>
            <a:ext cx="8915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dirty="0" err="1" smtClean="0"/>
              <a:t>Jumlah</a:t>
            </a:r>
            <a:r>
              <a:rPr lang="en-US" sz="2800" dirty="0" smtClean="0"/>
              <a:t> </a:t>
            </a:r>
            <a:r>
              <a:rPr lang="en-US" sz="2800" dirty="0" err="1" smtClean="0"/>
              <a:t>anggota</a:t>
            </a:r>
            <a:r>
              <a:rPr lang="en-US" sz="2800" dirty="0" smtClean="0"/>
              <a:t> </a:t>
            </a:r>
            <a:r>
              <a:rPr lang="en-US" sz="2800" dirty="0" err="1" smtClean="0"/>
              <a:t>terdaftar</a:t>
            </a:r>
            <a:r>
              <a:rPr lang="en-US" sz="2800" dirty="0" smtClean="0"/>
              <a:t> </a:t>
            </a:r>
            <a:r>
              <a:rPr lang="en-US" sz="2800" dirty="0" err="1" smtClean="0"/>
              <a:t>di</a:t>
            </a:r>
            <a:r>
              <a:rPr lang="en-US" sz="2800" dirty="0" smtClean="0"/>
              <a:t> SIAB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800" dirty="0" smtClean="0"/>
              <a:t>Perusahaan: 451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800" dirty="0" smtClean="0"/>
              <a:t>Armada: 9.589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800" dirty="0" err="1" smtClean="0"/>
              <a:t>Pengemudi</a:t>
            </a:r>
            <a:r>
              <a:rPr lang="en-US" sz="2800" dirty="0" smtClean="0"/>
              <a:t>: 6.949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800" dirty="0" err="1" smtClean="0"/>
              <a:t>Kenek</a:t>
            </a:r>
            <a:r>
              <a:rPr lang="en-US" sz="2800" dirty="0" smtClean="0"/>
              <a:t>: 348</a:t>
            </a:r>
          </a:p>
          <a:p>
            <a:pPr marL="338138" indent="-338138">
              <a:buFont typeface="+mj-lt"/>
              <a:buAutoNum type="arabicPeriod"/>
            </a:pPr>
            <a:r>
              <a:rPr lang="en-US" sz="2800" dirty="0" smtClean="0"/>
              <a:t>Update data </a:t>
            </a:r>
            <a:r>
              <a:rPr lang="en-US" sz="2800" dirty="0" err="1" smtClean="0"/>
              <a:t>belum</a:t>
            </a:r>
            <a:r>
              <a:rPr lang="en-US" sz="2800" dirty="0" smtClean="0"/>
              <a:t> </a:t>
            </a:r>
            <a:r>
              <a:rPr lang="en-US" sz="2800" dirty="0" err="1" smtClean="0"/>
              <a:t>maksimal</a:t>
            </a:r>
            <a:r>
              <a:rPr lang="en-US" sz="2800" dirty="0" smtClean="0"/>
              <a:t> </a:t>
            </a:r>
            <a:r>
              <a:rPr lang="en-US" sz="2800" dirty="0" err="1" smtClean="0"/>
              <a:t>dilaksanakan</a:t>
            </a:r>
            <a:r>
              <a:rPr lang="en-US" sz="2800" dirty="0" smtClean="0"/>
              <a:t>, </a:t>
            </a:r>
            <a:r>
              <a:rPr lang="en-US" sz="2800" dirty="0" err="1" smtClean="0"/>
              <a:t>seperti</a:t>
            </a:r>
            <a:r>
              <a:rPr lang="en-US" sz="2800" dirty="0" smtClean="0"/>
              <a:t> update STNK, KIR, SIM</a:t>
            </a:r>
          </a:p>
          <a:p>
            <a:pPr marL="338138" indent="-338138">
              <a:buFont typeface="+mj-lt"/>
              <a:buAutoNum type="arabicPeriod"/>
            </a:pPr>
            <a:r>
              <a:rPr lang="en-US" sz="2800" dirty="0" smtClean="0"/>
              <a:t>Update data armada </a:t>
            </a:r>
            <a:r>
              <a:rPr lang="en-US" sz="2800" dirty="0" err="1" smtClean="0"/>
              <a:t>baru</a:t>
            </a:r>
            <a:r>
              <a:rPr lang="en-US" sz="2800" dirty="0" smtClean="0"/>
              <a:t> </a:t>
            </a:r>
            <a:r>
              <a:rPr lang="en-US" sz="2800" dirty="0" err="1" smtClean="0"/>
              <a:t>belum</a:t>
            </a:r>
            <a:r>
              <a:rPr lang="en-US" sz="2800" dirty="0" smtClean="0"/>
              <a:t> </a:t>
            </a:r>
            <a:r>
              <a:rPr lang="en-US" sz="2800" dirty="0" err="1" smtClean="0"/>
              <a:t>dilaksanakan</a:t>
            </a:r>
            <a:endParaRPr lang="en-US" sz="2800" dirty="0" smtClean="0"/>
          </a:p>
          <a:p>
            <a:pPr marL="338138" indent="-338138">
              <a:buFont typeface="+mj-lt"/>
              <a:buAutoNum type="arabicPeriod"/>
            </a:pPr>
            <a:r>
              <a:rPr lang="en-US" sz="2800" dirty="0" err="1" smtClean="0"/>
              <a:t>Pemasangan</a:t>
            </a:r>
            <a:r>
              <a:rPr lang="en-US" sz="2800" dirty="0" smtClean="0"/>
              <a:t> </a:t>
            </a:r>
            <a:r>
              <a:rPr lang="en-US" sz="2800" dirty="0" err="1" smtClean="0"/>
              <a:t>stiker</a:t>
            </a:r>
            <a:r>
              <a:rPr lang="en-US" sz="2800" dirty="0" smtClean="0"/>
              <a:t> RFID </a:t>
            </a:r>
            <a:r>
              <a:rPr lang="en-US" sz="2800" dirty="0" err="1" smtClean="0"/>
              <a:t>Truk</a:t>
            </a:r>
            <a:r>
              <a:rPr lang="en-US" sz="2800" dirty="0" smtClean="0"/>
              <a:t> </a:t>
            </a:r>
            <a:r>
              <a:rPr lang="en-US" sz="2800" dirty="0" err="1" smtClean="0"/>
              <a:t>belum</a:t>
            </a:r>
            <a:r>
              <a:rPr lang="en-US" sz="2800" dirty="0" smtClean="0"/>
              <a:t> </a:t>
            </a:r>
            <a:r>
              <a:rPr lang="en-US" sz="2800" dirty="0" err="1" smtClean="0"/>
              <a:t>maksimal</a:t>
            </a:r>
            <a:endParaRPr lang="en-US" sz="2800" dirty="0" smtClean="0"/>
          </a:p>
          <a:p>
            <a:pPr marL="514350" indent="-514350"/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227B4-1587-473F-87DF-3DC6FB05194D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023939"/>
            <a:ext cx="9906000" cy="3827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20211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Sosialisasi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227B4-1587-473F-87DF-3DC6FB05194D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050" name="AutoShape 2" descr="blob:https://web.whatsapp.com/048b0bee-70ac-4f23-bda8-769e82c6e49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447800"/>
            <a:ext cx="32956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28988" y="2705100"/>
            <a:ext cx="3248025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4067175"/>
            <a:ext cx="3228975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2200" y="1447800"/>
            <a:ext cx="3257550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9800" y="4029075"/>
            <a:ext cx="323850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81000" y="1066800"/>
            <a:ext cx="7315200" cy="3301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SIAB </a:t>
            </a:r>
            <a:r>
              <a:rPr lang="en-US" dirty="0" err="1" smtClean="0"/>
              <a:t>Iuran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KTA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227B4-1587-473F-87DF-3DC6FB05194D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95825" y="838200"/>
            <a:ext cx="4981575" cy="579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Sensus</a:t>
            </a:r>
            <a:r>
              <a:rPr lang="en-US" dirty="0" smtClean="0"/>
              <a:t> SIAB Sticker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227B4-1587-473F-87DF-3DC6FB05194D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52538"/>
            <a:ext cx="10043961" cy="453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227B4-1587-473F-87DF-3DC6FB05194D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987171" y="2590800"/>
            <a:ext cx="39036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/>
              <a:t>TERIMA KASIH</a:t>
            </a:r>
            <a:endParaRPr lang="en-US" sz="48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4211</TotalTime>
  <Words>157</Words>
  <Application>Microsoft Office PowerPoint</Application>
  <PresentationFormat>A4 Paper (210x297 mm)</PresentationFormat>
  <Paragraphs>35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Progress Up Date</vt:lpstr>
      <vt:lpstr>Informasi SIAB</vt:lpstr>
      <vt:lpstr>Slide 4</vt:lpstr>
      <vt:lpstr>Sosialisasi </vt:lpstr>
      <vt:lpstr>SIAB Iuran dan KTA</vt:lpstr>
      <vt:lpstr>Sensus SIAB Sticker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Lenovo</cp:lastModifiedBy>
  <cp:revision>58</cp:revision>
  <dcterms:created xsi:type="dcterms:W3CDTF">2017-04-19T23:35:10Z</dcterms:created>
  <dcterms:modified xsi:type="dcterms:W3CDTF">2017-09-12T06:13:14Z</dcterms:modified>
</cp:coreProperties>
</file>