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28"/>
  </p:notesMasterIdLst>
  <p:sldIdLst>
    <p:sldId id="256" r:id="rId2"/>
    <p:sldId id="318" r:id="rId3"/>
    <p:sldId id="313" r:id="rId4"/>
    <p:sldId id="316" r:id="rId5"/>
    <p:sldId id="275" r:id="rId6"/>
    <p:sldId id="298" r:id="rId7"/>
    <p:sldId id="306" r:id="rId8"/>
    <p:sldId id="286" r:id="rId9"/>
    <p:sldId id="323" r:id="rId10"/>
    <p:sldId id="289" r:id="rId11"/>
    <p:sldId id="290" r:id="rId12"/>
    <p:sldId id="291" r:id="rId13"/>
    <p:sldId id="296" r:id="rId14"/>
    <p:sldId id="297" r:id="rId15"/>
    <p:sldId id="325" r:id="rId16"/>
    <p:sldId id="304" r:id="rId17"/>
    <p:sldId id="301" r:id="rId18"/>
    <p:sldId id="278" r:id="rId19"/>
    <p:sldId id="295" r:id="rId20"/>
    <p:sldId id="305" r:id="rId21"/>
    <p:sldId id="309" r:id="rId22"/>
    <p:sldId id="319" r:id="rId23"/>
    <p:sldId id="320" r:id="rId24"/>
    <p:sldId id="310" r:id="rId25"/>
    <p:sldId id="311" r:id="rId26"/>
    <p:sldId id="262"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EC0C1"/>
    <a:srgbClr val="FFB602"/>
    <a:srgbClr val="00FFFF"/>
    <a:srgbClr val="09E6E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1743" autoAdjust="0"/>
    <p:restoredTop sz="94660"/>
  </p:normalViewPr>
  <p:slideViewPr>
    <p:cSldViewPr snapToGrid="0" snapToObjects="1">
      <p:cViewPr varScale="1">
        <p:scale>
          <a:sx n="68" d="100"/>
          <a:sy n="68" d="100"/>
        </p:scale>
        <p:origin x="-1212" y="-96"/>
      </p:cViewPr>
      <p:guideLst>
        <p:guide orient="horz" pos="2160"/>
        <p:guide pos="2880"/>
      </p:guideLst>
    </p:cSldViewPr>
  </p:slideViewPr>
  <p:notesTextViewPr>
    <p:cViewPr>
      <p:scale>
        <a:sx n="100" d="100"/>
        <a:sy n="100" d="100"/>
      </p:scale>
      <p:origin x="0" y="0"/>
    </p:cViewPr>
  </p:notesTextViewPr>
  <p:sorterViewPr>
    <p:cViewPr>
      <p:scale>
        <a:sx n="84" d="100"/>
        <a:sy n="84"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ocuments\tabel%20kendaraa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pieChart>
        <c:varyColors val="1"/>
        <c:ser>
          <c:idx val="0"/>
          <c:order val="0"/>
          <c:tx>
            <c:strRef>
              <c:f>Sheet2!$BG$130</c:f>
              <c:strCache>
                <c:ptCount val="1"/>
                <c:pt idx="0">
                  <c:v>Armada</c:v>
                </c:pt>
              </c:strCache>
            </c:strRef>
          </c:tx>
          <c:dLbls>
            <c:dLbl>
              <c:idx val="0"/>
              <c:layout/>
              <c:showVal val="1"/>
              <c:showPercent val="1"/>
            </c:dLbl>
            <c:dLbl>
              <c:idx val="1"/>
              <c:layout/>
              <c:showVal val="1"/>
              <c:showPercent val="1"/>
            </c:dLbl>
            <c:dLbl>
              <c:idx val="2"/>
              <c:layout/>
              <c:showVal val="1"/>
              <c:showPercent val="1"/>
            </c:dLbl>
            <c:txPr>
              <a:bodyPr/>
              <a:lstStyle/>
              <a:p>
                <a:pPr>
                  <a:defRPr lang="id-ID" sz="1700" b="1"/>
                </a:pPr>
                <a:endParaRPr lang="en-US"/>
              </a:p>
            </c:txPr>
            <c:showVal val="1"/>
            <c:showLeaderLines val="1"/>
          </c:dLbls>
          <c:cat>
            <c:strRef>
              <c:f>Sheet2!$BF$131:$BF$133</c:f>
              <c:strCache>
                <c:ptCount val="3"/>
                <c:pt idx="0">
                  <c:v>10</c:v>
                </c:pt>
                <c:pt idx="1">
                  <c:v>20</c:v>
                </c:pt>
                <c:pt idx="2">
                  <c:v>&gt;20</c:v>
                </c:pt>
              </c:strCache>
            </c:strRef>
          </c:cat>
          <c:val>
            <c:numRef>
              <c:f>Sheet2!$BG$131:$BG$133</c:f>
              <c:numCache>
                <c:formatCode>_(* #,##0_);_(* \(#,##0\);_(* "-"_);_(@_)</c:formatCode>
                <c:ptCount val="3"/>
                <c:pt idx="0">
                  <c:v>3360020</c:v>
                </c:pt>
                <c:pt idx="1">
                  <c:v>1623130</c:v>
                </c:pt>
                <c:pt idx="2">
                  <c:v>1251986</c:v>
                </c:pt>
              </c:numCache>
            </c:numRef>
          </c:val>
        </c:ser>
        <c:firstSliceAng val="0"/>
      </c:pieChart>
    </c:plotArea>
    <c:legend>
      <c:legendPos val="r"/>
      <c:layout>
        <c:manualLayout>
          <c:xMode val="edge"/>
          <c:yMode val="edge"/>
          <c:x val="0.86359864391951024"/>
          <c:y val="0.44339908431691449"/>
          <c:w val="0.12098766763743567"/>
          <c:h val="0.22703637505434524"/>
        </c:manualLayout>
      </c:layout>
      <c:txPr>
        <a:bodyPr/>
        <a:lstStyle/>
        <a:p>
          <a:pPr>
            <a:defRPr lang="id-ID" sz="1800"/>
          </a:pPr>
          <a:endParaRPr lang="en-US"/>
        </a:p>
      </c:txPr>
    </c:legend>
    <c:plotVisOnly val="1"/>
    <c:dispBlanksAs val="zero"/>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Sheet1!$E$5</c:f>
              <c:strCache>
                <c:ptCount val="1"/>
                <c:pt idx="0">
                  <c:v>Persentase</c:v>
                </c:pt>
              </c:strCache>
            </c:strRef>
          </c:tx>
          <c:explosion val="25"/>
          <c:dLbls>
            <c:dLbl>
              <c:idx val="0"/>
              <c:layout/>
              <c:tx>
                <c:rich>
                  <a:bodyPr/>
                  <a:lstStyle/>
                  <a:p>
                    <a:r>
                      <a:rPr lang="en-US" sz="2800" dirty="0"/>
                      <a:t>63,16</a:t>
                    </a:r>
                  </a:p>
                </c:rich>
              </c:tx>
              <c:showVal val="1"/>
            </c:dLbl>
            <c:txPr>
              <a:bodyPr/>
              <a:lstStyle/>
              <a:p>
                <a:pPr>
                  <a:defRPr lang="id-ID" sz="1800"/>
                </a:pPr>
                <a:endParaRPr lang="en-US"/>
              </a:p>
            </c:txPr>
            <c:showVal val="1"/>
            <c:showLeaderLines val="1"/>
          </c:dLbls>
          <c:cat>
            <c:strRef>
              <c:f>Sheet1!$D$6:$D$10</c:f>
              <c:strCache>
                <c:ptCount val="5"/>
                <c:pt idx="0">
                  <c:v>Sumber Daya Manusia</c:v>
                </c:pt>
                <c:pt idx="1">
                  <c:v>teknologi Informasi</c:v>
                </c:pt>
                <c:pt idx="2">
                  <c:v>Proses</c:v>
                </c:pt>
                <c:pt idx="3">
                  <c:v>Jaringan Kerja</c:v>
                </c:pt>
                <c:pt idx="4">
                  <c:v>Teknologi</c:v>
                </c:pt>
              </c:strCache>
            </c:strRef>
          </c:cat>
          <c:val>
            <c:numRef>
              <c:f>Sheet1!$E$6:$E$10</c:f>
              <c:numCache>
                <c:formatCode>General</c:formatCode>
                <c:ptCount val="5"/>
                <c:pt idx="0">
                  <c:v>63.160000000000011</c:v>
                </c:pt>
                <c:pt idx="1">
                  <c:v>11.4</c:v>
                </c:pt>
                <c:pt idx="2">
                  <c:v>10.53</c:v>
                </c:pt>
                <c:pt idx="3">
                  <c:v>8.77</c:v>
                </c:pt>
                <c:pt idx="4">
                  <c:v>6.14</c:v>
                </c:pt>
              </c:numCache>
            </c:numRef>
          </c:val>
        </c:ser>
      </c:pie3DChart>
    </c:plotArea>
    <c:legend>
      <c:legendPos val="r"/>
      <c:layout>
        <c:manualLayout>
          <c:xMode val="edge"/>
          <c:yMode val="edge"/>
          <c:x val="0.67148153810870814"/>
          <c:y val="0.17159415454424154"/>
          <c:w val="0.31071910914048406"/>
          <c:h val="0.5852526246719153"/>
        </c:manualLayout>
      </c:layout>
      <c:txPr>
        <a:bodyPr/>
        <a:lstStyle/>
        <a:p>
          <a:pPr>
            <a:defRPr lang="id-ID" sz="1600"/>
          </a:pPr>
          <a:endParaRPr lang="en-US"/>
        </a:p>
      </c:txPr>
    </c:legend>
    <c:plotVisOnly val="1"/>
    <c:dispBlanksAs val="zero"/>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9DCF3-6E57-4C45-B125-F48FA835EDF3}" type="doc">
      <dgm:prSet loTypeId="urn:microsoft.com/office/officeart/2008/layout/PictureStrips" loCatId="" qsTypeId="urn:microsoft.com/office/officeart/2005/8/quickstyle/simple4" qsCatId="simple" csTypeId="urn:microsoft.com/office/officeart/2005/8/colors/accent1_2" csCatId="accent1" phldr="1"/>
      <dgm:spPr/>
      <dgm:t>
        <a:bodyPr/>
        <a:lstStyle/>
        <a:p>
          <a:endParaRPr lang="en-US"/>
        </a:p>
      </dgm:t>
    </dgm:pt>
    <dgm:pt modelId="{2C4BBD92-5477-EA4D-BF87-C72583F8DB80}">
      <dgm:prSet custT="1"/>
      <dgm:spPr>
        <a:ln>
          <a:solidFill>
            <a:schemeClr val="tx1"/>
          </a:solidFill>
        </a:ln>
      </dgm:spPr>
      <dgm:t>
        <a:bodyPr/>
        <a:lstStyle/>
        <a:p>
          <a:pPr rtl="0"/>
          <a:r>
            <a:rPr lang="en-US" sz="1400" b="1" dirty="0" smtClean="0"/>
            <a:t>UNDANG</a:t>
          </a:r>
          <a:r>
            <a:rPr lang="en-US" sz="1400" dirty="0" smtClean="0"/>
            <a:t> </a:t>
          </a:r>
          <a:r>
            <a:rPr lang="en-US" sz="1400" b="1" dirty="0" smtClean="0"/>
            <a:t>UNDANG</a:t>
          </a:r>
          <a:r>
            <a:rPr lang="en-US" sz="1400" dirty="0" smtClean="0"/>
            <a:t> </a:t>
          </a:r>
          <a:r>
            <a:rPr lang="en-US" sz="1400" b="1" dirty="0" smtClean="0"/>
            <a:t>NOMOR</a:t>
          </a:r>
          <a:r>
            <a:rPr lang="en-US" sz="1400" dirty="0" smtClean="0"/>
            <a:t> </a:t>
          </a:r>
          <a:r>
            <a:rPr lang="en-US" sz="1400" b="1" dirty="0" smtClean="0"/>
            <a:t>22</a:t>
          </a:r>
          <a:r>
            <a:rPr lang="en-US" sz="1400" dirty="0" smtClean="0"/>
            <a:t> </a:t>
          </a:r>
          <a:r>
            <a:rPr lang="en-US" sz="1400" b="1" dirty="0" smtClean="0"/>
            <a:t>TAHUN</a:t>
          </a:r>
          <a:r>
            <a:rPr lang="en-US" sz="1400" dirty="0" smtClean="0"/>
            <a:t> </a:t>
          </a:r>
          <a:r>
            <a:rPr lang="en-US" sz="1400" b="1" dirty="0" smtClean="0"/>
            <a:t>2009</a:t>
          </a:r>
          <a:r>
            <a:rPr lang="en-US" sz="1400" dirty="0" smtClean="0"/>
            <a:t> </a:t>
          </a:r>
          <a:r>
            <a:rPr lang="en-US" sz="1400" b="1" dirty="0" smtClean="0"/>
            <a:t>TENTANG</a:t>
          </a:r>
          <a:r>
            <a:rPr lang="en-US" sz="1400" dirty="0" smtClean="0"/>
            <a:t> </a:t>
          </a:r>
          <a:r>
            <a:rPr lang="en-US" sz="1400" b="1" dirty="0" smtClean="0"/>
            <a:t>LALU</a:t>
          </a:r>
          <a:r>
            <a:rPr lang="en-US" sz="1400" dirty="0" smtClean="0"/>
            <a:t> </a:t>
          </a:r>
          <a:r>
            <a:rPr lang="en-US" sz="1400" b="1" dirty="0" smtClean="0"/>
            <a:t>LINTAS DAN</a:t>
          </a:r>
          <a:r>
            <a:rPr lang="en-US" sz="1400" dirty="0" smtClean="0"/>
            <a:t> </a:t>
          </a:r>
          <a:r>
            <a:rPr lang="en-US" sz="1400" b="1" dirty="0" smtClean="0"/>
            <a:t>ANGKUTAN</a:t>
          </a:r>
          <a:r>
            <a:rPr lang="en-US" sz="1400" dirty="0" smtClean="0"/>
            <a:t> </a:t>
          </a:r>
          <a:r>
            <a:rPr lang="en-US" sz="1400" b="1" dirty="0" smtClean="0"/>
            <a:t>JALAN</a:t>
          </a:r>
          <a:endParaRPr lang="en-US" sz="1400" dirty="0"/>
        </a:p>
      </dgm:t>
    </dgm:pt>
    <dgm:pt modelId="{50FB99C7-DB15-B94C-B5F4-DE40447BC355}" type="parTrans" cxnId="{BCA45A61-E5DF-7048-B3B2-D573442E1DDA}">
      <dgm:prSet/>
      <dgm:spPr/>
      <dgm:t>
        <a:bodyPr/>
        <a:lstStyle/>
        <a:p>
          <a:endParaRPr lang="en-US" sz="2000"/>
        </a:p>
      </dgm:t>
    </dgm:pt>
    <dgm:pt modelId="{4B05582C-B74E-9D47-9872-76AB3DA39A70}" type="sibTrans" cxnId="{BCA45A61-E5DF-7048-B3B2-D573442E1DDA}">
      <dgm:prSet/>
      <dgm:spPr/>
      <dgm:t>
        <a:bodyPr/>
        <a:lstStyle/>
        <a:p>
          <a:endParaRPr lang="en-US" sz="2000"/>
        </a:p>
      </dgm:t>
    </dgm:pt>
    <dgm:pt modelId="{5262075E-07F1-CB4D-BD88-C83D2F050F1B}">
      <dgm:prSet custT="1"/>
      <dgm:spPr>
        <a:ln>
          <a:solidFill>
            <a:schemeClr val="tx1"/>
          </a:solidFill>
        </a:ln>
      </dgm:spPr>
      <dgm:t>
        <a:bodyPr/>
        <a:lstStyle/>
        <a:p>
          <a:pPr rtl="0"/>
          <a:r>
            <a:rPr lang="en-US" sz="1400" b="1" smtClean="0"/>
            <a:t>PERATURAN</a:t>
          </a:r>
          <a:r>
            <a:rPr lang="en-US" sz="1400" smtClean="0"/>
            <a:t>    </a:t>
          </a:r>
          <a:r>
            <a:rPr lang="en-US" sz="1400" b="1" smtClean="0"/>
            <a:t>PEMERINTAH</a:t>
          </a:r>
          <a:r>
            <a:rPr lang="en-US" sz="1400" smtClean="0"/>
            <a:t>    </a:t>
          </a:r>
          <a:r>
            <a:rPr lang="en-US" sz="1400" b="1" smtClean="0"/>
            <a:t>NOMOR</a:t>
          </a:r>
          <a:r>
            <a:rPr lang="en-US" sz="1400" smtClean="0"/>
            <a:t>    </a:t>
          </a:r>
          <a:r>
            <a:rPr lang="en-US" sz="1400" b="1" smtClean="0"/>
            <a:t>74</a:t>
          </a:r>
          <a:r>
            <a:rPr lang="en-US" sz="1400" smtClean="0"/>
            <a:t>    </a:t>
          </a:r>
          <a:r>
            <a:rPr lang="en-US" sz="1400" b="1" smtClean="0"/>
            <a:t>TAHUN</a:t>
          </a:r>
          <a:r>
            <a:rPr lang="en-US" sz="1400" smtClean="0"/>
            <a:t>    </a:t>
          </a:r>
          <a:r>
            <a:rPr lang="en-US" sz="1400" b="1" smtClean="0"/>
            <a:t>2014</a:t>
          </a:r>
          <a:r>
            <a:rPr lang="en-US" sz="1400" smtClean="0"/>
            <a:t>    </a:t>
          </a:r>
          <a:r>
            <a:rPr lang="en-US" sz="1400" b="1" smtClean="0"/>
            <a:t>TENTANG ANGKUTAN</a:t>
          </a:r>
          <a:r>
            <a:rPr lang="en-US" sz="1400" smtClean="0"/>
            <a:t> </a:t>
          </a:r>
          <a:r>
            <a:rPr lang="en-US" sz="1400" b="1" smtClean="0"/>
            <a:t>JALAN</a:t>
          </a:r>
          <a:endParaRPr lang="en-US" sz="1400" dirty="0"/>
        </a:p>
      </dgm:t>
    </dgm:pt>
    <dgm:pt modelId="{E045A101-D1D2-FB4F-82E7-AD031FAE4A7E}" type="parTrans" cxnId="{F4EF2CD9-9E51-C84D-BE34-7144068F2BFE}">
      <dgm:prSet/>
      <dgm:spPr/>
      <dgm:t>
        <a:bodyPr/>
        <a:lstStyle/>
        <a:p>
          <a:endParaRPr lang="en-US" sz="2000"/>
        </a:p>
      </dgm:t>
    </dgm:pt>
    <dgm:pt modelId="{1454887D-8F6B-AA41-804E-DC781BFB014C}" type="sibTrans" cxnId="{F4EF2CD9-9E51-C84D-BE34-7144068F2BFE}">
      <dgm:prSet/>
      <dgm:spPr/>
      <dgm:t>
        <a:bodyPr/>
        <a:lstStyle/>
        <a:p>
          <a:endParaRPr lang="en-US" sz="2000"/>
        </a:p>
      </dgm:t>
    </dgm:pt>
    <dgm:pt modelId="{2F4C03B5-EB1C-1A4A-BCBA-6116B9078C32}">
      <dgm:prSet custT="1"/>
      <dgm:spPr>
        <a:ln>
          <a:solidFill>
            <a:schemeClr val="tx1"/>
          </a:solidFill>
        </a:ln>
      </dgm:spPr>
      <dgm:t>
        <a:bodyPr/>
        <a:lstStyle/>
        <a:p>
          <a:pPr rtl="0"/>
          <a:r>
            <a:rPr lang="en-US" sz="1400" b="1" dirty="0" smtClean="0"/>
            <a:t>SURAT</a:t>
          </a:r>
          <a:r>
            <a:rPr lang="en-US" sz="1400" dirty="0" smtClean="0"/>
            <a:t>   </a:t>
          </a:r>
          <a:r>
            <a:rPr lang="en-US" sz="1400" b="1" dirty="0" smtClean="0"/>
            <a:t>KEPUTUSAN</a:t>
          </a:r>
          <a:r>
            <a:rPr lang="en-US" sz="1400" dirty="0" smtClean="0"/>
            <a:t>   </a:t>
          </a:r>
          <a:r>
            <a:rPr lang="en-US" sz="1400" b="1" dirty="0" smtClean="0"/>
            <a:t>DIREKTUR</a:t>
          </a:r>
          <a:r>
            <a:rPr lang="en-US" sz="1400" dirty="0" smtClean="0"/>
            <a:t>   </a:t>
          </a:r>
          <a:r>
            <a:rPr lang="en-US" sz="1400" b="1" dirty="0" smtClean="0"/>
            <a:t>JENDERAL</a:t>
          </a:r>
          <a:r>
            <a:rPr lang="en-US" sz="1400" dirty="0" smtClean="0"/>
            <a:t>  </a:t>
          </a:r>
          <a:r>
            <a:rPr lang="en-US" sz="1400" b="1" dirty="0" smtClean="0"/>
            <a:t>PERHUBUNGAN</a:t>
          </a:r>
          <a:r>
            <a:rPr lang="en-US" sz="1400" dirty="0" smtClean="0"/>
            <a:t>   </a:t>
          </a:r>
          <a:r>
            <a:rPr lang="en-US" sz="1400" b="1" dirty="0" smtClean="0"/>
            <a:t>DARAT NOMOR:</a:t>
          </a:r>
          <a:r>
            <a:rPr lang="en-US" sz="1400" dirty="0" smtClean="0"/>
            <a:t>    </a:t>
          </a:r>
          <a:r>
            <a:rPr lang="en-US" sz="1400" b="1" dirty="0" smtClean="0"/>
            <a:t>SK.725/AJ.302/DRJD/2004</a:t>
          </a:r>
          <a:r>
            <a:rPr lang="en-US" sz="1400" dirty="0" smtClean="0"/>
            <a:t>    </a:t>
          </a:r>
          <a:r>
            <a:rPr lang="en-US" sz="1400" b="1" dirty="0" smtClean="0"/>
            <a:t>TENTANG</a:t>
          </a:r>
          <a:r>
            <a:rPr lang="en-US" sz="1400" dirty="0" smtClean="0"/>
            <a:t>    </a:t>
          </a:r>
          <a:r>
            <a:rPr lang="en-US" sz="1400" b="1" dirty="0" smtClean="0"/>
            <a:t>PENGANGKUTAN BAHAN</a:t>
          </a:r>
          <a:r>
            <a:rPr lang="en-US" sz="1400" dirty="0" smtClean="0"/>
            <a:t> </a:t>
          </a:r>
          <a:r>
            <a:rPr lang="en-US" sz="1400" b="1" dirty="0" smtClean="0"/>
            <a:t>BERACUN</a:t>
          </a:r>
          <a:r>
            <a:rPr lang="en-US" sz="1400" dirty="0" smtClean="0"/>
            <a:t> </a:t>
          </a:r>
          <a:r>
            <a:rPr lang="en-US" sz="1400" b="1" dirty="0" smtClean="0"/>
            <a:t>DAN</a:t>
          </a:r>
          <a:r>
            <a:rPr lang="en-US" sz="1400" dirty="0" smtClean="0"/>
            <a:t> </a:t>
          </a:r>
          <a:r>
            <a:rPr lang="en-US" sz="1400" b="1" dirty="0" smtClean="0"/>
            <a:t>BERBAHAYA</a:t>
          </a:r>
          <a:r>
            <a:rPr lang="en-US" sz="1400" dirty="0" smtClean="0"/>
            <a:t> </a:t>
          </a:r>
          <a:r>
            <a:rPr lang="en-US" sz="1400" b="1" dirty="0" smtClean="0"/>
            <a:t>(B3)</a:t>
          </a:r>
          <a:endParaRPr lang="en-US" sz="1400" dirty="0"/>
        </a:p>
      </dgm:t>
    </dgm:pt>
    <dgm:pt modelId="{A58E6AB2-56B5-A143-A971-5307E36EF4BC}" type="parTrans" cxnId="{575F3D99-2AB6-4444-A1E0-93B3EF01A3D6}">
      <dgm:prSet/>
      <dgm:spPr/>
      <dgm:t>
        <a:bodyPr/>
        <a:lstStyle/>
        <a:p>
          <a:endParaRPr lang="en-US" sz="2000"/>
        </a:p>
      </dgm:t>
    </dgm:pt>
    <dgm:pt modelId="{1956482C-E9C2-D247-A772-BE32453B0F1D}" type="sibTrans" cxnId="{575F3D99-2AB6-4444-A1E0-93B3EF01A3D6}">
      <dgm:prSet/>
      <dgm:spPr/>
      <dgm:t>
        <a:bodyPr/>
        <a:lstStyle/>
        <a:p>
          <a:endParaRPr lang="en-US" sz="2000"/>
        </a:p>
      </dgm:t>
    </dgm:pt>
    <dgm:pt modelId="{B6CC2622-1DCA-7149-83FF-083394614909}">
      <dgm:prSet custT="1"/>
      <dgm:spPr>
        <a:ln>
          <a:solidFill>
            <a:schemeClr val="tx1"/>
          </a:solidFill>
        </a:ln>
      </dgm:spPr>
      <dgm:t>
        <a:bodyPr/>
        <a:lstStyle/>
        <a:p>
          <a:pPr algn="l" rtl="0"/>
          <a:r>
            <a:rPr lang="en-US" sz="1400" b="1" dirty="0" smtClean="0"/>
            <a:t>SURAT</a:t>
          </a:r>
          <a:r>
            <a:rPr lang="en-US" sz="1400" dirty="0" smtClean="0"/>
            <a:t>   </a:t>
          </a:r>
          <a:r>
            <a:rPr lang="en-US" sz="1400" b="1" dirty="0" smtClean="0"/>
            <a:t>KEPUTUSAN</a:t>
          </a:r>
          <a:r>
            <a:rPr lang="en-US" sz="1400" dirty="0" smtClean="0"/>
            <a:t>   </a:t>
          </a:r>
          <a:r>
            <a:rPr lang="en-US" sz="1400" b="1" dirty="0" smtClean="0"/>
            <a:t>DIREKTUR</a:t>
          </a:r>
          <a:r>
            <a:rPr lang="en-US" sz="1400" dirty="0" smtClean="0"/>
            <a:t>   </a:t>
          </a:r>
          <a:r>
            <a:rPr lang="en-US" sz="1400" b="1" dirty="0" smtClean="0"/>
            <a:t>JENDERAL</a:t>
          </a:r>
          <a:r>
            <a:rPr lang="en-US" sz="1400" dirty="0" smtClean="0"/>
            <a:t>  </a:t>
          </a:r>
          <a:r>
            <a:rPr lang="en-US" sz="1400" b="1" dirty="0" smtClean="0"/>
            <a:t>PERHUBUNGAN</a:t>
          </a:r>
          <a:r>
            <a:rPr lang="en-US" sz="1400" dirty="0" smtClean="0"/>
            <a:t>   </a:t>
          </a:r>
          <a:r>
            <a:rPr lang="en-US" sz="1400" b="1" dirty="0" smtClean="0"/>
            <a:t>DARAT </a:t>
          </a:r>
          <a:r>
            <a:rPr lang="de-DE" sz="1400" b="1" dirty="0" smtClean="0"/>
            <a:t>NOMOR</a:t>
          </a:r>
          <a:r>
            <a:rPr lang="de-DE" sz="1400" dirty="0" smtClean="0"/>
            <a:t> </a:t>
          </a:r>
          <a:r>
            <a:rPr lang="de-DE" sz="1400" b="1" dirty="0" smtClean="0"/>
            <a:t>SK.4428/AJ.003/DRJD/2012</a:t>
          </a:r>
          <a:r>
            <a:rPr lang="de-DE" sz="1400" dirty="0" smtClean="0"/>
            <a:t> </a:t>
          </a:r>
          <a:r>
            <a:rPr lang="de-DE" sz="1400" b="1" dirty="0" smtClean="0"/>
            <a:t>TANGGAL</a:t>
          </a:r>
          <a:r>
            <a:rPr lang="de-DE" sz="1400" dirty="0" smtClean="0"/>
            <a:t> </a:t>
          </a:r>
          <a:r>
            <a:rPr lang="de-DE" sz="1400" b="1" dirty="0" smtClean="0"/>
            <a:t>19</a:t>
          </a:r>
          <a:r>
            <a:rPr lang="de-DE" sz="1400" dirty="0" smtClean="0"/>
            <a:t> </a:t>
          </a:r>
          <a:r>
            <a:rPr lang="de-DE" sz="1400" b="1" dirty="0" smtClean="0"/>
            <a:t>DESEMBER</a:t>
          </a:r>
          <a:r>
            <a:rPr lang="de-DE" sz="1400" dirty="0" smtClean="0"/>
            <a:t> </a:t>
          </a:r>
          <a:r>
            <a:rPr lang="de-DE" sz="1400" b="1" dirty="0" smtClean="0"/>
            <a:t>2012 </a:t>
          </a:r>
          <a:r>
            <a:rPr lang="en-US" sz="1400" b="1" dirty="0" smtClean="0"/>
            <a:t>TENTANG</a:t>
          </a:r>
          <a:r>
            <a:rPr lang="en-US" sz="1400" dirty="0" smtClean="0"/>
            <a:t>  </a:t>
          </a:r>
          <a:r>
            <a:rPr lang="en-US" sz="1400" b="1" dirty="0" smtClean="0"/>
            <a:t>IZIN</a:t>
          </a:r>
          <a:r>
            <a:rPr lang="en-US" sz="1400" dirty="0" smtClean="0"/>
            <a:t>  </a:t>
          </a:r>
          <a:r>
            <a:rPr lang="en-US" sz="1400" b="1" dirty="0" smtClean="0"/>
            <a:t>PENYELENGGARAAN</a:t>
          </a:r>
          <a:r>
            <a:rPr lang="en-US" sz="1400" dirty="0" smtClean="0"/>
            <a:t>  </a:t>
          </a:r>
          <a:r>
            <a:rPr lang="en-US" sz="1400" b="1" dirty="0" smtClean="0"/>
            <a:t>ANGKUTAN</a:t>
          </a:r>
          <a:r>
            <a:rPr lang="en-US" sz="1400" dirty="0" smtClean="0"/>
            <a:t>  </a:t>
          </a:r>
          <a:r>
            <a:rPr lang="en-US" sz="1400" b="1" dirty="0" smtClean="0"/>
            <a:t>ALAT</a:t>
          </a:r>
          <a:r>
            <a:rPr lang="en-US" sz="1400" dirty="0" smtClean="0"/>
            <a:t>  </a:t>
          </a:r>
          <a:r>
            <a:rPr lang="en-US" sz="1400" b="1" dirty="0" smtClean="0"/>
            <a:t>BERAT</a:t>
          </a:r>
          <a:r>
            <a:rPr lang="en-US" sz="1400" dirty="0" smtClean="0"/>
            <a:t>  </a:t>
          </a:r>
          <a:endParaRPr lang="en-US" sz="1400" dirty="0"/>
        </a:p>
      </dgm:t>
    </dgm:pt>
    <dgm:pt modelId="{F1B5BCC8-592B-1247-A121-AEC6B0C0919A}" type="parTrans" cxnId="{A51D6474-C03A-CC49-8F14-E12F6FC13AAA}">
      <dgm:prSet/>
      <dgm:spPr/>
      <dgm:t>
        <a:bodyPr/>
        <a:lstStyle/>
        <a:p>
          <a:endParaRPr lang="en-US" sz="2000"/>
        </a:p>
      </dgm:t>
    </dgm:pt>
    <dgm:pt modelId="{C16BAAF4-43AD-D844-B479-49718312D314}" type="sibTrans" cxnId="{A51D6474-C03A-CC49-8F14-E12F6FC13AAA}">
      <dgm:prSet/>
      <dgm:spPr/>
      <dgm:t>
        <a:bodyPr/>
        <a:lstStyle/>
        <a:p>
          <a:endParaRPr lang="en-US" sz="2000"/>
        </a:p>
      </dgm:t>
    </dgm:pt>
    <dgm:pt modelId="{6D8339F1-616A-5741-AD46-1666F29F913A}">
      <dgm:prSet custT="1"/>
      <dgm:spPr>
        <a:ln>
          <a:solidFill>
            <a:schemeClr val="tx1"/>
          </a:solidFill>
        </a:ln>
      </dgm:spPr>
      <dgm:t>
        <a:bodyPr/>
        <a:lstStyle/>
        <a:p>
          <a:pPr rtl="0"/>
          <a:r>
            <a:rPr lang="en-US" sz="1400" b="1" smtClean="0"/>
            <a:t>KEPUTUSAN</a:t>
          </a:r>
          <a:r>
            <a:rPr lang="en-US" sz="1400" smtClean="0"/>
            <a:t> </a:t>
          </a:r>
          <a:r>
            <a:rPr lang="en-US" sz="1400" b="1" smtClean="0"/>
            <a:t>MENTERI</a:t>
          </a:r>
          <a:r>
            <a:rPr lang="en-US" sz="1400" smtClean="0"/>
            <a:t> </a:t>
          </a:r>
          <a:r>
            <a:rPr lang="en-US" sz="1400" b="1" smtClean="0"/>
            <a:t>PERHUBUNGAN</a:t>
          </a:r>
          <a:r>
            <a:rPr lang="en-US" sz="1400" smtClean="0"/>
            <a:t> </a:t>
          </a:r>
          <a:r>
            <a:rPr lang="en-US" sz="1400" b="1" smtClean="0"/>
            <a:t>NOMOR</a:t>
          </a:r>
          <a:r>
            <a:rPr lang="en-US" sz="1400" smtClean="0"/>
            <a:t> </a:t>
          </a:r>
          <a:r>
            <a:rPr lang="en-US" sz="1400" b="1" smtClean="0"/>
            <a:t>KM.</a:t>
          </a:r>
          <a:r>
            <a:rPr lang="en-US" sz="1400" smtClean="0"/>
            <a:t> </a:t>
          </a:r>
          <a:r>
            <a:rPr lang="en-US" sz="1400" b="1" smtClean="0"/>
            <a:t>69</a:t>
          </a:r>
          <a:r>
            <a:rPr lang="en-US" sz="1400" smtClean="0"/>
            <a:t> </a:t>
          </a:r>
          <a:r>
            <a:rPr lang="en-US" sz="1400" b="1" smtClean="0"/>
            <a:t>TAHUN</a:t>
          </a:r>
          <a:r>
            <a:rPr lang="en-US" sz="1400" smtClean="0"/>
            <a:t> </a:t>
          </a:r>
          <a:r>
            <a:rPr lang="en-US" sz="1400" b="1" smtClean="0"/>
            <a:t>1993 TENTANG</a:t>
          </a:r>
          <a:r>
            <a:rPr lang="en-US" sz="1400" smtClean="0"/>
            <a:t> </a:t>
          </a:r>
          <a:r>
            <a:rPr lang="en-US" sz="1400" b="1" smtClean="0"/>
            <a:t>PENYELENGGARAAN</a:t>
          </a:r>
          <a:r>
            <a:rPr lang="en-US" sz="1400" smtClean="0"/>
            <a:t> </a:t>
          </a:r>
          <a:r>
            <a:rPr lang="en-US" sz="1400" b="1" smtClean="0"/>
            <a:t>ANGKUTAN</a:t>
          </a:r>
          <a:r>
            <a:rPr lang="en-US" sz="1400" smtClean="0"/>
            <a:t> </a:t>
          </a:r>
          <a:r>
            <a:rPr lang="en-US" sz="1400" b="1" smtClean="0"/>
            <a:t>BARANG</a:t>
          </a:r>
          <a:endParaRPr lang="en-US" sz="1400" dirty="0"/>
        </a:p>
      </dgm:t>
    </dgm:pt>
    <dgm:pt modelId="{3B39D68A-3A42-FB44-A94B-1DFFEFA35090}" type="sibTrans" cxnId="{B56FB4E3-4807-3841-A324-3970F1B0F748}">
      <dgm:prSet/>
      <dgm:spPr/>
      <dgm:t>
        <a:bodyPr/>
        <a:lstStyle/>
        <a:p>
          <a:endParaRPr lang="en-US" sz="2000"/>
        </a:p>
      </dgm:t>
    </dgm:pt>
    <dgm:pt modelId="{BF963699-2C5C-C742-9EEB-D6A163456276}" type="parTrans" cxnId="{B56FB4E3-4807-3841-A324-3970F1B0F748}">
      <dgm:prSet/>
      <dgm:spPr/>
      <dgm:t>
        <a:bodyPr/>
        <a:lstStyle/>
        <a:p>
          <a:endParaRPr lang="en-US" sz="2000"/>
        </a:p>
      </dgm:t>
    </dgm:pt>
    <dgm:pt modelId="{5F4AC502-F275-8546-9D3A-E60302EAF297}" type="pres">
      <dgm:prSet presAssocID="{E529DCF3-6E57-4C45-B125-F48FA835EDF3}" presName="Name0" presStyleCnt="0">
        <dgm:presLayoutVars>
          <dgm:dir/>
          <dgm:resizeHandles val="exact"/>
        </dgm:presLayoutVars>
      </dgm:prSet>
      <dgm:spPr/>
      <dgm:t>
        <a:bodyPr/>
        <a:lstStyle/>
        <a:p>
          <a:endParaRPr lang="id-ID"/>
        </a:p>
      </dgm:t>
    </dgm:pt>
    <dgm:pt modelId="{F1FF9B7C-BC71-6540-8D89-334072233484}" type="pres">
      <dgm:prSet presAssocID="{2C4BBD92-5477-EA4D-BF87-C72583F8DB80}" presName="composite" presStyleCnt="0"/>
      <dgm:spPr/>
    </dgm:pt>
    <dgm:pt modelId="{9243A20D-B78E-7144-AE37-3E95947C1EB2}" type="pres">
      <dgm:prSet presAssocID="{2C4BBD92-5477-EA4D-BF87-C72583F8DB80}" presName="rect1" presStyleLbl="trAlignAcc1" presStyleIdx="0" presStyleCnt="5">
        <dgm:presLayoutVars>
          <dgm:bulletEnabled val="1"/>
        </dgm:presLayoutVars>
      </dgm:prSet>
      <dgm:spPr/>
      <dgm:t>
        <a:bodyPr/>
        <a:lstStyle/>
        <a:p>
          <a:endParaRPr lang="id-ID"/>
        </a:p>
      </dgm:t>
    </dgm:pt>
    <dgm:pt modelId="{3943AD5B-1FC9-C642-AB4D-84870F8CE28C}" type="pres">
      <dgm:prSet presAssocID="{2C4BBD92-5477-EA4D-BF87-C72583F8DB80}" presName="rect2" presStyleLbl="fgImgPlace1" presStyleIdx="0" presStyleCnt="5"/>
      <dgm:spPr>
        <a:solidFill>
          <a:srgbClr val="FF0000"/>
        </a:solidFill>
        <a:ln>
          <a:solidFill>
            <a:srgbClr val="FF0000"/>
          </a:solidFill>
        </a:ln>
      </dgm:spPr>
    </dgm:pt>
    <dgm:pt modelId="{D5997DC0-B31A-164E-9C42-9A402E6F11A6}" type="pres">
      <dgm:prSet presAssocID="{4B05582C-B74E-9D47-9872-76AB3DA39A70}" presName="sibTrans" presStyleCnt="0"/>
      <dgm:spPr/>
    </dgm:pt>
    <dgm:pt modelId="{1AE39D02-9175-3142-847A-53A86EE35F71}" type="pres">
      <dgm:prSet presAssocID="{5262075E-07F1-CB4D-BD88-C83D2F050F1B}" presName="composite" presStyleCnt="0"/>
      <dgm:spPr/>
    </dgm:pt>
    <dgm:pt modelId="{08B7E637-4F86-9A48-8947-E7D0CA081D20}" type="pres">
      <dgm:prSet presAssocID="{5262075E-07F1-CB4D-BD88-C83D2F050F1B}" presName="rect1" presStyleLbl="trAlignAcc1" presStyleIdx="1" presStyleCnt="5" custLinFactNeighborX="105" custLinFactNeighborY="2933">
        <dgm:presLayoutVars>
          <dgm:bulletEnabled val="1"/>
        </dgm:presLayoutVars>
      </dgm:prSet>
      <dgm:spPr/>
      <dgm:t>
        <a:bodyPr/>
        <a:lstStyle/>
        <a:p>
          <a:endParaRPr lang="id-ID"/>
        </a:p>
      </dgm:t>
    </dgm:pt>
    <dgm:pt modelId="{366CC1B3-57EC-7649-BA3A-9EF60C534306}" type="pres">
      <dgm:prSet presAssocID="{5262075E-07F1-CB4D-BD88-C83D2F050F1B}" presName="rect2" presStyleLbl="fgImgPlace1" presStyleIdx="1" presStyleCnt="5"/>
      <dgm:spPr>
        <a:solidFill>
          <a:srgbClr val="FF0000"/>
        </a:solidFill>
        <a:ln>
          <a:solidFill>
            <a:srgbClr val="FF0000"/>
          </a:solidFill>
        </a:ln>
      </dgm:spPr>
    </dgm:pt>
    <dgm:pt modelId="{CD701988-8AF3-BD43-9A92-DD3BDEC78F60}" type="pres">
      <dgm:prSet presAssocID="{1454887D-8F6B-AA41-804E-DC781BFB014C}" presName="sibTrans" presStyleCnt="0"/>
      <dgm:spPr/>
    </dgm:pt>
    <dgm:pt modelId="{348A32A9-E78E-1C44-A469-A432F9D42E81}" type="pres">
      <dgm:prSet presAssocID="{6D8339F1-616A-5741-AD46-1666F29F913A}" presName="composite" presStyleCnt="0"/>
      <dgm:spPr/>
    </dgm:pt>
    <dgm:pt modelId="{C1DC8FCD-2804-7C49-9D35-2FE905AFC577}" type="pres">
      <dgm:prSet presAssocID="{6D8339F1-616A-5741-AD46-1666F29F913A}" presName="rect1" presStyleLbl="trAlignAcc1" presStyleIdx="2" presStyleCnt="5" custLinFactNeighborX="-813" custLinFactNeighborY="3450">
        <dgm:presLayoutVars>
          <dgm:bulletEnabled val="1"/>
        </dgm:presLayoutVars>
      </dgm:prSet>
      <dgm:spPr/>
      <dgm:t>
        <a:bodyPr/>
        <a:lstStyle/>
        <a:p>
          <a:endParaRPr lang="id-ID"/>
        </a:p>
      </dgm:t>
    </dgm:pt>
    <dgm:pt modelId="{F9EAABFF-B116-3E4F-A588-5D1EC6AA3544}" type="pres">
      <dgm:prSet presAssocID="{6D8339F1-616A-5741-AD46-1666F29F913A}" presName="rect2" presStyleLbl="fgImgPlace1" presStyleIdx="2" presStyleCnt="5"/>
      <dgm:spPr>
        <a:solidFill>
          <a:srgbClr val="FF0000"/>
        </a:solidFill>
        <a:ln>
          <a:solidFill>
            <a:srgbClr val="FF0000"/>
          </a:solidFill>
        </a:ln>
      </dgm:spPr>
    </dgm:pt>
    <dgm:pt modelId="{C83D4866-3519-AF46-869E-0B99D7AD4987}" type="pres">
      <dgm:prSet presAssocID="{3B39D68A-3A42-FB44-A94B-1DFFEFA35090}" presName="sibTrans" presStyleCnt="0"/>
      <dgm:spPr/>
    </dgm:pt>
    <dgm:pt modelId="{9D030399-9D92-784F-B53C-B5B9EA47B677}" type="pres">
      <dgm:prSet presAssocID="{2F4C03B5-EB1C-1A4A-BCBA-6116B9078C32}" presName="composite" presStyleCnt="0"/>
      <dgm:spPr/>
    </dgm:pt>
    <dgm:pt modelId="{8B423AE9-EAB2-5842-8395-63030BE19946}" type="pres">
      <dgm:prSet presAssocID="{2F4C03B5-EB1C-1A4A-BCBA-6116B9078C32}" presName="rect1" presStyleLbl="trAlignAcc1" presStyleIdx="3" presStyleCnt="5">
        <dgm:presLayoutVars>
          <dgm:bulletEnabled val="1"/>
        </dgm:presLayoutVars>
      </dgm:prSet>
      <dgm:spPr/>
      <dgm:t>
        <a:bodyPr/>
        <a:lstStyle/>
        <a:p>
          <a:endParaRPr lang="id-ID"/>
        </a:p>
      </dgm:t>
    </dgm:pt>
    <dgm:pt modelId="{1479EB7A-9CFD-D04D-B82F-334CA44927FA}" type="pres">
      <dgm:prSet presAssocID="{2F4C03B5-EB1C-1A4A-BCBA-6116B9078C32}" presName="rect2" presStyleLbl="fgImgPlace1" presStyleIdx="3" presStyleCnt="5"/>
      <dgm:spPr>
        <a:solidFill>
          <a:srgbClr val="FF0000"/>
        </a:solidFill>
        <a:ln>
          <a:solidFill>
            <a:srgbClr val="FF0000"/>
          </a:solidFill>
        </a:ln>
      </dgm:spPr>
    </dgm:pt>
    <dgm:pt modelId="{2A14E147-BB6E-D542-A3E6-06D7CD5F1BB0}" type="pres">
      <dgm:prSet presAssocID="{1956482C-E9C2-D247-A772-BE32453B0F1D}" presName="sibTrans" presStyleCnt="0"/>
      <dgm:spPr/>
    </dgm:pt>
    <dgm:pt modelId="{5B9BF17C-A0D5-1045-B56A-7EC383C07219}" type="pres">
      <dgm:prSet presAssocID="{B6CC2622-1DCA-7149-83FF-083394614909}" presName="composite" presStyleCnt="0"/>
      <dgm:spPr/>
    </dgm:pt>
    <dgm:pt modelId="{A5558F30-981C-9B4D-98A0-31E61418F536}" type="pres">
      <dgm:prSet presAssocID="{B6CC2622-1DCA-7149-83FF-083394614909}" presName="rect1" presStyleLbl="trAlignAcc1" presStyleIdx="4" presStyleCnt="5" custScaleX="142004">
        <dgm:presLayoutVars>
          <dgm:bulletEnabled val="1"/>
        </dgm:presLayoutVars>
      </dgm:prSet>
      <dgm:spPr/>
      <dgm:t>
        <a:bodyPr/>
        <a:lstStyle/>
        <a:p>
          <a:endParaRPr lang="id-ID"/>
        </a:p>
      </dgm:t>
    </dgm:pt>
    <dgm:pt modelId="{2FBD978D-E10F-8249-A90B-5F6001101B93}" type="pres">
      <dgm:prSet presAssocID="{B6CC2622-1DCA-7149-83FF-083394614909}" presName="rect2" presStyleLbl="fgImgPlace1" presStyleIdx="4" presStyleCnt="5" custFlipHor="0" custScaleX="91619" custLinFactX="-100000" custLinFactNeighborX="-133804" custLinFactNeighborY="536"/>
      <dgm:spPr>
        <a:solidFill>
          <a:srgbClr val="FF0000"/>
        </a:solidFill>
        <a:ln>
          <a:solidFill>
            <a:srgbClr val="FF0000"/>
          </a:solidFill>
        </a:ln>
      </dgm:spPr>
    </dgm:pt>
  </dgm:ptLst>
  <dgm:cxnLst>
    <dgm:cxn modelId="{F6963C18-F09B-0E4E-B0F4-FDD81F0F59E0}" type="presOf" srcId="{E529DCF3-6E57-4C45-B125-F48FA835EDF3}" destId="{5F4AC502-F275-8546-9D3A-E60302EAF297}" srcOrd="0" destOrd="0" presId="urn:microsoft.com/office/officeart/2008/layout/PictureStrips"/>
    <dgm:cxn modelId="{F4EF2CD9-9E51-C84D-BE34-7144068F2BFE}" srcId="{E529DCF3-6E57-4C45-B125-F48FA835EDF3}" destId="{5262075E-07F1-CB4D-BD88-C83D2F050F1B}" srcOrd="1" destOrd="0" parTransId="{E045A101-D1D2-FB4F-82E7-AD031FAE4A7E}" sibTransId="{1454887D-8F6B-AA41-804E-DC781BFB014C}"/>
    <dgm:cxn modelId="{575F3D99-2AB6-4444-A1E0-93B3EF01A3D6}" srcId="{E529DCF3-6E57-4C45-B125-F48FA835EDF3}" destId="{2F4C03B5-EB1C-1A4A-BCBA-6116B9078C32}" srcOrd="3" destOrd="0" parTransId="{A58E6AB2-56B5-A143-A971-5307E36EF4BC}" sibTransId="{1956482C-E9C2-D247-A772-BE32453B0F1D}"/>
    <dgm:cxn modelId="{A51D6474-C03A-CC49-8F14-E12F6FC13AAA}" srcId="{E529DCF3-6E57-4C45-B125-F48FA835EDF3}" destId="{B6CC2622-1DCA-7149-83FF-083394614909}" srcOrd="4" destOrd="0" parTransId="{F1B5BCC8-592B-1247-A121-AEC6B0C0919A}" sibTransId="{C16BAAF4-43AD-D844-B479-49718312D314}"/>
    <dgm:cxn modelId="{E81C0B74-41CF-3544-B11C-52C40BB3D606}" type="presOf" srcId="{B6CC2622-1DCA-7149-83FF-083394614909}" destId="{A5558F30-981C-9B4D-98A0-31E61418F536}" srcOrd="0" destOrd="0" presId="urn:microsoft.com/office/officeart/2008/layout/PictureStrips"/>
    <dgm:cxn modelId="{6A7C494E-0893-C34B-A3CB-C9AE11F0A16D}" type="presOf" srcId="{6D8339F1-616A-5741-AD46-1666F29F913A}" destId="{C1DC8FCD-2804-7C49-9D35-2FE905AFC577}" srcOrd="0" destOrd="0" presId="urn:microsoft.com/office/officeart/2008/layout/PictureStrips"/>
    <dgm:cxn modelId="{BCA45A61-E5DF-7048-B3B2-D573442E1DDA}" srcId="{E529DCF3-6E57-4C45-B125-F48FA835EDF3}" destId="{2C4BBD92-5477-EA4D-BF87-C72583F8DB80}" srcOrd="0" destOrd="0" parTransId="{50FB99C7-DB15-B94C-B5F4-DE40447BC355}" sibTransId="{4B05582C-B74E-9D47-9872-76AB3DA39A70}"/>
    <dgm:cxn modelId="{B56FB4E3-4807-3841-A324-3970F1B0F748}" srcId="{E529DCF3-6E57-4C45-B125-F48FA835EDF3}" destId="{6D8339F1-616A-5741-AD46-1666F29F913A}" srcOrd="2" destOrd="0" parTransId="{BF963699-2C5C-C742-9EEB-D6A163456276}" sibTransId="{3B39D68A-3A42-FB44-A94B-1DFFEFA35090}"/>
    <dgm:cxn modelId="{84F969B4-BE6C-A344-B925-4B9F36D6FC7E}" type="presOf" srcId="{2F4C03B5-EB1C-1A4A-BCBA-6116B9078C32}" destId="{8B423AE9-EAB2-5842-8395-63030BE19946}" srcOrd="0" destOrd="0" presId="urn:microsoft.com/office/officeart/2008/layout/PictureStrips"/>
    <dgm:cxn modelId="{F1EC398B-2EC2-8B49-839D-4E7631505096}" type="presOf" srcId="{2C4BBD92-5477-EA4D-BF87-C72583F8DB80}" destId="{9243A20D-B78E-7144-AE37-3E95947C1EB2}" srcOrd="0" destOrd="0" presId="urn:microsoft.com/office/officeart/2008/layout/PictureStrips"/>
    <dgm:cxn modelId="{E07EF60A-7A33-FF4C-8CAC-1C373C1D93D0}" type="presOf" srcId="{5262075E-07F1-CB4D-BD88-C83D2F050F1B}" destId="{08B7E637-4F86-9A48-8947-E7D0CA081D20}" srcOrd="0" destOrd="0" presId="urn:microsoft.com/office/officeart/2008/layout/PictureStrips"/>
    <dgm:cxn modelId="{E4A77ADB-A312-EF42-804C-3BA9C53AF22F}" type="presParOf" srcId="{5F4AC502-F275-8546-9D3A-E60302EAF297}" destId="{F1FF9B7C-BC71-6540-8D89-334072233484}" srcOrd="0" destOrd="0" presId="urn:microsoft.com/office/officeart/2008/layout/PictureStrips"/>
    <dgm:cxn modelId="{831979E7-ADD1-7947-AE42-14F2412C5845}" type="presParOf" srcId="{F1FF9B7C-BC71-6540-8D89-334072233484}" destId="{9243A20D-B78E-7144-AE37-3E95947C1EB2}" srcOrd="0" destOrd="0" presId="urn:microsoft.com/office/officeart/2008/layout/PictureStrips"/>
    <dgm:cxn modelId="{8A7F0B92-42CD-9349-BD66-96E469C0B0EC}" type="presParOf" srcId="{F1FF9B7C-BC71-6540-8D89-334072233484}" destId="{3943AD5B-1FC9-C642-AB4D-84870F8CE28C}" srcOrd="1" destOrd="0" presId="urn:microsoft.com/office/officeart/2008/layout/PictureStrips"/>
    <dgm:cxn modelId="{A3324E3B-7310-9E46-B851-F774196683CB}" type="presParOf" srcId="{5F4AC502-F275-8546-9D3A-E60302EAF297}" destId="{D5997DC0-B31A-164E-9C42-9A402E6F11A6}" srcOrd="1" destOrd="0" presId="urn:microsoft.com/office/officeart/2008/layout/PictureStrips"/>
    <dgm:cxn modelId="{3E252DC9-F93B-0147-B2AD-FDFAA613271F}" type="presParOf" srcId="{5F4AC502-F275-8546-9D3A-E60302EAF297}" destId="{1AE39D02-9175-3142-847A-53A86EE35F71}" srcOrd="2" destOrd="0" presId="urn:microsoft.com/office/officeart/2008/layout/PictureStrips"/>
    <dgm:cxn modelId="{22899926-EC78-B744-8F19-E91B78BF9713}" type="presParOf" srcId="{1AE39D02-9175-3142-847A-53A86EE35F71}" destId="{08B7E637-4F86-9A48-8947-E7D0CA081D20}" srcOrd="0" destOrd="0" presId="urn:microsoft.com/office/officeart/2008/layout/PictureStrips"/>
    <dgm:cxn modelId="{727C6400-CEFD-1740-803D-141B22C7D31F}" type="presParOf" srcId="{1AE39D02-9175-3142-847A-53A86EE35F71}" destId="{366CC1B3-57EC-7649-BA3A-9EF60C534306}" srcOrd="1" destOrd="0" presId="urn:microsoft.com/office/officeart/2008/layout/PictureStrips"/>
    <dgm:cxn modelId="{9B3E9D7B-AC40-EC49-BC60-08FEE568DB40}" type="presParOf" srcId="{5F4AC502-F275-8546-9D3A-E60302EAF297}" destId="{CD701988-8AF3-BD43-9A92-DD3BDEC78F60}" srcOrd="3" destOrd="0" presId="urn:microsoft.com/office/officeart/2008/layout/PictureStrips"/>
    <dgm:cxn modelId="{A863ED60-084D-B84C-8115-3B1F21EAEC54}" type="presParOf" srcId="{5F4AC502-F275-8546-9D3A-E60302EAF297}" destId="{348A32A9-E78E-1C44-A469-A432F9D42E81}" srcOrd="4" destOrd="0" presId="urn:microsoft.com/office/officeart/2008/layout/PictureStrips"/>
    <dgm:cxn modelId="{94122E09-08D5-9C45-A30F-F00A396329DC}" type="presParOf" srcId="{348A32A9-E78E-1C44-A469-A432F9D42E81}" destId="{C1DC8FCD-2804-7C49-9D35-2FE905AFC577}" srcOrd="0" destOrd="0" presId="urn:microsoft.com/office/officeart/2008/layout/PictureStrips"/>
    <dgm:cxn modelId="{467659E8-BA7F-C246-9CF4-9A3D8690FD00}" type="presParOf" srcId="{348A32A9-E78E-1C44-A469-A432F9D42E81}" destId="{F9EAABFF-B116-3E4F-A588-5D1EC6AA3544}" srcOrd="1" destOrd="0" presId="urn:microsoft.com/office/officeart/2008/layout/PictureStrips"/>
    <dgm:cxn modelId="{009BBC8B-F403-F748-991F-70872735E48D}" type="presParOf" srcId="{5F4AC502-F275-8546-9D3A-E60302EAF297}" destId="{C83D4866-3519-AF46-869E-0B99D7AD4987}" srcOrd="5" destOrd="0" presId="urn:microsoft.com/office/officeart/2008/layout/PictureStrips"/>
    <dgm:cxn modelId="{E5255B28-7B5B-F746-8124-C8C5070E2641}" type="presParOf" srcId="{5F4AC502-F275-8546-9D3A-E60302EAF297}" destId="{9D030399-9D92-784F-B53C-B5B9EA47B677}" srcOrd="6" destOrd="0" presId="urn:microsoft.com/office/officeart/2008/layout/PictureStrips"/>
    <dgm:cxn modelId="{E410B013-C974-0A40-AB37-3606ADA51345}" type="presParOf" srcId="{9D030399-9D92-784F-B53C-B5B9EA47B677}" destId="{8B423AE9-EAB2-5842-8395-63030BE19946}" srcOrd="0" destOrd="0" presId="urn:microsoft.com/office/officeart/2008/layout/PictureStrips"/>
    <dgm:cxn modelId="{AD594700-E0C4-064A-B283-2226956EA6F3}" type="presParOf" srcId="{9D030399-9D92-784F-B53C-B5B9EA47B677}" destId="{1479EB7A-9CFD-D04D-B82F-334CA44927FA}" srcOrd="1" destOrd="0" presId="urn:microsoft.com/office/officeart/2008/layout/PictureStrips"/>
    <dgm:cxn modelId="{B746A98C-9B9C-9A40-AB75-F20D0FBF0C85}" type="presParOf" srcId="{5F4AC502-F275-8546-9D3A-E60302EAF297}" destId="{2A14E147-BB6E-D542-A3E6-06D7CD5F1BB0}" srcOrd="7" destOrd="0" presId="urn:microsoft.com/office/officeart/2008/layout/PictureStrips"/>
    <dgm:cxn modelId="{A1D3B444-7CD3-2344-9A75-293F78A65426}" type="presParOf" srcId="{5F4AC502-F275-8546-9D3A-E60302EAF297}" destId="{5B9BF17C-A0D5-1045-B56A-7EC383C07219}" srcOrd="8" destOrd="0" presId="urn:microsoft.com/office/officeart/2008/layout/PictureStrips"/>
    <dgm:cxn modelId="{6BEBF9D9-5013-3F4F-86DD-B5F46C2E266A}" type="presParOf" srcId="{5B9BF17C-A0D5-1045-B56A-7EC383C07219}" destId="{A5558F30-981C-9B4D-98A0-31E61418F536}" srcOrd="0" destOrd="0" presId="urn:microsoft.com/office/officeart/2008/layout/PictureStrips"/>
    <dgm:cxn modelId="{21F4AFD8-E848-2C4C-9B3B-FC30EB74B7E1}" type="presParOf" srcId="{5B9BF17C-A0D5-1045-B56A-7EC383C07219}" destId="{2FBD978D-E10F-8249-A90B-5F6001101B93}" srcOrd="1" destOrd="0" presId="urn:microsoft.com/office/officeart/2008/layout/PictureStrip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3A20D-B78E-7144-AE37-3E95947C1EB2}">
      <dsp:nvSpPr>
        <dsp:cNvPr id="0" name=""/>
        <dsp:cNvSpPr/>
      </dsp:nvSpPr>
      <dsp:spPr>
        <a:xfrm>
          <a:off x="168348" y="845395"/>
          <a:ext cx="3940939"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t>UNDANG</a:t>
          </a:r>
          <a:r>
            <a:rPr lang="en-US" sz="1400" kern="1200" dirty="0" smtClean="0"/>
            <a:t> </a:t>
          </a:r>
          <a:r>
            <a:rPr lang="en-US" sz="1400" b="1" kern="1200" dirty="0" smtClean="0"/>
            <a:t>UNDANG</a:t>
          </a:r>
          <a:r>
            <a:rPr lang="en-US" sz="1400" kern="1200" dirty="0" smtClean="0"/>
            <a:t> </a:t>
          </a:r>
          <a:r>
            <a:rPr lang="en-US" sz="1400" b="1" kern="1200" dirty="0" smtClean="0"/>
            <a:t>NOMOR</a:t>
          </a:r>
          <a:r>
            <a:rPr lang="en-US" sz="1400" kern="1200" dirty="0" smtClean="0"/>
            <a:t> </a:t>
          </a:r>
          <a:r>
            <a:rPr lang="en-US" sz="1400" b="1" kern="1200" dirty="0" smtClean="0"/>
            <a:t>22</a:t>
          </a:r>
          <a:r>
            <a:rPr lang="en-US" sz="1400" kern="1200" dirty="0" smtClean="0"/>
            <a:t> </a:t>
          </a:r>
          <a:r>
            <a:rPr lang="en-US" sz="1400" b="1" kern="1200" dirty="0" smtClean="0"/>
            <a:t>TAHUN</a:t>
          </a:r>
          <a:r>
            <a:rPr lang="en-US" sz="1400" kern="1200" dirty="0" smtClean="0"/>
            <a:t> </a:t>
          </a:r>
          <a:r>
            <a:rPr lang="en-US" sz="1400" b="1" kern="1200" dirty="0" smtClean="0"/>
            <a:t>2009</a:t>
          </a:r>
          <a:r>
            <a:rPr lang="en-US" sz="1400" kern="1200" dirty="0" smtClean="0"/>
            <a:t> </a:t>
          </a:r>
          <a:r>
            <a:rPr lang="en-US" sz="1400" b="1" kern="1200" dirty="0" smtClean="0"/>
            <a:t>TENTANG</a:t>
          </a:r>
          <a:r>
            <a:rPr lang="en-US" sz="1400" kern="1200" dirty="0" smtClean="0"/>
            <a:t> </a:t>
          </a:r>
          <a:r>
            <a:rPr lang="en-US" sz="1400" b="1" kern="1200" dirty="0" smtClean="0"/>
            <a:t>LALU</a:t>
          </a:r>
          <a:r>
            <a:rPr lang="en-US" sz="1400" kern="1200" dirty="0" smtClean="0"/>
            <a:t> </a:t>
          </a:r>
          <a:r>
            <a:rPr lang="en-US" sz="1400" b="1" kern="1200" dirty="0" smtClean="0"/>
            <a:t>LINTAS DAN</a:t>
          </a:r>
          <a:r>
            <a:rPr lang="en-US" sz="1400" kern="1200" dirty="0" smtClean="0"/>
            <a:t> </a:t>
          </a:r>
          <a:r>
            <a:rPr lang="en-US" sz="1400" b="1" kern="1200" dirty="0" smtClean="0"/>
            <a:t>ANGKUTAN</a:t>
          </a:r>
          <a:r>
            <a:rPr lang="en-US" sz="1400" kern="1200" dirty="0" smtClean="0"/>
            <a:t> </a:t>
          </a:r>
          <a:r>
            <a:rPr lang="en-US" sz="1400" b="1" kern="1200" dirty="0" smtClean="0"/>
            <a:t>JALAN</a:t>
          </a:r>
          <a:endParaRPr lang="en-US" sz="1400" kern="1200" dirty="0"/>
        </a:p>
      </dsp:txBody>
      <dsp:txXfrm>
        <a:off x="168348" y="845395"/>
        <a:ext cx="3940939" cy="1231543"/>
      </dsp:txXfrm>
    </dsp:sp>
    <dsp:sp modelId="{3943AD5B-1FC9-C642-AB4D-84870F8CE28C}">
      <dsp:nvSpPr>
        <dsp:cNvPr id="0" name=""/>
        <dsp:cNvSpPr/>
      </dsp:nvSpPr>
      <dsp:spPr>
        <a:xfrm>
          <a:off x="4142" y="667506"/>
          <a:ext cx="862080"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8B7E637-4F86-9A48-8947-E7D0CA081D20}">
      <dsp:nvSpPr>
        <dsp:cNvPr id="0" name=""/>
        <dsp:cNvSpPr/>
      </dsp:nvSpPr>
      <dsp:spPr>
        <a:xfrm>
          <a:off x="4559902" y="881517"/>
          <a:ext cx="3940939"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smtClean="0"/>
            <a:t>PERATURAN</a:t>
          </a:r>
          <a:r>
            <a:rPr lang="en-US" sz="1400" kern="1200" smtClean="0"/>
            <a:t>    </a:t>
          </a:r>
          <a:r>
            <a:rPr lang="en-US" sz="1400" b="1" kern="1200" smtClean="0"/>
            <a:t>PEMERINTAH</a:t>
          </a:r>
          <a:r>
            <a:rPr lang="en-US" sz="1400" kern="1200" smtClean="0"/>
            <a:t>    </a:t>
          </a:r>
          <a:r>
            <a:rPr lang="en-US" sz="1400" b="1" kern="1200" smtClean="0"/>
            <a:t>NOMOR</a:t>
          </a:r>
          <a:r>
            <a:rPr lang="en-US" sz="1400" kern="1200" smtClean="0"/>
            <a:t>    </a:t>
          </a:r>
          <a:r>
            <a:rPr lang="en-US" sz="1400" b="1" kern="1200" smtClean="0"/>
            <a:t>74</a:t>
          </a:r>
          <a:r>
            <a:rPr lang="en-US" sz="1400" kern="1200" smtClean="0"/>
            <a:t>    </a:t>
          </a:r>
          <a:r>
            <a:rPr lang="en-US" sz="1400" b="1" kern="1200" smtClean="0"/>
            <a:t>TAHUN</a:t>
          </a:r>
          <a:r>
            <a:rPr lang="en-US" sz="1400" kern="1200" smtClean="0"/>
            <a:t>    </a:t>
          </a:r>
          <a:r>
            <a:rPr lang="en-US" sz="1400" b="1" kern="1200" smtClean="0"/>
            <a:t>2014</a:t>
          </a:r>
          <a:r>
            <a:rPr lang="en-US" sz="1400" kern="1200" smtClean="0"/>
            <a:t>    </a:t>
          </a:r>
          <a:r>
            <a:rPr lang="en-US" sz="1400" b="1" kern="1200" smtClean="0"/>
            <a:t>TENTANG ANGKUTAN</a:t>
          </a:r>
          <a:r>
            <a:rPr lang="en-US" sz="1400" kern="1200" smtClean="0"/>
            <a:t> </a:t>
          </a:r>
          <a:r>
            <a:rPr lang="en-US" sz="1400" b="1" kern="1200" smtClean="0"/>
            <a:t>JALAN</a:t>
          </a:r>
          <a:endParaRPr lang="en-US" sz="1400" kern="1200" dirty="0"/>
        </a:p>
      </dsp:txBody>
      <dsp:txXfrm>
        <a:off x="4559902" y="881517"/>
        <a:ext cx="3940939" cy="1231543"/>
      </dsp:txXfrm>
    </dsp:sp>
    <dsp:sp modelId="{366CC1B3-57EC-7649-BA3A-9EF60C534306}">
      <dsp:nvSpPr>
        <dsp:cNvPr id="0" name=""/>
        <dsp:cNvSpPr/>
      </dsp:nvSpPr>
      <dsp:spPr>
        <a:xfrm>
          <a:off x="4391558" y="667506"/>
          <a:ext cx="862080"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1DC8FCD-2804-7C49-9D35-2FE905AFC577}">
      <dsp:nvSpPr>
        <dsp:cNvPr id="0" name=""/>
        <dsp:cNvSpPr/>
      </dsp:nvSpPr>
      <dsp:spPr>
        <a:xfrm>
          <a:off x="136308" y="2438260"/>
          <a:ext cx="3940939"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smtClean="0"/>
            <a:t>KEPUTUSAN</a:t>
          </a:r>
          <a:r>
            <a:rPr lang="en-US" sz="1400" kern="1200" smtClean="0"/>
            <a:t> </a:t>
          </a:r>
          <a:r>
            <a:rPr lang="en-US" sz="1400" b="1" kern="1200" smtClean="0"/>
            <a:t>MENTERI</a:t>
          </a:r>
          <a:r>
            <a:rPr lang="en-US" sz="1400" kern="1200" smtClean="0"/>
            <a:t> </a:t>
          </a:r>
          <a:r>
            <a:rPr lang="en-US" sz="1400" b="1" kern="1200" smtClean="0"/>
            <a:t>PERHUBUNGAN</a:t>
          </a:r>
          <a:r>
            <a:rPr lang="en-US" sz="1400" kern="1200" smtClean="0"/>
            <a:t> </a:t>
          </a:r>
          <a:r>
            <a:rPr lang="en-US" sz="1400" b="1" kern="1200" smtClean="0"/>
            <a:t>NOMOR</a:t>
          </a:r>
          <a:r>
            <a:rPr lang="en-US" sz="1400" kern="1200" smtClean="0"/>
            <a:t> </a:t>
          </a:r>
          <a:r>
            <a:rPr lang="en-US" sz="1400" b="1" kern="1200" smtClean="0"/>
            <a:t>KM.</a:t>
          </a:r>
          <a:r>
            <a:rPr lang="en-US" sz="1400" kern="1200" smtClean="0"/>
            <a:t> </a:t>
          </a:r>
          <a:r>
            <a:rPr lang="en-US" sz="1400" b="1" kern="1200" smtClean="0"/>
            <a:t>69</a:t>
          </a:r>
          <a:r>
            <a:rPr lang="en-US" sz="1400" kern="1200" smtClean="0"/>
            <a:t> </a:t>
          </a:r>
          <a:r>
            <a:rPr lang="en-US" sz="1400" b="1" kern="1200" smtClean="0"/>
            <a:t>TAHUN</a:t>
          </a:r>
          <a:r>
            <a:rPr lang="en-US" sz="1400" kern="1200" smtClean="0"/>
            <a:t> </a:t>
          </a:r>
          <a:r>
            <a:rPr lang="en-US" sz="1400" b="1" kern="1200" smtClean="0"/>
            <a:t>1993 TENTANG</a:t>
          </a:r>
          <a:r>
            <a:rPr lang="en-US" sz="1400" kern="1200" smtClean="0"/>
            <a:t> </a:t>
          </a:r>
          <a:r>
            <a:rPr lang="en-US" sz="1400" b="1" kern="1200" smtClean="0"/>
            <a:t>PENYELENGGARAAN</a:t>
          </a:r>
          <a:r>
            <a:rPr lang="en-US" sz="1400" kern="1200" smtClean="0"/>
            <a:t> </a:t>
          </a:r>
          <a:r>
            <a:rPr lang="en-US" sz="1400" b="1" kern="1200" smtClean="0"/>
            <a:t>ANGKUTAN</a:t>
          </a:r>
          <a:r>
            <a:rPr lang="en-US" sz="1400" kern="1200" smtClean="0"/>
            <a:t> </a:t>
          </a:r>
          <a:r>
            <a:rPr lang="en-US" sz="1400" b="1" kern="1200" smtClean="0"/>
            <a:t>BARANG</a:t>
          </a:r>
          <a:endParaRPr lang="en-US" sz="1400" kern="1200" dirty="0"/>
        </a:p>
      </dsp:txBody>
      <dsp:txXfrm>
        <a:off x="136308" y="2438260"/>
        <a:ext cx="3940939" cy="1231543"/>
      </dsp:txXfrm>
    </dsp:sp>
    <dsp:sp modelId="{F9EAABFF-B116-3E4F-A588-5D1EC6AA3544}">
      <dsp:nvSpPr>
        <dsp:cNvPr id="0" name=""/>
        <dsp:cNvSpPr/>
      </dsp:nvSpPr>
      <dsp:spPr>
        <a:xfrm>
          <a:off x="4142" y="2217882"/>
          <a:ext cx="862080"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B423AE9-EAB2-5842-8395-63030BE19946}">
      <dsp:nvSpPr>
        <dsp:cNvPr id="0" name=""/>
        <dsp:cNvSpPr/>
      </dsp:nvSpPr>
      <dsp:spPr>
        <a:xfrm>
          <a:off x="4555764" y="2395772"/>
          <a:ext cx="3940939"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t>SURAT</a:t>
          </a:r>
          <a:r>
            <a:rPr lang="en-US" sz="1400" kern="1200" dirty="0" smtClean="0"/>
            <a:t>   </a:t>
          </a:r>
          <a:r>
            <a:rPr lang="en-US" sz="1400" b="1" kern="1200" dirty="0" smtClean="0"/>
            <a:t>KEPUTUSAN</a:t>
          </a:r>
          <a:r>
            <a:rPr lang="en-US" sz="1400" kern="1200" dirty="0" smtClean="0"/>
            <a:t>   </a:t>
          </a:r>
          <a:r>
            <a:rPr lang="en-US" sz="1400" b="1" kern="1200" dirty="0" smtClean="0"/>
            <a:t>DIREKTUR</a:t>
          </a:r>
          <a:r>
            <a:rPr lang="en-US" sz="1400" kern="1200" dirty="0" smtClean="0"/>
            <a:t>   </a:t>
          </a:r>
          <a:r>
            <a:rPr lang="en-US" sz="1400" b="1" kern="1200" dirty="0" smtClean="0"/>
            <a:t>JENDERAL</a:t>
          </a:r>
          <a:r>
            <a:rPr lang="en-US" sz="1400" kern="1200" dirty="0" smtClean="0"/>
            <a:t>  </a:t>
          </a:r>
          <a:r>
            <a:rPr lang="en-US" sz="1400" b="1" kern="1200" dirty="0" smtClean="0"/>
            <a:t>PERHUBUNGAN</a:t>
          </a:r>
          <a:r>
            <a:rPr lang="en-US" sz="1400" kern="1200" dirty="0" smtClean="0"/>
            <a:t>   </a:t>
          </a:r>
          <a:r>
            <a:rPr lang="en-US" sz="1400" b="1" kern="1200" dirty="0" smtClean="0"/>
            <a:t>DARAT NOMOR:</a:t>
          </a:r>
          <a:r>
            <a:rPr lang="en-US" sz="1400" kern="1200" dirty="0" smtClean="0"/>
            <a:t>    </a:t>
          </a:r>
          <a:r>
            <a:rPr lang="en-US" sz="1400" b="1" kern="1200" dirty="0" smtClean="0"/>
            <a:t>SK.725/AJ.302/DRJD/2004</a:t>
          </a:r>
          <a:r>
            <a:rPr lang="en-US" sz="1400" kern="1200" dirty="0" smtClean="0"/>
            <a:t>    </a:t>
          </a:r>
          <a:r>
            <a:rPr lang="en-US" sz="1400" b="1" kern="1200" dirty="0" smtClean="0"/>
            <a:t>TENTANG</a:t>
          </a:r>
          <a:r>
            <a:rPr lang="en-US" sz="1400" kern="1200" dirty="0" smtClean="0"/>
            <a:t>    </a:t>
          </a:r>
          <a:r>
            <a:rPr lang="en-US" sz="1400" b="1" kern="1200" dirty="0" smtClean="0"/>
            <a:t>PENGANGKUTAN BAHAN</a:t>
          </a:r>
          <a:r>
            <a:rPr lang="en-US" sz="1400" kern="1200" dirty="0" smtClean="0"/>
            <a:t> </a:t>
          </a:r>
          <a:r>
            <a:rPr lang="en-US" sz="1400" b="1" kern="1200" dirty="0" smtClean="0"/>
            <a:t>BERACUN</a:t>
          </a:r>
          <a:r>
            <a:rPr lang="en-US" sz="1400" kern="1200" dirty="0" smtClean="0"/>
            <a:t> </a:t>
          </a:r>
          <a:r>
            <a:rPr lang="en-US" sz="1400" b="1" kern="1200" dirty="0" smtClean="0"/>
            <a:t>DAN</a:t>
          </a:r>
          <a:r>
            <a:rPr lang="en-US" sz="1400" kern="1200" dirty="0" smtClean="0"/>
            <a:t> </a:t>
          </a:r>
          <a:r>
            <a:rPr lang="en-US" sz="1400" b="1" kern="1200" dirty="0" smtClean="0"/>
            <a:t>BERBAHAYA</a:t>
          </a:r>
          <a:r>
            <a:rPr lang="en-US" sz="1400" kern="1200" dirty="0" smtClean="0"/>
            <a:t> </a:t>
          </a:r>
          <a:r>
            <a:rPr lang="en-US" sz="1400" b="1" kern="1200" dirty="0" smtClean="0"/>
            <a:t>(B3)</a:t>
          </a:r>
          <a:endParaRPr lang="en-US" sz="1400" kern="1200" dirty="0"/>
        </a:p>
      </dsp:txBody>
      <dsp:txXfrm>
        <a:off x="4555764" y="2395772"/>
        <a:ext cx="3940939" cy="1231543"/>
      </dsp:txXfrm>
    </dsp:sp>
    <dsp:sp modelId="{1479EB7A-9CFD-D04D-B82F-334CA44927FA}">
      <dsp:nvSpPr>
        <dsp:cNvPr id="0" name=""/>
        <dsp:cNvSpPr/>
      </dsp:nvSpPr>
      <dsp:spPr>
        <a:xfrm>
          <a:off x="4391558" y="2217882"/>
          <a:ext cx="862080"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5558F30-981C-9B4D-98A0-31E61418F536}">
      <dsp:nvSpPr>
        <dsp:cNvPr id="0" name=""/>
        <dsp:cNvSpPr/>
      </dsp:nvSpPr>
      <dsp:spPr>
        <a:xfrm>
          <a:off x="1452277" y="3946149"/>
          <a:ext cx="5596291" cy="1231543"/>
        </a:xfrm>
        <a:prstGeom prst="rect">
          <a:avLst/>
        </a:prstGeom>
        <a:solidFill>
          <a:schemeClr val="lt1">
            <a:alpha val="40000"/>
            <a:hueOff val="0"/>
            <a:satOff val="0"/>
            <a:lumOff val="0"/>
            <a:alphaOff val="0"/>
          </a:schemeClr>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834166"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t>SURAT</a:t>
          </a:r>
          <a:r>
            <a:rPr lang="en-US" sz="1400" kern="1200" dirty="0" smtClean="0"/>
            <a:t>   </a:t>
          </a:r>
          <a:r>
            <a:rPr lang="en-US" sz="1400" b="1" kern="1200" dirty="0" smtClean="0"/>
            <a:t>KEPUTUSAN</a:t>
          </a:r>
          <a:r>
            <a:rPr lang="en-US" sz="1400" kern="1200" dirty="0" smtClean="0"/>
            <a:t>   </a:t>
          </a:r>
          <a:r>
            <a:rPr lang="en-US" sz="1400" b="1" kern="1200" dirty="0" smtClean="0"/>
            <a:t>DIREKTUR</a:t>
          </a:r>
          <a:r>
            <a:rPr lang="en-US" sz="1400" kern="1200" dirty="0" smtClean="0"/>
            <a:t>   </a:t>
          </a:r>
          <a:r>
            <a:rPr lang="en-US" sz="1400" b="1" kern="1200" dirty="0" smtClean="0"/>
            <a:t>JENDERAL</a:t>
          </a:r>
          <a:r>
            <a:rPr lang="en-US" sz="1400" kern="1200" dirty="0" smtClean="0"/>
            <a:t>  </a:t>
          </a:r>
          <a:r>
            <a:rPr lang="en-US" sz="1400" b="1" kern="1200" dirty="0" smtClean="0"/>
            <a:t>PERHUBUNGAN</a:t>
          </a:r>
          <a:r>
            <a:rPr lang="en-US" sz="1400" kern="1200" dirty="0" smtClean="0"/>
            <a:t>   </a:t>
          </a:r>
          <a:r>
            <a:rPr lang="en-US" sz="1400" b="1" kern="1200" dirty="0" smtClean="0"/>
            <a:t>DARAT </a:t>
          </a:r>
          <a:r>
            <a:rPr lang="de-DE" sz="1400" b="1" kern="1200" dirty="0" smtClean="0"/>
            <a:t>NOMOR</a:t>
          </a:r>
          <a:r>
            <a:rPr lang="de-DE" sz="1400" kern="1200" dirty="0" smtClean="0"/>
            <a:t> </a:t>
          </a:r>
          <a:r>
            <a:rPr lang="de-DE" sz="1400" b="1" kern="1200" dirty="0" smtClean="0"/>
            <a:t>SK.4428/AJ.003/DRJD/2012</a:t>
          </a:r>
          <a:r>
            <a:rPr lang="de-DE" sz="1400" kern="1200" dirty="0" smtClean="0"/>
            <a:t> </a:t>
          </a:r>
          <a:r>
            <a:rPr lang="de-DE" sz="1400" b="1" kern="1200" dirty="0" smtClean="0"/>
            <a:t>TANGGAL</a:t>
          </a:r>
          <a:r>
            <a:rPr lang="de-DE" sz="1400" kern="1200" dirty="0" smtClean="0"/>
            <a:t> </a:t>
          </a:r>
          <a:r>
            <a:rPr lang="de-DE" sz="1400" b="1" kern="1200" dirty="0" smtClean="0"/>
            <a:t>19</a:t>
          </a:r>
          <a:r>
            <a:rPr lang="de-DE" sz="1400" kern="1200" dirty="0" smtClean="0"/>
            <a:t> </a:t>
          </a:r>
          <a:r>
            <a:rPr lang="de-DE" sz="1400" b="1" kern="1200" dirty="0" smtClean="0"/>
            <a:t>DESEMBER</a:t>
          </a:r>
          <a:r>
            <a:rPr lang="de-DE" sz="1400" kern="1200" dirty="0" smtClean="0"/>
            <a:t> </a:t>
          </a:r>
          <a:r>
            <a:rPr lang="de-DE" sz="1400" b="1" kern="1200" dirty="0" smtClean="0"/>
            <a:t>2012 </a:t>
          </a:r>
          <a:r>
            <a:rPr lang="en-US" sz="1400" b="1" kern="1200" dirty="0" smtClean="0"/>
            <a:t>TENTANG</a:t>
          </a:r>
          <a:r>
            <a:rPr lang="en-US" sz="1400" kern="1200" dirty="0" smtClean="0"/>
            <a:t>  </a:t>
          </a:r>
          <a:r>
            <a:rPr lang="en-US" sz="1400" b="1" kern="1200" dirty="0" smtClean="0"/>
            <a:t>IZIN</a:t>
          </a:r>
          <a:r>
            <a:rPr lang="en-US" sz="1400" kern="1200" dirty="0" smtClean="0"/>
            <a:t>  </a:t>
          </a:r>
          <a:r>
            <a:rPr lang="en-US" sz="1400" b="1" kern="1200" dirty="0" smtClean="0"/>
            <a:t>PENYELENGGARAAN</a:t>
          </a:r>
          <a:r>
            <a:rPr lang="en-US" sz="1400" kern="1200" dirty="0" smtClean="0"/>
            <a:t>  </a:t>
          </a:r>
          <a:r>
            <a:rPr lang="en-US" sz="1400" b="1" kern="1200" dirty="0" smtClean="0"/>
            <a:t>ANGKUTAN</a:t>
          </a:r>
          <a:r>
            <a:rPr lang="en-US" sz="1400" kern="1200" dirty="0" smtClean="0"/>
            <a:t>  </a:t>
          </a:r>
          <a:r>
            <a:rPr lang="en-US" sz="1400" b="1" kern="1200" dirty="0" smtClean="0"/>
            <a:t>ALAT</a:t>
          </a:r>
          <a:r>
            <a:rPr lang="en-US" sz="1400" kern="1200" dirty="0" smtClean="0"/>
            <a:t>  </a:t>
          </a:r>
          <a:r>
            <a:rPr lang="en-US" sz="1400" b="1" kern="1200" dirty="0" smtClean="0"/>
            <a:t>BERAT</a:t>
          </a:r>
          <a:r>
            <a:rPr lang="en-US" sz="1400" kern="1200" dirty="0" smtClean="0"/>
            <a:t>  </a:t>
          </a:r>
          <a:endParaRPr lang="en-US" sz="1400" kern="1200" dirty="0"/>
        </a:p>
      </dsp:txBody>
      <dsp:txXfrm>
        <a:off x="1452277" y="3946149"/>
        <a:ext cx="5596291" cy="1231543"/>
      </dsp:txXfrm>
    </dsp:sp>
    <dsp:sp modelId="{2FBD978D-E10F-8249-A90B-5F6001101B93}">
      <dsp:nvSpPr>
        <dsp:cNvPr id="0" name=""/>
        <dsp:cNvSpPr/>
      </dsp:nvSpPr>
      <dsp:spPr>
        <a:xfrm>
          <a:off x="136294" y="3775190"/>
          <a:ext cx="789829" cy="1293120"/>
        </a:xfrm>
        <a:prstGeom prst="rect">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88E18C-28DF-7842-A664-95E1C4EF2F72}" type="datetimeFigureOut">
              <a:rPr lang="en-US" smtClean="0"/>
              <a:pPr/>
              <a:t>1/17/2017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8975F0-4A31-FC4D-9F80-7D69EDD83EB8}" type="slidenum">
              <a:rPr lang="en-US" smtClean="0"/>
              <a:pPr/>
              <a:t>‹#›</a:t>
            </a:fld>
            <a:endParaRPr lang="en-US"/>
          </a:p>
        </p:txBody>
      </p:sp>
    </p:spTree>
    <p:extLst>
      <p:ext uri="{BB962C8B-B14F-4D97-AF65-F5344CB8AC3E}">
        <p14:creationId xmlns:p14="http://schemas.microsoft.com/office/powerpoint/2010/main" xmlns="" val="38897588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8BE56248-1A83-4FF3-B079-C43824147B7B}" type="slidenum">
              <a:rPr lang="id-ID" smtClean="0"/>
              <a:pPr/>
              <a:t>2</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8975F0-4A31-FC4D-9F80-7D69EDD83EB8}" type="slidenum">
              <a:rPr lang="en-US" smtClean="0"/>
              <a:pPr/>
              <a:t>10</a:t>
            </a:fld>
            <a:endParaRPr lang="en-US"/>
          </a:p>
        </p:txBody>
      </p:sp>
    </p:spTree>
    <p:extLst>
      <p:ext uri="{BB962C8B-B14F-4D97-AF65-F5344CB8AC3E}">
        <p14:creationId xmlns:p14="http://schemas.microsoft.com/office/powerpoint/2010/main" xmlns="" val="34062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0F32CD-5E7E-F342-A5B6-DA70C97ACE30}"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0F32CD-5E7E-F342-A5B6-DA70C97ACE30}"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pic>
        <p:nvPicPr>
          <p:cNvPr id="7" name="Picture 20" descr="Aptrindo New Logo.png"/>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48897" y="57631"/>
            <a:ext cx="719999" cy="729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0F32CD-5E7E-F342-A5B6-DA70C97ACE30}"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0F32CD-5E7E-F342-A5B6-DA70C97ACE30}" type="datetimeFigureOut">
              <a:rPr lang="en-US" smtClean="0"/>
              <a:pPr/>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2AEC4-36E3-3C46-9715-FE02C30349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0F32CD-5E7E-F342-A5B6-DA70C97ACE30}" type="datetimeFigureOut">
              <a:rPr lang="en-US" smtClean="0"/>
              <a:pPr/>
              <a:t>1/17/2017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62AEC4-36E3-3C46-9715-FE02C30349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0F32CD-5E7E-F342-A5B6-DA70C97ACE30}" type="datetimeFigureOut">
              <a:rPr lang="en-US" smtClean="0"/>
              <a:pPr/>
              <a:t>1/17/2017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62AEC4-36E3-3C46-9715-FE02C30349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F32CD-5E7E-F342-A5B6-DA70C97ACE30}" type="datetimeFigureOut">
              <a:rPr lang="en-US" smtClean="0"/>
              <a:pPr/>
              <a:t>1/17/2017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62AEC4-36E3-3C46-9715-FE02C303491F}" type="slidenum">
              <a:rPr lang="en-US" smtClean="0"/>
              <a:pPr/>
              <a:t>‹#›</a:t>
            </a:fld>
            <a:endParaRPr lang="en-US"/>
          </a:p>
        </p:txBody>
      </p:sp>
      <p:pic>
        <p:nvPicPr>
          <p:cNvPr id="5" name="Picture 20" descr="Aptrindo New Logo.png"/>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48897" y="57631"/>
            <a:ext cx="719999" cy="729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F32CD-5E7E-F342-A5B6-DA70C97ACE30}" type="datetimeFigureOut">
              <a:rPr lang="en-US" smtClean="0"/>
              <a:pPr/>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2AEC4-36E3-3C46-9715-FE02C30349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F32CD-5E7E-F342-A5B6-DA70C97ACE30}" type="datetimeFigureOut">
              <a:rPr lang="en-US" smtClean="0"/>
              <a:pPr/>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2AEC4-36E3-3C46-9715-FE02C30349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0F32CD-5E7E-F342-A5B6-DA70C97ACE30}"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0F32CD-5E7E-F342-A5B6-DA70C97ACE30}"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2AEC4-36E3-3C46-9715-FE02C30349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F32CD-5E7E-F342-A5B6-DA70C97ACE30}" type="datetimeFigureOut">
              <a:rPr lang="en-US" smtClean="0"/>
              <a:pPr/>
              <a:t>1/17/2017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62AEC4-36E3-3C46-9715-FE02C30349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gif"/></Relationships>
</file>

<file path=ppt/slides/_rels/slide2.xml.rels><?xml version="1.0" encoding="UTF-8" standalone="yes"?>
<Relationships xmlns="http://schemas.openxmlformats.org/package/2006/relationships"><Relationship Id="rId8" Type="http://schemas.openxmlformats.org/officeDocument/2006/relationships/hyperlink" Target="https://www.facebook.com/woolworths/?ref=br_rs" TargetMode="External"/><Relationship Id="rId13" Type="http://schemas.openxmlformats.org/officeDocument/2006/relationships/hyperlink" Target="https://www.facebook.com/pages/KADIN-Indonesia-Indonesian-Chamber-of-Commerce-and-Industry/588050487904484?ref=br_rs" TargetMode="External"/><Relationship Id="rId18" Type="http://schemas.openxmlformats.org/officeDocument/2006/relationships/image" Target="../media/image8.gif"/><Relationship Id="rId3" Type="http://schemas.openxmlformats.org/officeDocument/2006/relationships/image" Target="../media/image9.jpeg"/><Relationship Id="rId7" Type="http://schemas.openxmlformats.org/officeDocument/2006/relationships/hyperlink" Target="https://www.facebook.com/pages/Megamart/104055756298490?ref=br_rs" TargetMode="External"/><Relationship Id="rId12" Type="http://schemas.openxmlformats.org/officeDocument/2006/relationships/hyperlink" Target="https://www.facebook.com/GudangBang/?ref=br_rs" TargetMode="External"/><Relationship Id="rId17"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hyperlink" Target="https://www.facebook.com/logistiksertifikasitraining/?ref=br_rs" TargetMode="External"/><Relationship Id="rId1" Type="http://schemas.openxmlformats.org/officeDocument/2006/relationships/slideLayout" Target="../slideLayouts/slideLayout1.xml"/><Relationship Id="rId6" Type="http://schemas.openxmlformats.org/officeDocument/2006/relationships/hyperlink" Target="https://www.facebook.com/Petra-1-Senior-High-School-108324189256758/" TargetMode="External"/><Relationship Id="rId11" Type="http://schemas.openxmlformats.org/officeDocument/2006/relationships/hyperlink" Target="https://www.facebook.com/pages/DPP-ALFI-ILFA/1813310492275294?ref=br_rs" TargetMode="External"/><Relationship Id="rId5" Type="http://schemas.openxmlformats.org/officeDocument/2006/relationships/hyperlink" Target="https://www.facebook.com/pages/Universitas-New-South-Wales/108069815894457" TargetMode="External"/><Relationship Id="rId15" Type="http://schemas.openxmlformats.org/officeDocument/2006/relationships/hyperlink" Target="https://www.facebook.com/HIPMI-Himpunan-Pengusaha-Muda-Indonesia-54479633713/?ref=br_rs" TargetMode="External"/><Relationship Id="rId10" Type="http://schemas.openxmlformats.org/officeDocument/2006/relationships/hyperlink" Target="https://www.facebook.com/pages/Universitas-New-South-Wales/108069815894457?ref=br_rs" TargetMode="External"/><Relationship Id="rId4" Type="http://schemas.openxmlformats.org/officeDocument/2006/relationships/hyperlink" Target="https://www.facebook.com/UTSEngage/?ref=br_rs" TargetMode="External"/><Relationship Id="rId9" Type="http://schemas.openxmlformats.org/officeDocument/2006/relationships/hyperlink" Target="https://www.facebook.com/pages/Bemboka-New-South-Wales-Australia/115817105097831?ref=br_rs" TargetMode="External"/><Relationship Id="rId14" Type="http://schemas.openxmlformats.org/officeDocument/2006/relationships/hyperlink" Target="https://www.facebook.com/jciwhq/?ref=br_r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0" descr="Aptrindo New Logo.png"/>
          <p:cNvPicPr>
            <a:picLocks noChangeAspect="1"/>
          </p:cNvPicPr>
          <p:nvPr/>
        </p:nvPicPr>
        <p:blipFill>
          <a:blip r:embed="rId2">
            <a:alphaModFix amt="18000"/>
            <a:extLst>
              <a:ext uri="{BEBA8EAE-BF5A-486C-A8C5-ECC9F3942E4B}">
                <a14:imgProps xmlns:a14="http://schemas.microsoft.com/office/drawing/2010/main" xmlns="">
                  <a14:imgLayer r:embed="rId3">
                    <a14:imgEffect>
                      <a14:sharpenSoften amount="25000"/>
                    </a14:imgEffect>
                    <a14:imgEffect>
                      <a14:saturation sat="200000"/>
                    </a14:imgEffect>
                  </a14:imgLayer>
                </a14:imgProps>
              </a:ext>
              <a:ext uri="{28A0092B-C50C-407E-A947-70E740481C1C}">
                <a14:useLocalDpi xmlns:a14="http://schemas.microsoft.com/office/drawing/2010/main" xmlns="" val="0"/>
              </a:ext>
            </a:extLst>
          </a:blip>
          <a:srcRect/>
          <a:stretch>
            <a:fillRect/>
          </a:stretch>
        </p:blipFill>
        <p:spPr bwMode="auto">
          <a:xfrm>
            <a:off x="2021808" y="184577"/>
            <a:ext cx="5039995" cy="510750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a:spLocks noChangeArrowheads="1"/>
          </p:cNvSpPr>
          <p:nvPr/>
        </p:nvSpPr>
        <p:spPr bwMode="auto">
          <a:xfrm>
            <a:off x="0" y="5395722"/>
            <a:ext cx="9144000" cy="1475998"/>
          </a:xfrm>
          <a:prstGeom prst="rect">
            <a:avLst/>
          </a:prstGeom>
          <a:solidFill>
            <a:srgbClr val="FF0000"/>
          </a:solidFill>
          <a:ln w="9525">
            <a:solidFill>
              <a:srgbClr val="FF0000"/>
            </a:solidFill>
            <a:round/>
            <a:headEnd/>
            <a:tailEnd/>
          </a:ln>
        </p:spPr>
        <p:txBody>
          <a:bodyPr/>
          <a:lstStyle/>
          <a:p>
            <a:endParaRPr lang="en-US"/>
          </a:p>
        </p:txBody>
      </p:sp>
      <p:pic>
        <p:nvPicPr>
          <p:cNvPr id="5"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38775" y="5473831"/>
            <a:ext cx="1716088" cy="1328738"/>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pic>
      <p:pic>
        <p:nvPicPr>
          <p:cNvPr id="6" name="Picture 4" descr="http://www.130rider.com/MITSUBISHI%20FUSO%20FU410U%20551307%201995year%202.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671889" y="5472244"/>
            <a:ext cx="1717675" cy="133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Subtitle 2"/>
          <p:cNvSpPr txBox="1">
            <a:spLocks/>
          </p:cNvSpPr>
          <p:nvPr/>
        </p:nvSpPr>
        <p:spPr bwMode="auto">
          <a:xfrm>
            <a:off x="317427" y="4110625"/>
            <a:ext cx="8561388" cy="791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3200" b="1" dirty="0" smtClean="0">
                <a:latin typeface="Avenir Heavy" charset="0"/>
                <a:cs typeface="Avenir Heavy" charset="0"/>
              </a:rPr>
              <a:t>KYATMAJA LOOKMAN</a:t>
            </a:r>
            <a:endParaRPr lang="en-US" sz="3200" b="1" dirty="0">
              <a:latin typeface="Avenir Heavy" charset="0"/>
              <a:cs typeface="Avenir Heavy" charset="0"/>
            </a:endParaRPr>
          </a:p>
          <a:p>
            <a:pPr algn="ctr" eaLnBrk="1" hangingPunct="1">
              <a:lnSpc>
                <a:spcPct val="90000"/>
              </a:lnSpc>
            </a:pPr>
            <a:r>
              <a:rPr lang="en-US" sz="2000" dirty="0" err="1" smtClean="0">
                <a:latin typeface="Avenir Heavy" charset="0"/>
                <a:cs typeface="Avenir Heavy" charset="0"/>
              </a:rPr>
              <a:t>Wakil</a:t>
            </a:r>
            <a:r>
              <a:rPr lang="en-US" sz="2000" dirty="0" smtClean="0">
                <a:latin typeface="Avenir Heavy" charset="0"/>
                <a:cs typeface="Avenir Heavy" charset="0"/>
              </a:rPr>
              <a:t> </a:t>
            </a:r>
            <a:r>
              <a:rPr lang="en-US" sz="2000" dirty="0" err="1" smtClean="0">
                <a:latin typeface="Avenir Heavy" charset="0"/>
                <a:cs typeface="Avenir Heavy" charset="0"/>
              </a:rPr>
              <a:t>Ketua</a:t>
            </a:r>
            <a:r>
              <a:rPr lang="en-US" sz="2000" dirty="0" smtClean="0">
                <a:latin typeface="Avenir Heavy" charset="0"/>
                <a:cs typeface="Avenir Heavy" charset="0"/>
              </a:rPr>
              <a:t> </a:t>
            </a:r>
            <a:r>
              <a:rPr lang="en-US" sz="2000" dirty="0" err="1" smtClean="0">
                <a:latin typeface="Avenir Heavy" charset="0"/>
                <a:cs typeface="Avenir Heavy" charset="0"/>
              </a:rPr>
              <a:t>Umum</a:t>
            </a:r>
            <a:r>
              <a:rPr lang="en-US" sz="2000" dirty="0" smtClean="0">
                <a:latin typeface="Avenir Heavy" charset="0"/>
                <a:cs typeface="Avenir Heavy" charset="0"/>
              </a:rPr>
              <a:t> I DPP APTRINDO</a:t>
            </a:r>
            <a:endParaRPr lang="en-US" sz="2000" dirty="0">
              <a:latin typeface="Avenir Heavy" charset="0"/>
              <a:cs typeface="Avenir Heavy" charset="0"/>
            </a:endParaRPr>
          </a:p>
        </p:txBody>
      </p:sp>
      <p:sp>
        <p:nvSpPr>
          <p:cNvPr id="8" name="Rectangle 7"/>
          <p:cNvSpPr/>
          <p:nvPr/>
        </p:nvSpPr>
        <p:spPr>
          <a:xfrm>
            <a:off x="371475" y="1557716"/>
            <a:ext cx="8561388" cy="1908215"/>
          </a:xfrm>
          <a:prstGeom prst="rect">
            <a:avLst/>
          </a:prstGeom>
          <a:noFill/>
        </p:spPr>
        <p:txBody>
          <a:bodyPr wrap="square">
            <a:spAutoFit/>
          </a:bodyPr>
          <a:lstStyle/>
          <a:p>
            <a:pPr algn="ctr">
              <a:defRPr/>
            </a:pPr>
            <a:r>
              <a:rPr lang="en-US" sz="5400" b="1" dirty="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rPr>
              <a:t> </a:t>
            </a:r>
            <a:r>
              <a:rPr lang="en-US" sz="3200" b="1" dirty="0" smtClean="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rPr>
              <a:t>MEMBANGUN EKONOMI SUMATERA UTARA YANG BERNILAI TAMBAH MELALUI INDUSTRI JASA </a:t>
            </a:r>
            <a:endParaRPr lang="en-US" sz="3200" b="1" dirty="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endParaRPr>
          </a:p>
        </p:txBody>
      </p:sp>
      <p:pic>
        <p:nvPicPr>
          <p:cNvPr id="10" name="Picture 11"/>
          <p:cNvPicPr>
            <a:picLocks noChangeAspect="1"/>
          </p:cNvPicPr>
          <p:nvPr/>
        </p:nvPicPr>
        <p:blipFill>
          <a:blip r:embed="rId6">
            <a:extLst>
              <a:ext uri="{28A0092B-C50C-407E-A947-70E740481C1C}">
                <a14:useLocalDpi xmlns:a14="http://schemas.microsoft.com/office/drawing/2010/main" xmlns="" val="0"/>
              </a:ext>
            </a:extLst>
          </a:blip>
          <a:srcRect l="5000" t="18254" r="25578" b="4604"/>
          <a:stretch>
            <a:fillRect/>
          </a:stretch>
        </p:blipFill>
        <p:spPr bwMode="auto">
          <a:xfrm>
            <a:off x="93664" y="5472244"/>
            <a:ext cx="1730375" cy="1328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3"/>
          <p:cNvPicPr>
            <a:picLocks noChangeAspect="1"/>
          </p:cNvPicPr>
          <p:nvPr/>
        </p:nvPicPr>
        <p:blipFill>
          <a:blip r:embed="rId7">
            <a:extLst>
              <a:ext uri="{28A0092B-C50C-407E-A947-70E740481C1C}">
                <a14:useLocalDpi xmlns:a14="http://schemas.microsoft.com/office/drawing/2010/main" xmlns="" val="0"/>
              </a:ext>
            </a:extLst>
          </a:blip>
          <a:srcRect l="15465" t="26039" r="8000" b="2921"/>
          <a:stretch>
            <a:fillRect/>
          </a:stretch>
        </p:blipFill>
        <p:spPr bwMode="auto">
          <a:xfrm>
            <a:off x="1866902" y="5472244"/>
            <a:ext cx="1755775" cy="133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4"/>
          <p:cNvPicPr>
            <a:picLocks noChangeAspect="1"/>
          </p:cNvPicPr>
          <p:nvPr/>
        </p:nvPicPr>
        <p:blipFill>
          <a:blip r:embed="rId8">
            <a:extLst>
              <a:ext uri="{28A0092B-C50C-407E-A947-70E740481C1C}">
                <a14:useLocalDpi xmlns:a14="http://schemas.microsoft.com/office/drawing/2010/main" xmlns="" val="0"/>
              </a:ext>
            </a:extLst>
          </a:blip>
          <a:srcRect t="13589" r="5591" b="20470"/>
          <a:stretch>
            <a:fillRect/>
          </a:stretch>
        </p:blipFill>
        <p:spPr bwMode="auto">
          <a:xfrm>
            <a:off x="7234237" y="5469069"/>
            <a:ext cx="1822451" cy="1331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TextBox 13"/>
          <p:cNvSpPr txBox="1"/>
          <p:nvPr/>
        </p:nvSpPr>
        <p:spPr>
          <a:xfrm>
            <a:off x="4142343" y="3459296"/>
            <a:ext cx="742511" cy="369332"/>
          </a:xfrm>
          <a:prstGeom prst="rect">
            <a:avLst/>
          </a:prstGeom>
          <a:noFill/>
        </p:spPr>
        <p:txBody>
          <a:bodyPr wrap="none" rtlCol="0">
            <a:spAutoFit/>
          </a:bodyPr>
          <a:lstStyle/>
          <a:p>
            <a:r>
              <a:rPr lang="en-US" dirty="0" err="1" smtClean="0"/>
              <a:t>Oleh</a:t>
            </a:r>
            <a:r>
              <a:rPr lang="en-US" dirty="0" smtClean="0"/>
              <a:t> :</a:t>
            </a:r>
            <a:endParaRPr lang="en-US" dirty="0"/>
          </a:p>
        </p:txBody>
      </p:sp>
      <p:sp>
        <p:nvSpPr>
          <p:cNvPr id="15" name="Rectangle 14"/>
          <p:cNvSpPr/>
          <p:nvPr/>
        </p:nvSpPr>
        <p:spPr>
          <a:xfrm>
            <a:off x="3286054" y="5026389"/>
            <a:ext cx="2787943" cy="369332"/>
          </a:xfrm>
          <a:prstGeom prst="rect">
            <a:avLst/>
          </a:prstGeom>
        </p:spPr>
        <p:txBody>
          <a:bodyPr wrap="none">
            <a:spAutoFit/>
          </a:bodyPr>
          <a:lstStyle/>
          <a:p>
            <a:pPr algn="ctr" fontAlgn="auto">
              <a:spcAft>
                <a:spcPts val="0"/>
              </a:spcAft>
              <a:defRPr/>
            </a:pPr>
            <a:r>
              <a:rPr lang="en-US" dirty="0" smtClean="0">
                <a:solidFill>
                  <a:schemeClr val="tx1">
                    <a:lumMod val="95000"/>
                    <a:lumOff val="5000"/>
                  </a:schemeClr>
                </a:solidFill>
              </a:rPr>
              <a:t>Medan,  23 </a:t>
            </a:r>
            <a:r>
              <a:rPr lang="en-US" dirty="0" err="1" smtClean="0">
                <a:solidFill>
                  <a:schemeClr val="tx1">
                    <a:lumMod val="95000"/>
                    <a:lumOff val="5000"/>
                  </a:schemeClr>
                </a:solidFill>
              </a:rPr>
              <a:t>Desember</a:t>
            </a:r>
            <a:r>
              <a:rPr lang="en-US" dirty="0" smtClean="0">
                <a:solidFill>
                  <a:schemeClr val="tx1">
                    <a:lumMod val="95000"/>
                    <a:lumOff val="5000"/>
                  </a:schemeClr>
                </a:solidFill>
              </a:rPr>
              <a:t> 2016</a:t>
            </a:r>
            <a:endParaRPr lang="id-ID" dirty="0">
              <a:solidFill>
                <a:schemeClr val="tx1">
                  <a:lumMod val="95000"/>
                  <a:lumOff val="5000"/>
                </a:schemeClr>
              </a:solidFill>
            </a:endParaRPr>
          </a:p>
        </p:txBody>
      </p:sp>
      <p:pic>
        <p:nvPicPr>
          <p:cNvPr id="16" name="Picture 13" descr="3dflags_idn0001-000ea.gif"/>
          <p:cNvPicPr>
            <a:picLocks noChangeAspect="1"/>
          </p:cNvPicPr>
          <p:nvPr/>
        </p:nvPicPr>
        <p:blipFill>
          <a:blip r:embed="rId9" cstate="print"/>
          <a:srcRect/>
          <a:stretch>
            <a:fillRect/>
          </a:stretch>
        </p:blipFill>
        <p:spPr bwMode="auto">
          <a:xfrm>
            <a:off x="7296080" y="184576"/>
            <a:ext cx="1582737" cy="914400"/>
          </a:xfrm>
          <a:prstGeom prst="rect">
            <a:avLst/>
          </a:prstGeom>
          <a:noFill/>
          <a:ln w="9525">
            <a:noFill/>
            <a:miter lim="800000"/>
            <a:headEnd/>
            <a:tailEnd/>
          </a:ln>
        </p:spPr>
      </p:pic>
    </p:spTree>
    <p:extLst>
      <p:ext uri="{BB962C8B-B14F-4D97-AF65-F5344CB8AC3E}">
        <p14:creationId xmlns:p14="http://schemas.microsoft.com/office/powerpoint/2010/main" xmlns="" val="2613717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010400" y="2209800"/>
            <a:ext cx="1981200" cy="41815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95537" y="54002"/>
            <a:ext cx="6386264" cy="523220"/>
          </a:xfrm>
          <a:prstGeom prst="rect">
            <a:avLst/>
          </a:prstGeom>
          <a:solidFill>
            <a:srgbClr val="0070C0"/>
          </a:solidFill>
        </p:spPr>
        <p:txBody>
          <a:bodyPr wrap="square" rtlCol="0">
            <a:spAutoFit/>
          </a:bodyPr>
          <a:lstStyle/>
          <a:p>
            <a:pPr algn="ctr"/>
            <a:r>
              <a:rPr lang="id-ID" sz="2800" b="1" u="sng" dirty="0" smtClean="0">
                <a:solidFill>
                  <a:srgbClr val="FFFF00"/>
                </a:solidFill>
              </a:rPr>
              <a:t>RIWAYAT HIDUP</a:t>
            </a:r>
            <a:endParaRPr lang="id-ID" sz="2800" b="1" u="sng" dirty="0">
              <a:solidFill>
                <a:srgbClr val="FFFF00"/>
              </a:solidFill>
            </a:endParaRPr>
          </a:p>
        </p:txBody>
      </p:sp>
      <p:pic>
        <p:nvPicPr>
          <p:cNvPr id="1026" name="Picture 2" descr="G:\My Pictures\Gemilang239.jpg"/>
          <p:cNvPicPr>
            <a:picLocks noChangeAspect="1" noChangeArrowheads="1"/>
          </p:cNvPicPr>
          <p:nvPr/>
        </p:nvPicPr>
        <p:blipFill>
          <a:blip r:embed="rId3"/>
          <a:stretch>
            <a:fillRect/>
          </a:stretch>
        </p:blipFill>
        <p:spPr bwMode="auto">
          <a:xfrm>
            <a:off x="7268679" y="2362201"/>
            <a:ext cx="1422028" cy="1895186"/>
          </a:xfrm>
          <a:prstGeom prst="rect">
            <a:avLst/>
          </a:prstGeom>
          <a:solidFill>
            <a:schemeClr val="bg1"/>
          </a:solidFill>
        </p:spPr>
      </p:pic>
      <p:sp>
        <p:nvSpPr>
          <p:cNvPr id="8" name="Rectangle 7"/>
          <p:cNvSpPr/>
          <p:nvPr/>
        </p:nvSpPr>
        <p:spPr>
          <a:xfrm>
            <a:off x="395536" y="560727"/>
            <a:ext cx="6386264" cy="2215991"/>
          </a:xfrm>
          <a:prstGeom prst="rect">
            <a:avLst/>
          </a:prstGeom>
          <a:solidFill>
            <a:schemeClr val="accent2">
              <a:lumMod val="50000"/>
            </a:schemeClr>
          </a:solidFill>
        </p:spPr>
        <p:txBody>
          <a:bodyPr wrap="square">
            <a:spAutoFit/>
          </a:bodyPr>
          <a:lstStyle/>
          <a:p>
            <a:r>
              <a:rPr lang="id-ID" sz="1400" dirty="0" smtClean="0">
                <a:solidFill>
                  <a:schemeClr val="bg1"/>
                </a:solidFill>
              </a:rPr>
              <a:t>Nama.                         	: </a:t>
            </a:r>
            <a:r>
              <a:rPr lang="en-US" sz="1400" dirty="0" err="1" smtClean="0">
                <a:solidFill>
                  <a:schemeClr val="bg1"/>
                </a:solidFill>
              </a:rPr>
              <a:t>Kyatmaja</a:t>
            </a:r>
            <a:r>
              <a:rPr lang="en-US" sz="1400" dirty="0" smtClean="0">
                <a:solidFill>
                  <a:schemeClr val="bg1"/>
                </a:solidFill>
              </a:rPr>
              <a:t> </a:t>
            </a:r>
            <a:r>
              <a:rPr lang="en-US" sz="1400" dirty="0" err="1" smtClean="0">
                <a:solidFill>
                  <a:schemeClr val="bg1"/>
                </a:solidFill>
              </a:rPr>
              <a:t>Lookman</a:t>
            </a:r>
            <a:endParaRPr lang="en-US" sz="1400" dirty="0" smtClean="0">
              <a:solidFill>
                <a:schemeClr val="bg1"/>
              </a:solidFill>
            </a:endParaRPr>
          </a:p>
          <a:p>
            <a:r>
              <a:rPr lang="id-ID" sz="1400" dirty="0" smtClean="0">
                <a:solidFill>
                  <a:schemeClr val="bg1"/>
                </a:solidFill>
              </a:rPr>
              <a:t>Tempat, tanggal lahir 	:</a:t>
            </a:r>
            <a:r>
              <a:rPr lang="en-US" sz="1400" dirty="0" smtClean="0">
                <a:solidFill>
                  <a:schemeClr val="bg1"/>
                </a:solidFill>
              </a:rPr>
              <a:t> Surabaya, 12 </a:t>
            </a:r>
            <a:r>
              <a:rPr lang="en-US" sz="1400" dirty="0" err="1" smtClean="0">
                <a:solidFill>
                  <a:schemeClr val="bg1"/>
                </a:solidFill>
              </a:rPr>
              <a:t>Januari</a:t>
            </a:r>
            <a:r>
              <a:rPr lang="en-US" sz="1400" dirty="0" smtClean="0">
                <a:solidFill>
                  <a:schemeClr val="bg1"/>
                </a:solidFill>
              </a:rPr>
              <a:t> 1981</a:t>
            </a:r>
            <a:r>
              <a:rPr lang="id-ID" sz="1400" dirty="0" smtClean="0">
                <a:solidFill>
                  <a:schemeClr val="bg1"/>
                </a:solidFill>
              </a:rPr>
              <a:t/>
            </a:r>
            <a:br>
              <a:rPr lang="id-ID" sz="1400" dirty="0" smtClean="0">
                <a:solidFill>
                  <a:schemeClr val="bg1"/>
                </a:solidFill>
              </a:rPr>
            </a:br>
            <a:r>
              <a:rPr lang="id-ID" sz="1400" dirty="0" smtClean="0">
                <a:solidFill>
                  <a:schemeClr val="bg1"/>
                </a:solidFill>
              </a:rPr>
              <a:t>Jenis kelamin.            	: Laki laki</a:t>
            </a:r>
            <a:br>
              <a:rPr lang="id-ID" sz="1400" dirty="0" smtClean="0">
                <a:solidFill>
                  <a:schemeClr val="bg1"/>
                </a:solidFill>
              </a:rPr>
            </a:br>
            <a:r>
              <a:rPr lang="id-ID" sz="1400" dirty="0" smtClean="0">
                <a:solidFill>
                  <a:schemeClr val="bg1"/>
                </a:solidFill>
              </a:rPr>
              <a:t>Status.                        	: Menikah</a:t>
            </a:r>
            <a:br>
              <a:rPr lang="id-ID" sz="1400" dirty="0" smtClean="0">
                <a:solidFill>
                  <a:schemeClr val="bg1"/>
                </a:solidFill>
              </a:rPr>
            </a:br>
            <a:r>
              <a:rPr lang="id-ID" sz="1400" dirty="0" smtClean="0">
                <a:solidFill>
                  <a:schemeClr val="bg1"/>
                </a:solidFill>
              </a:rPr>
              <a:t>Agama.                       	: </a:t>
            </a:r>
            <a:r>
              <a:rPr lang="en-US" sz="1400" dirty="0" err="1" smtClean="0">
                <a:solidFill>
                  <a:schemeClr val="bg1"/>
                </a:solidFill>
              </a:rPr>
              <a:t>Katholik</a:t>
            </a:r>
            <a:r>
              <a:rPr lang="id-ID" sz="1400" dirty="0" smtClean="0">
                <a:solidFill>
                  <a:schemeClr val="bg1"/>
                </a:solidFill>
              </a:rPr>
              <a:t/>
            </a:r>
            <a:br>
              <a:rPr lang="id-ID" sz="1400" dirty="0" smtClean="0">
                <a:solidFill>
                  <a:schemeClr val="bg1"/>
                </a:solidFill>
              </a:rPr>
            </a:br>
            <a:r>
              <a:rPr lang="id-ID" sz="1400" dirty="0" smtClean="0">
                <a:solidFill>
                  <a:schemeClr val="bg1"/>
                </a:solidFill>
              </a:rPr>
              <a:t>Kewarganegaraan.      	: Indonesia</a:t>
            </a:r>
            <a:br>
              <a:rPr lang="id-ID" sz="1400" dirty="0" smtClean="0">
                <a:solidFill>
                  <a:schemeClr val="bg1"/>
                </a:solidFill>
              </a:rPr>
            </a:br>
            <a:r>
              <a:rPr lang="id-ID" sz="1400" dirty="0" smtClean="0">
                <a:solidFill>
                  <a:schemeClr val="bg1"/>
                </a:solidFill>
              </a:rPr>
              <a:t>Alamat                          	: Jl. </a:t>
            </a:r>
            <a:r>
              <a:rPr lang="en-US" sz="1400" dirty="0" err="1" smtClean="0">
                <a:solidFill>
                  <a:schemeClr val="bg1"/>
                </a:solidFill>
              </a:rPr>
              <a:t>Karang</a:t>
            </a:r>
            <a:r>
              <a:rPr lang="en-US" sz="1400" dirty="0" smtClean="0">
                <a:solidFill>
                  <a:schemeClr val="bg1"/>
                </a:solidFill>
              </a:rPr>
              <a:t> </a:t>
            </a:r>
            <a:r>
              <a:rPr lang="en-US" sz="1400" dirty="0" err="1" smtClean="0">
                <a:solidFill>
                  <a:schemeClr val="bg1"/>
                </a:solidFill>
              </a:rPr>
              <a:t>Bolong</a:t>
            </a:r>
            <a:r>
              <a:rPr lang="en-US" sz="1400" dirty="0" smtClean="0">
                <a:solidFill>
                  <a:schemeClr val="bg1"/>
                </a:solidFill>
              </a:rPr>
              <a:t> Raya No. 4 </a:t>
            </a:r>
            <a:r>
              <a:rPr lang="en-US" sz="1400" dirty="0" err="1" smtClean="0">
                <a:solidFill>
                  <a:schemeClr val="bg1"/>
                </a:solidFill>
              </a:rPr>
              <a:t>Rt</a:t>
            </a:r>
            <a:r>
              <a:rPr lang="en-US" sz="1400" dirty="0" smtClean="0">
                <a:solidFill>
                  <a:schemeClr val="bg1"/>
                </a:solidFill>
              </a:rPr>
              <a:t> 08 </a:t>
            </a:r>
            <a:r>
              <a:rPr lang="en-US" sz="1400" dirty="0" err="1" smtClean="0">
                <a:solidFill>
                  <a:schemeClr val="bg1"/>
                </a:solidFill>
              </a:rPr>
              <a:t>Rw</a:t>
            </a:r>
            <a:r>
              <a:rPr lang="en-US" sz="1400" dirty="0" smtClean="0">
                <a:solidFill>
                  <a:schemeClr val="bg1"/>
                </a:solidFill>
              </a:rPr>
              <a:t> 011, </a:t>
            </a:r>
            <a:r>
              <a:rPr lang="en-US" sz="1400" dirty="0" err="1" smtClean="0">
                <a:solidFill>
                  <a:schemeClr val="bg1"/>
                </a:solidFill>
              </a:rPr>
              <a:t>Kel</a:t>
            </a:r>
            <a:r>
              <a:rPr lang="en-US" sz="1400" dirty="0" smtClean="0">
                <a:solidFill>
                  <a:schemeClr val="bg1"/>
                </a:solidFill>
              </a:rPr>
              <a:t>. </a:t>
            </a:r>
            <a:r>
              <a:rPr lang="en-US" sz="1400" dirty="0" err="1" smtClean="0">
                <a:solidFill>
                  <a:schemeClr val="bg1"/>
                </a:solidFill>
              </a:rPr>
              <a:t>Ancol</a:t>
            </a:r>
            <a:r>
              <a:rPr lang="id-ID" sz="1400" dirty="0" smtClean="0">
                <a:solidFill>
                  <a:schemeClr val="bg1"/>
                </a:solidFill>
              </a:rPr>
              <a:t> </a:t>
            </a:r>
            <a:r>
              <a:rPr lang="en-US" sz="1400" dirty="0" smtClean="0">
                <a:solidFill>
                  <a:schemeClr val="bg1"/>
                </a:solidFill>
              </a:rPr>
              <a:t> </a:t>
            </a:r>
            <a:r>
              <a:rPr lang="en-US" sz="1400" dirty="0" err="1" smtClean="0">
                <a:solidFill>
                  <a:schemeClr val="bg1"/>
                </a:solidFill>
              </a:rPr>
              <a:t>Kec</a:t>
            </a:r>
            <a:r>
              <a:rPr lang="en-US" sz="1400" dirty="0" smtClean="0">
                <a:solidFill>
                  <a:schemeClr val="bg1"/>
                </a:solidFill>
              </a:rPr>
              <a:t>. </a:t>
            </a:r>
          </a:p>
          <a:p>
            <a:r>
              <a:rPr lang="en-US" sz="1400" dirty="0" smtClean="0">
                <a:solidFill>
                  <a:schemeClr val="bg1"/>
                </a:solidFill>
              </a:rPr>
              <a:t>                                                </a:t>
            </a:r>
            <a:r>
              <a:rPr lang="en-US" sz="1400" dirty="0" err="1" smtClean="0">
                <a:solidFill>
                  <a:schemeClr val="bg1"/>
                </a:solidFill>
              </a:rPr>
              <a:t>Pademangan</a:t>
            </a:r>
            <a:r>
              <a:rPr lang="en-US" sz="1400" dirty="0" smtClean="0">
                <a:solidFill>
                  <a:schemeClr val="bg1"/>
                </a:solidFill>
              </a:rPr>
              <a:t> Jakarta Utara		  </a:t>
            </a:r>
            <a:r>
              <a:rPr lang="id-ID" sz="1400" dirty="0" smtClean="0">
                <a:solidFill>
                  <a:schemeClr val="bg1"/>
                </a:solidFill>
              </a:rPr>
              <a:t/>
            </a:r>
            <a:br>
              <a:rPr lang="id-ID" sz="1400" dirty="0" smtClean="0">
                <a:solidFill>
                  <a:schemeClr val="bg1"/>
                </a:solidFill>
              </a:rPr>
            </a:br>
            <a:r>
              <a:rPr lang="id-ID" sz="1400" dirty="0" smtClean="0">
                <a:solidFill>
                  <a:schemeClr val="bg1"/>
                </a:solidFill>
              </a:rPr>
              <a:t>e-mail.                           	: </a:t>
            </a:r>
            <a:r>
              <a:rPr lang="en-US" sz="1400" u="sng" dirty="0" smtClean="0">
                <a:solidFill>
                  <a:srgbClr val="29C7FF"/>
                </a:solidFill>
              </a:rPr>
              <a:t>kyatmaja@hotmail.com</a:t>
            </a:r>
            <a:r>
              <a:rPr lang="id-ID" sz="1200" dirty="0" smtClean="0">
                <a:solidFill>
                  <a:schemeClr val="bg1"/>
                </a:solidFill>
              </a:rPr>
              <a:t/>
            </a:r>
            <a:br>
              <a:rPr lang="id-ID" sz="1200" dirty="0" smtClean="0">
                <a:solidFill>
                  <a:schemeClr val="bg1"/>
                </a:solidFill>
              </a:rPr>
            </a:br>
            <a:r>
              <a:rPr lang="en-US" sz="1200" dirty="0" smtClean="0">
                <a:solidFill>
                  <a:schemeClr val="bg1"/>
                </a:solidFill>
              </a:rPr>
              <a:t> </a:t>
            </a:r>
            <a:endParaRPr lang="id-ID" sz="1200" dirty="0">
              <a:solidFill>
                <a:schemeClr val="bg1"/>
              </a:solidFill>
            </a:endParaRPr>
          </a:p>
        </p:txBody>
      </p:sp>
      <p:sp>
        <p:nvSpPr>
          <p:cNvPr id="10" name="Rectangle 9"/>
          <p:cNvSpPr/>
          <p:nvPr/>
        </p:nvSpPr>
        <p:spPr>
          <a:xfrm>
            <a:off x="384296" y="2782628"/>
            <a:ext cx="6397504" cy="4001095"/>
          </a:xfrm>
          <a:prstGeom prst="rect">
            <a:avLst/>
          </a:prstGeom>
          <a:solidFill>
            <a:schemeClr val="accent2">
              <a:lumMod val="50000"/>
            </a:schemeClr>
          </a:solidFill>
        </p:spPr>
        <p:txBody>
          <a:bodyPr wrap="square">
            <a:spAutoFit/>
          </a:bodyPr>
          <a:lstStyle/>
          <a:p>
            <a:r>
              <a:rPr lang="id-ID" sz="1100" dirty="0" smtClean="0">
                <a:solidFill>
                  <a:schemeClr val="bg1"/>
                </a:solidFill>
              </a:rPr>
              <a:t>FORMAL</a:t>
            </a:r>
            <a:br>
              <a:rPr lang="id-ID" sz="1100" dirty="0" smtClean="0">
                <a:solidFill>
                  <a:schemeClr val="bg1"/>
                </a:solidFill>
              </a:rPr>
            </a:br>
            <a:r>
              <a:rPr lang="en-US" sz="1100" dirty="0" err="1" smtClean="0">
                <a:solidFill>
                  <a:schemeClr val="bg1"/>
                </a:solidFill>
              </a:rPr>
              <a:t>Jurusan</a:t>
            </a:r>
            <a:r>
              <a:rPr lang="en-US" sz="1100" dirty="0" smtClean="0">
                <a:solidFill>
                  <a:schemeClr val="bg1"/>
                </a:solidFill>
              </a:rPr>
              <a:t> MBA (master of business administration) </a:t>
            </a:r>
            <a:r>
              <a:rPr lang="en-US" sz="1100" dirty="0" err="1" smtClean="0">
                <a:solidFill>
                  <a:schemeClr val="bg1"/>
                </a:solidFill>
              </a:rPr>
              <a:t>di</a:t>
            </a:r>
            <a:r>
              <a:rPr lang="en-US" sz="1100" dirty="0" smtClean="0">
                <a:solidFill>
                  <a:schemeClr val="bg1"/>
                </a:solidFill>
              </a:rPr>
              <a:t> </a:t>
            </a:r>
            <a:r>
              <a:rPr lang="en-US" sz="1100" dirty="0" smtClean="0">
                <a:solidFill>
                  <a:schemeClr val="bg1"/>
                </a:solidFill>
                <a:hlinkClick r:id="rId4"/>
              </a:rPr>
              <a:t>UTS: University of Technology Sydney</a:t>
            </a:r>
            <a:endParaRPr lang="en-US" sz="1100" dirty="0" smtClean="0">
              <a:solidFill>
                <a:schemeClr val="bg1"/>
              </a:solidFill>
            </a:endParaRPr>
          </a:p>
          <a:p>
            <a:r>
              <a:rPr lang="en-US" sz="1100" dirty="0" err="1" smtClean="0">
                <a:solidFill>
                  <a:schemeClr val="bg1"/>
                </a:solidFill>
              </a:rPr>
              <a:t>Pernah</a:t>
            </a:r>
            <a:r>
              <a:rPr lang="en-US" sz="1100" dirty="0" smtClean="0">
                <a:solidFill>
                  <a:schemeClr val="bg1"/>
                </a:solidFill>
              </a:rPr>
              <a:t> </a:t>
            </a:r>
            <a:r>
              <a:rPr lang="en-US" sz="1100" dirty="0" err="1" smtClean="0">
                <a:solidFill>
                  <a:schemeClr val="bg1"/>
                </a:solidFill>
              </a:rPr>
              <a:t>belajar</a:t>
            </a:r>
            <a:r>
              <a:rPr lang="en-US" sz="1100" dirty="0" smtClean="0">
                <a:solidFill>
                  <a:schemeClr val="bg1"/>
                </a:solidFill>
              </a:rPr>
              <a:t> </a:t>
            </a:r>
            <a:r>
              <a:rPr lang="en-US" sz="1100" dirty="0" err="1" smtClean="0">
                <a:solidFill>
                  <a:schemeClr val="bg1"/>
                </a:solidFill>
              </a:rPr>
              <a:t>di</a:t>
            </a:r>
            <a:r>
              <a:rPr lang="en-US" sz="1100" dirty="0" smtClean="0">
                <a:solidFill>
                  <a:schemeClr val="bg1"/>
                </a:solidFill>
              </a:rPr>
              <a:t>: </a:t>
            </a:r>
            <a:r>
              <a:rPr lang="en-US" sz="1100" dirty="0" err="1" smtClean="0">
                <a:solidFill>
                  <a:schemeClr val="bg1"/>
                </a:solidFill>
                <a:hlinkClick r:id="rId5"/>
              </a:rPr>
              <a:t>Universitas</a:t>
            </a:r>
            <a:r>
              <a:rPr lang="en-US" sz="1100" dirty="0" smtClean="0">
                <a:solidFill>
                  <a:schemeClr val="bg1"/>
                </a:solidFill>
                <a:hlinkClick r:id="rId5"/>
              </a:rPr>
              <a:t> New South Wales</a:t>
            </a:r>
            <a:r>
              <a:rPr lang="en-US" sz="1100" dirty="0" smtClean="0">
                <a:solidFill>
                  <a:schemeClr val="bg1"/>
                </a:solidFill>
              </a:rPr>
              <a:t> </a:t>
            </a:r>
            <a:r>
              <a:rPr lang="en-US" sz="1100" dirty="0" err="1" smtClean="0">
                <a:solidFill>
                  <a:schemeClr val="bg1"/>
                </a:solidFill>
              </a:rPr>
              <a:t>dan</a:t>
            </a:r>
            <a:r>
              <a:rPr lang="en-US" sz="1100" dirty="0" smtClean="0">
                <a:solidFill>
                  <a:schemeClr val="bg1"/>
                </a:solidFill>
              </a:rPr>
              <a:t> </a:t>
            </a:r>
            <a:r>
              <a:rPr lang="en-US" sz="1100" dirty="0" smtClean="0">
                <a:solidFill>
                  <a:schemeClr val="bg1"/>
                </a:solidFill>
                <a:hlinkClick r:id="rId6"/>
              </a:rPr>
              <a:t>Petra 1 Senior High School</a:t>
            </a:r>
            <a:endParaRPr lang="en-US" sz="1100" dirty="0" smtClean="0">
              <a:solidFill>
                <a:schemeClr val="bg1"/>
              </a:solidFill>
            </a:endParaRPr>
          </a:p>
          <a:p>
            <a:r>
              <a:rPr lang="id-ID" sz="1100" dirty="0" smtClean="0">
                <a:solidFill>
                  <a:schemeClr val="bg1"/>
                </a:solidFill>
              </a:rPr>
              <a:t/>
            </a:r>
            <a:br>
              <a:rPr lang="id-ID" sz="1100" dirty="0" smtClean="0">
                <a:solidFill>
                  <a:schemeClr val="bg1"/>
                </a:solidFill>
              </a:rPr>
            </a:br>
            <a:r>
              <a:rPr lang="id-ID" sz="1100" dirty="0" smtClean="0">
                <a:solidFill>
                  <a:schemeClr val="bg1"/>
                </a:solidFill>
              </a:rPr>
              <a:t>PENGALAMAN KERJA</a:t>
            </a:r>
            <a:endParaRPr lang="en-US" sz="1100" dirty="0" smtClean="0">
              <a:solidFill>
                <a:schemeClr val="bg1"/>
              </a:solidFill>
            </a:endParaRPr>
          </a:p>
          <a:p>
            <a:r>
              <a:rPr lang="en-US" sz="1100" dirty="0" smtClean="0">
                <a:solidFill>
                  <a:schemeClr val="bg1"/>
                </a:solidFill>
              </a:rPr>
              <a:t>·  </a:t>
            </a:r>
            <a:r>
              <a:rPr lang="en-US" sz="1100" dirty="0" err="1" smtClean="0">
                <a:solidFill>
                  <a:schemeClr val="bg1"/>
                </a:solidFill>
              </a:rPr>
              <a:t>Pernah</a:t>
            </a:r>
            <a:r>
              <a:rPr lang="en-US" sz="1100" dirty="0" smtClean="0">
                <a:solidFill>
                  <a:schemeClr val="bg1"/>
                </a:solidFill>
              </a:rPr>
              <a:t> </a:t>
            </a:r>
            <a:r>
              <a:rPr lang="en-US" sz="1100" dirty="0" err="1" smtClean="0">
                <a:solidFill>
                  <a:schemeClr val="bg1"/>
                </a:solidFill>
              </a:rPr>
              <a:t>bekerja</a:t>
            </a:r>
            <a:r>
              <a:rPr lang="en-US" sz="1100" dirty="0" smtClean="0">
                <a:solidFill>
                  <a:schemeClr val="bg1"/>
                </a:solidFill>
              </a:rPr>
              <a:t> </a:t>
            </a:r>
            <a:r>
              <a:rPr lang="en-US" sz="1100" dirty="0" err="1" smtClean="0">
                <a:solidFill>
                  <a:schemeClr val="bg1"/>
                </a:solidFill>
              </a:rPr>
              <a:t>sebagai</a:t>
            </a:r>
            <a:r>
              <a:rPr lang="en-US" sz="1100" dirty="0" smtClean="0">
                <a:solidFill>
                  <a:schemeClr val="bg1"/>
                </a:solidFill>
              </a:rPr>
              <a:t> Sales/leasing consultant </a:t>
            </a:r>
            <a:r>
              <a:rPr lang="en-US" sz="1100" dirty="0" err="1" smtClean="0">
                <a:solidFill>
                  <a:schemeClr val="bg1"/>
                </a:solidFill>
              </a:rPr>
              <a:t>di</a:t>
            </a:r>
            <a:r>
              <a:rPr lang="en-US" sz="1100" dirty="0" smtClean="0">
                <a:solidFill>
                  <a:schemeClr val="bg1"/>
                </a:solidFill>
              </a:rPr>
              <a:t> </a:t>
            </a:r>
            <a:r>
              <a:rPr lang="en-US" sz="1100" dirty="0" err="1" smtClean="0">
                <a:solidFill>
                  <a:schemeClr val="bg1"/>
                </a:solidFill>
                <a:hlinkClick r:id="rId7"/>
              </a:rPr>
              <a:t>Megamart</a:t>
            </a:r>
            <a:endParaRPr lang="en-US" sz="1100" dirty="0" smtClean="0">
              <a:solidFill>
                <a:schemeClr val="bg1"/>
              </a:solidFill>
            </a:endParaRPr>
          </a:p>
          <a:p>
            <a:r>
              <a:rPr lang="en-US" sz="1100" dirty="0" smtClean="0">
                <a:solidFill>
                  <a:schemeClr val="bg1"/>
                </a:solidFill>
              </a:rPr>
              <a:t>·  </a:t>
            </a:r>
            <a:r>
              <a:rPr lang="en-US" sz="1100" dirty="0" err="1" smtClean="0">
                <a:solidFill>
                  <a:schemeClr val="bg1"/>
                </a:solidFill>
              </a:rPr>
              <a:t>Pernah</a:t>
            </a:r>
            <a:r>
              <a:rPr lang="en-US" sz="1100" dirty="0" smtClean="0">
                <a:solidFill>
                  <a:schemeClr val="bg1"/>
                </a:solidFill>
              </a:rPr>
              <a:t> </a:t>
            </a:r>
            <a:r>
              <a:rPr lang="en-US" sz="1100" dirty="0" err="1" smtClean="0">
                <a:solidFill>
                  <a:schemeClr val="bg1"/>
                </a:solidFill>
              </a:rPr>
              <a:t>bekerja</a:t>
            </a:r>
            <a:r>
              <a:rPr lang="en-US" sz="1100" dirty="0" smtClean="0">
                <a:solidFill>
                  <a:schemeClr val="bg1"/>
                </a:solidFill>
              </a:rPr>
              <a:t> </a:t>
            </a:r>
            <a:r>
              <a:rPr lang="en-US" sz="1100" dirty="0" err="1" smtClean="0">
                <a:solidFill>
                  <a:schemeClr val="bg1"/>
                </a:solidFill>
              </a:rPr>
              <a:t>sebagai</a:t>
            </a:r>
            <a:r>
              <a:rPr lang="en-US" sz="1100" dirty="0" smtClean="0">
                <a:solidFill>
                  <a:schemeClr val="bg1"/>
                </a:solidFill>
              </a:rPr>
              <a:t> Asst. Grocery Manager </a:t>
            </a:r>
            <a:r>
              <a:rPr lang="en-US" sz="1100" dirty="0" err="1" smtClean="0">
                <a:solidFill>
                  <a:schemeClr val="bg1"/>
                </a:solidFill>
              </a:rPr>
              <a:t>di</a:t>
            </a:r>
            <a:r>
              <a:rPr lang="en-US" sz="1100" dirty="0" smtClean="0">
                <a:solidFill>
                  <a:schemeClr val="bg1"/>
                </a:solidFill>
              </a:rPr>
              <a:t> </a:t>
            </a:r>
            <a:r>
              <a:rPr lang="en-US" sz="1100" dirty="0" smtClean="0">
                <a:solidFill>
                  <a:schemeClr val="bg1"/>
                </a:solidFill>
                <a:hlinkClick r:id="rId8"/>
              </a:rPr>
              <a:t>Woolworths</a:t>
            </a:r>
            <a:endParaRPr lang="en-US" sz="1100" dirty="0" smtClean="0">
              <a:solidFill>
                <a:schemeClr val="bg1"/>
              </a:solidFill>
            </a:endParaRPr>
          </a:p>
          <a:p>
            <a:r>
              <a:rPr lang="en-US" sz="1100" dirty="0" smtClean="0">
                <a:solidFill>
                  <a:schemeClr val="bg1"/>
                </a:solidFill>
              </a:rPr>
              <a:t>·  </a:t>
            </a:r>
            <a:r>
              <a:rPr lang="en-US" sz="1100" dirty="0" err="1" smtClean="0">
                <a:solidFill>
                  <a:schemeClr val="bg1"/>
                </a:solidFill>
              </a:rPr>
              <a:t>Pernah</a:t>
            </a:r>
            <a:r>
              <a:rPr lang="en-US" sz="1100" dirty="0" smtClean="0">
                <a:solidFill>
                  <a:schemeClr val="bg1"/>
                </a:solidFill>
              </a:rPr>
              <a:t> </a:t>
            </a:r>
            <a:r>
              <a:rPr lang="en-US" sz="1100" dirty="0" err="1" smtClean="0">
                <a:solidFill>
                  <a:schemeClr val="bg1"/>
                </a:solidFill>
              </a:rPr>
              <a:t>bekerja</a:t>
            </a:r>
            <a:r>
              <a:rPr lang="en-US" sz="1100" dirty="0" smtClean="0">
                <a:solidFill>
                  <a:schemeClr val="bg1"/>
                </a:solidFill>
              </a:rPr>
              <a:t> </a:t>
            </a:r>
            <a:r>
              <a:rPr lang="en-US" sz="1100" dirty="0" err="1" smtClean="0">
                <a:solidFill>
                  <a:schemeClr val="bg1"/>
                </a:solidFill>
              </a:rPr>
              <a:t>sebagai</a:t>
            </a:r>
            <a:r>
              <a:rPr lang="en-US" sz="1100" dirty="0" smtClean="0">
                <a:solidFill>
                  <a:schemeClr val="bg1"/>
                </a:solidFill>
              </a:rPr>
              <a:t> </a:t>
            </a:r>
            <a:r>
              <a:rPr lang="en-US" sz="1100" dirty="0" err="1" smtClean="0">
                <a:solidFill>
                  <a:schemeClr val="bg1"/>
                </a:solidFill>
              </a:rPr>
              <a:t>Asisten</a:t>
            </a:r>
            <a:r>
              <a:rPr lang="en-US" sz="1100" dirty="0" smtClean="0">
                <a:solidFill>
                  <a:schemeClr val="bg1"/>
                </a:solidFill>
              </a:rPr>
              <a:t> </a:t>
            </a:r>
            <a:r>
              <a:rPr lang="en-US" sz="1100" dirty="0" err="1" smtClean="0">
                <a:solidFill>
                  <a:schemeClr val="bg1"/>
                </a:solidFill>
              </a:rPr>
              <a:t>sutradara</a:t>
            </a:r>
            <a:r>
              <a:rPr lang="en-US" sz="1100" dirty="0" smtClean="0">
                <a:solidFill>
                  <a:schemeClr val="bg1"/>
                </a:solidFill>
              </a:rPr>
              <a:t> </a:t>
            </a:r>
            <a:r>
              <a:rPr lang="en-US" sz="1100" dirty="0" err="1" smtClean="0">
                <a:solidFill>
                  <a:schemeClr val="bg1"/>
                </a:solidFill>
              </a:rPr>
              <a:t>di</a:t>
            </a:r>
            <a:r>
              <a:rPr lang="en-US" sz="1100" dirty="0" smtClean="0">
                <a:solidFill>
                  <a:schemeClr val="bg1"/>
                </a:solidFill>
              </a:rPr>
              <a:t> </a:t>
            </a:r>
            <a:r>
              <a:rPr lang="en-US" sz="1100" dirty="0" err="1" smtClean="0">
                <a:solidFill>
                  <a:schemeClr val="bg1"/>
                </a:solidFill>
                <a:hlinkClick r:id="rId9"/>
              </a:rPr>
              <a:t>Bemboka</a:t>
            </a:r>
            <a:r>
              <a:rPr lang="en-US" sz="1100" dirty="0" smtClean="0">
                <a:solidFill>
                  <a:schemeClr val="bg1"/>
                </a:solidFill>
                <a:hlinkClick r:id="rId9"/>
              </a:rPr>
              <a:t>, New South Wales, Australia</a:t>
            </a:r>
            <a:endParaRPr lang="en-US" sz="1100" dirty="0" smtClean="0">
              <a:solidFill>
                <a:schemeClr val="bg1"/>
              </a:solidFill>
            </a:endParaRPr>
          </a:p>
          <a:p>
            <a:r>
              <a:rPr lang="en-US" sz="1100" dirty="0" smtClean="0">
                <a:solidFill>
                  <a:schemeClr val="bg1"/>
                </a:solidFill>
              </a:rPr>
              <a:t>·  </a:t>
            </a:r>
            <a:r>
              <a:rPr lang="en-US" sz="1100" dirty="0" err="1" smtClean="0">
                <a:solidFill>
                  <a:schemeClr val="bg1"/>
                </a:solidFill>
              </a:rPr>
              <a:t>Jurusan</a:t>
            </a:r>
            <a:r>
              <a:rPr lang="en-US" sz="1100" dirty="0" smtClean="0">
                <a:solidFill>
                  <a:schemeClr val="bg1"/>
                </a:solidFill>
              </a:rPr>
              <a:t> MBA (master of business administration) </a:t>
            </a:r>
            <a:r>
              <a:rPr lang="en-US" sz="1100" dirty="0" err="1" smtClean="0">
                <a:solidFill>
                  <a:schemeClr val="bg1"/>
                </a:solidFill>
              </a:rPr>
              <a:t>di</a:t>
            </a:r>
            <a:r>
              <a:rPr lang="en-US" sz="1100" dirty="0" smtClean="0">
                <a:solidFill>
                  <a:schemeClr val="bg1"/>
                </a:solidFill>
              </a:rPr>
              <a:t> </a:t>
            </a:r>
            <a:r>
              <a:rPr lang="en-US" sz="1100" dirty="0" smtClean="0">
                <a:solidFill>
                  <a:schemeClr val="bg1"/>
                </a:solidFill>
                <a:hlinkClick r:id="rId4"/>
              </a:rPr>
              <a:t>UTS: University of Technology  </a:t>
            </a:r>
          </a:p>
          <a:p>
            <a:r>
              <a:rPr lang="en-US" sz="1100" dirty="0" smtClean="0">
                <a:solidFill>
                  <a:schemeClr val="bg1"/>
                </a:solidFill>
                <a:hlinkClick r:id="rId4"/>
              </a:rPr>
              <a:t>    Sydney</a:t>
            </a:r>
            <a:endParaRPr lang="en-US" sz="1100" dirty="0" smtClean="0">
              <a:solidFill>
                <a:schemeClr val="bg1"/>
              </a:solidFill>
            </a:endParaRPr>
          </a:p>
          <a:p>
            <a:r>
              <a:rPr lang="en-US" sz="1100" dirty="0" smtClean="0">
                <a:solidFill>
                  <a:schemeClr val="bg1"/>
                </a:solidFill>
              </a:rPr>
              <a:t>·  </a:t>
            </a:r>
            <a:r>
              <a:rPr lang="en-US" sz="1100" dirty="0" err="1" smtClean="0">
                <a:solidFill>
                  <a:schemeClr val="bg1"/>
                </a:solidFill>
              </a:rPr>
              <a:t>Jurusan</a:t>
            </a:r>
            <a:r>
              <a:rPr lang="en-US" sz="1100" dirty="0" smtClean="0">
                <a:solidFill>
                  <a:schemeClr val="bg1"/>
                </a:solidFill>
              </a:rPr>
              <a:t> Business Strategy &amp; Economic Management </a:t>
            </a:r>
            <a:r>
              <a:rPr lang="en-US" sz="1100" dirty="0" err="1" smtClean="0">
                <a:solidFill>
                  <a:schemeClr val="bg1"/>
                </a:solidFill>
              </a:rPr>
              <a:t>di</a:t>
            </a:r>
            <a:r>
              <a:rPr lang="en-US" sz="1100" dirty="0" smtClean="0">
                <a:solidFill>
                  <a:schemeClr val="bg1"/>
                </a:solidFill>
              </a:rPr>
              <a:t> </a:t>
            </a:r>
            <a:r>
              <a:rPr lang="en-US" sz="1100" dirty="0" err="1" smtClean="0">
                <a:solidFill>
                  <a:schemeClr val="bg1"/>
                </a:solidFill>
                <a:hlinkClick r:id="rId10"/>
              </a:rPr>
              <a:t>Universitas</a:t>
            </a:r>
            <a:r>
              <a:rPr lang="en-US" sz="1100" dirty="0" smtClean="0">
                <a:solidFill>
                  <a:schemeClr val="bg1"/>
                </a:solidFill>
                <a:hlinkClick r:id="rId10"/>
              </a:rPr>
              <a:t> New South Wales</a:t>
            </a:r>
            <a:endParaRPr lang="en-US" sz="1100" dirty="0" smtClean="0">
              <a:solidFill>
                <a:schemeClr val="bg1"/>
              </a:solidFill>
            </a:endParaRPr>
          </a:p>
          <a:p>
            <a:endParaRPr lang="en-US" sz="1100" dirty="0" smtClean="0">
              <a:solidFill>
                <a:schemeClr val="bg1"/>
              </a:solidFill>
            </a:endParaRPr>
          </a:p>
          <a:p>
            <a:r>
              <a:rPr lang="en-US" sz="1100" dirty="0" smtClean="0">
                <a:solidFill>
                  <a:schemeClr val="bg1"/>
                </a:solidFill>
              </a:rPr>
              <a:t> </a:t>
            </a:r>
            <a:r>
              <a:rPr lang="id-ID" sz="1100" dirty="0" smtClean="0">
                <a:solidFill>
                  <a:schemeClr val="bg1"/>
                </a:solidFill>
              </a:rPr>
              <a:t>ORGANISASI</a:t>
            </a:r>
            <a:endParaRPr lang="en-US" sz="1100" dirty="0" smtClean="0">
              <a:solidFill>
                <a:schemeClr val="bg1"/>
              </a:solidFill>
            </a:endParaRPr>
          </a:p>
          <a:p>
            <a:r>
              <a:rPr lang="en-US" sz="1100" dirty="0" smtClean="0">
                <a:solidFill>
                  <a:schemeClr val="bg1"/>
                </a:solidFill>
              </a:rPr>
              <a:t>·  </a:t>
            </a:r>
            <a:r>
              <a:rPr lang="en-US" sz="1100" dirty="0" err="1" smtClean="0">
                <a:solidFill>
                  <a:schemeClr val="bg1"/>
                </a:solidFill>
              </a:rPr>
              <a:t>Ketua</a:t>
            </a:r>
            <a:r>
              <a:rPr lang="en-US" sz="1100" dirty="0" smtClean="0">
                <a:solidFill>
                  <a:schemeClr val="bg1"/>
                </a:solidFill>
              </a:rPr>
              <a:t> </a:t>
            </a:r>
            <a:r>
              <a:rPr lang="en-US" sz="1100" dirty="0" err="1" smtClean="0">
                <a:solidFill>
                  <a:schemeClr val="bg1"/>
                </a:solidFill>
              </a:rPr>
              <a:t>Kompartemen</a:t>
            </a:r>
            <a:r>
              <a:rPr lang="en-US" sz="1100" dirty="0" smtClean="0">
                <a:solidFill>
                  <a:schemeClr val="bg1"/>
                </a:solidFill>
              </a:rPr>
              <a:t> </a:t>
            </a:r>
            <a:r>
              <a:rPr lang="en-US" sz="1100" dirty="0" err="1" smtClean="0">
                <a:solidFill>
                  <a:schemeClr val="bg1"/>
                </a:solidFill>
              </a:rPr>
              <a:t>Angkutan</a:t>
            </a:r>
            <a:r>
              <a:rPr lang="en-US" sz="1100" dirty="0" smtClean="0">
                <a:solidFill>
                  <a:schemeClr val="bg1"/>
                </a:solidFill>
              </a:rPr>
              <a:t> </a:t>
            </a:r>
            <a:r>
              <a:rPr lang="en-US" sz="1100" dirty="0" err="1" smtClean="0">
                <a:solidFill>
                  <a:schemeClr val="bg1"/>
                </a:solidFill>
              </a:rPr>
              <a:t>Darat</a:t>
            </a:r>
            <a:r>
              <a:rPr lang="en-US" sz="1100" dirty="0" smtClean="0">
                <a:solidFill>
                  <a:schemeClr val="bg1"/>
                </a:solidFill>
              </a:rPr>
              <a:t> </a:t>
            </a:r>
            <a:r>
              <a:rPr lang="en-US" sz="1100" dirty="0" err="1" smtClean="0">
                <a:solidFill>
                  <a:schemeClr val="bg1"/>
                </a:solidFill>
              </a:rPr>
              <a:t>di</a:t>
            </a:r>
            <a:r>
              <a:rPr lang="en-US" sz="1100" dirty="0" smtClean="0">
                <a:solidFill>
                  <a:schemeClr val="bg1"/>
                </a:solidFill>
              </a:rPr>
              <a:t> </a:t>
            </a:r>
            <a:r>
              <a:rPr lang="en-US" sz="1100" dirty="0" smtClean="0">
                <a:solidFill>
                  <a:schemeClr val="bg1"/>
                </a:solidFill>
                <a:hlinkClick r:id="rId11"/>
              </a:rPr>
              <a:t>DPP ALFI / ILFA</a:t>
            </a:r>
            <a:endParaRPr lang="en-US" sz="1100" dirty="0" smtClean="0">
              <a:solidFill>
                <a:schemeClr val="bg1"/>
              </a:solidFill>
            </a:endParaRPr>
          </a:p>
          <a:p>
            <a:r>
              <a:rPr lang="en-US" sz="1100" dirty="0" smtClean="0">
                <a:solidFill>
                  <a:schemeClr val="bg1"/>
                </a:solidFill>
              </a:rPr>
              <a:t>·  </a:t>
            </a:r>
            <a:r>
              <a:rPr lang="en-US" sz="1100" dirty="0" err="1" smtClean="0">
                <a:solidFill>
                  <a:schemeClr val="bg1"/>
                </a:solidFill>
              </a:rPr>
              <a:t>Ketua</a:t>
            </a:r>
            <a:r>
              <a:rPr lang="en-US" sz="1100" dirty="0" smtClean="0">
                <a:solidFill>
                  <a:schemeClr val="bg1"/>
                </a:solidFill>
              </a:rPr>
              <a:t> </a:t>
            </a:r>
            <a:r>
              <a:rPr lang="en-US" sz="1100" dirty="0" err="1" smtClean="0">
                <a:solidFill>
                  <a:schemeClr val="bg1"/>
                </a:solidFill>
              </a:rPr>
              <a:t>di</a:t>
            </a:r>
            <a:r>
              <a:rPr lang="en-US" sz="1100" dirty="0" smtClean="0">
                <a:solidFill>
                  <a:schemeClr val="bg1"/>
                </a:solidFill>
              </a:rPr>
              <a:t> </a:t>
            </a:r>
            <a:r>
              <a:rPr lang="en-US" sz="1100" dirty="0" smtClean="0">
                <a:solidFill>
                  <a:schemeClr val="bg1"/>
                </a:solidFill>
                <a:hlinkClick r:id="rId12"/>
              </a:rPr>
              <a:t>GudangBang.com</a:t>
            </a:r>
            <a:endParaRPr lang="en-US" sz="1100" dirty="0" smtClean="0">
              <a:solidFill>
                <a:schemeClr val="bg1"/>
              </a:solidFill>
            </a:endParaRPr>
          </a:p>
          <a:p>
            <a:r>
              <a:rPr lang="en-US" sz="1100" dirty="0" smtClean="0">
                <a:solidFill>
                  <a:schemeClr val="bg1"/>
                </a:solidFill>
              </a:rPr>
              <a:t>·  </a:t>
            </a:r>
            <a:r>
              <a:rPr lang="en-US" sz="1100" dirty="0" err="1" smtClean="0">
                <a:solidFill>
                  <a:schemeClr val="bg1"/>
                </a:solidFill>
              </a:rPr>
              <a:t>Wakil</a:t>
            </a:r>
            <a:r>
              <a:rPr lang="en-US" sz="1100" dirty="0" smtClean="0">
                <a:solidFill>
                  <a:schemeClr val="bg1"/>
                </a:solidFill>
              </a:rPr>
              <a:t> </a:t>
            </a:r>
            <a:r>
              <a:rPr lang="en-US" sz="1100" dirty="0" err="1" smtClean="0">
                <a:solidFill>
                  <a:schemeClr val="bg1"/>
                </a:solidFill>
              </a:rPr>
              <a:t>Ketua</a:t>
            </a:r>
            <a:r>
              <a:rPr lang="en-US" sz="1100" dirty="0" smtClean="0">
                <a:solidFill>
                  <a:schemeClr val="bg1"/>
                </a:solidFill>
              </a:rPr>
              <a:t> </a:t>
            </a:r>
            <a:r>
              <a:rPr lang="en-US" sz="1100" dirty="0" err="1" smtClean="0">
                <a:solidFill>
                  <a:schemeClr val="bg1"/>
                </a:solidFill>
              </a:rPr>
              <a:t>Komite</a:t>
            </a:r>
            <a:r>
              <a:rPr lang="en-US" sz="1100" dirty="0" smtClean="0">
                <a:solidFill>
                  <a:schemeClr val="bg1"/>
                </a:solidFill>
              </a:rPr>
              <a:t> </a:t>
            </a:r>
            <a:r>
              <a:rPr lang="en-US" sz="1100" dirty="0" err="1" smtClean="0">
                <a:solidFill>
                  <a:schemeClr val="bg1"/>
                </a:solidFill>
              </a:rPr>
              <a:t>Tetap</a:t>
            </a:r>
            <a:r>
              <a:rPr lang="en-US" sz="1100" dirty="0" smtClean="0">
                <a:solidFill>
                  <a:schemeClr val="bg1"/>
                </a:solidFill>
              </a:rPr>
              <a:t> </a:t>
            </a:r>
            <a:r>
              <a:rPr lang="en-US" sz="1100" dirty="0" err="1" smtClean="0">
                <a:solidFill>
                  <a:schemeClr val="bg1"/>
                </a:solidFill>
              </a:rPr>
              <a:t>Pusat</a:t>
            </a:r>
            <a:r>
              <a:rPr lang="en-US" sz="1100" dirty="0" smtClean="0">
                <a:solidFill>
                  <a:schemeClr val="bg1"/>
                </a:solidFill>
              </a:rPr>
              <a:t> </a:t>
            </a:r>
            <a:r>
              <a:rPr lang="en-US" sz="1100" dirty="0" err="1" smtClean="0">
                <a:solidFill>
                  <a:schemeClr val="bg1"/>
                </a:solidFill>
              </a:rPr>
              <a:t>Kawasan</a:t>
            </a:r>
            <a:r>
              <a:rPr lang="en-US" sz="1100" dirty="0" smtClean="0">
                <a:solidFill>
                  <a:schemeClr val="bg1"/>
                </a:solidFill>
              </a:rPr>
              <a:t> </a:t>
            </a:r>
            <a:r>
              <a:rPr lang="en-US" sz="1100" dirty="0" err="1" smtClean="0">
                <a:solidFill>
                  <a:schemeClr val="bg1"/>
                </a:solidFill>
              </a:rPr>
              <a:t>Logistik</a:t>
            </a:r>
            <a:r>
              <a:rPr lang="en-US" sz="1100" dirty="0" smtClean="0">
                <a:solidFill>
                  <a:schemeClr val="bg1"/>
                </a:solidFill>
              </a:rPr>
              <a:t> </a:t>
            </a:r>
            <a:r>
              <a:rPr lang="en-US" sz="1100" dirty="0" err="1" smtClean="0">
                <a:solidFill>
                  <a:schemeClr val="bg1"/>
                </a:solidFill>
              </a:rPr>
              <a:t>di</a:t>
            </a:r>
            <a:r>
              <a:rPr lang="en-US" sz="1100" dirty="0" smtClean="0">
                <a:solidFill>
                  <a:schemeClr val="bg1"/>
                </a:solidFill>
              </a:rPr>
              <a:t> </a:t>
            </a:r>
            <a:r>
              <a:rPr lang="en-US" sz="1100" dirty="0" smtClean="0">
                <a:solidFill>
                  <a:schemeClr val="bg1"/>
                </a:solidFill>
                <a:hlinkClick r:id="rId13"/>
              </a:rPr>
              <a:t>KADIN Indonesia (Indonesian Chamber of Commerce and Industry)</a:t>
            </a:r>
            <a:endParaRPr lang="en-US" sz="1100" dirty="0" smtClean="0">
              <a:solidFill>
                <a:schemeClr val="bg1"/>
              </a:solidFill>
            </a:endParaRPr>
          </a:p>
          <a:p>
            <a:r>
              <a:rPr lang="en-US" sz="1100" dirty="0" smtClean="0">
                <a:solidFill>
                  <a:schemeClr val="bg1"/>
                </a:solidFill>
              </a:rPr>
              <a:t>·  Executive Vice President (EVP) </a:t>
            </a:r>
            <a:r>
              <a:rPr lang="en-US" sz="1100" dirty="0" err="1" smtClean="0">
                <a:solidFill>
                  <a:schemeClr val="bg1"/>
                </a:solidFill>
              </a:rPr>
              <a:t>di</a:t>
            </a:r>
            <a:r>
              <a:rPr lang="en-US" sz="1100" dirty="0" smtClean="0">
                <a:solidFill>
                  <a:schemeClr val="bg1"/>
                </a:solidFill>
              </a:rPr>
              <a:t> </a:t>
            </a:r>
            <a:r>
              <a:rPr lang="en-US" sz="1100" dirty="0" smtClean="0">
                <a:solidFill>
                  <a:schemeClr val="bg1"/>
                </a:solidFill>
                <a:hlinkClick r:id="rId14"/>
              </a:rPr>
              <a:t>JCI</a:t>
            </a:r>
            <a:endParaRPr lang="en-US" sz="1100" dirty="0" smtClean="0">
              <a:solidFill>
                <a:schemeClr val="bg1"/>
              </a:solidFill>
            </a:endParaRPr>
          </a:p>
          <a:p>
            <a:r>
              <a:rPr lang="en-US" sz="1100" dirty="0" smtClean="0">
                <a:solidFill>
                  <a:schemeClr val="bg1"/>
                </a:solidFill>
              </a:rPr>
              <a:t>·  SEKETARIS UMUM </a:t>
            </a:r>
            <a:r>
              <a:rPr lang="en-US" sz="1100" dirty="0" err="1" smtClean="0">
                <a:solidFill>
                  <a:schemeClr val="bg1"/>
                </a:solidFill>
              </a:rPr>
              <a:t>di</a:t>
            </a:r>
            <a:r>
              <a:rPr lang="en-US" sz="1100" dirty="0" smtClean="0">
                <a:solidFill>
                  <a:schemeClr val="bg1"/>
                </a:solidFill>
              </a:rPr>
              <a:t> </a:t>
            </a:r>
            <a:r>
              <a:rPr lang="en-US" sz="1100" dirty="0" smtClean="0">
                <a:solidFill>
                  <a:schemeClr val="bg1"/>
                </a:solidFill>
                <a:hlinkClick r:id="rId15"/>
              </a:rPr>
              <a:t>HIPMI - </a:t>
            </a:r>
            <a:r>
              <a:rPr lang="en-US" sz="1100" dirty="0" err="1" smtClean="0">
                <a:solidFill>
                  <a:schemeClr val="bg1"/>
                </a:solidFill>
                <a:hlinkClick r:id="rId15"/>
              </a:rPr>
              <a:t>Himpunan</a:t>
            </a:r>
            <a:r>
              <a:rPr lang="en-US" sz="1100" dirty="0" smtClean="0">
                <a:solidFill>
                  <a:schemeClr val="bg1"/>
                </a:solidFill>
                <a:hlinkClick r:id="rId15"/>
              </a:rPr>
              <a:t> </a:t>
            </a:r>
            <a:r>
              <a:rPr lang="en-US" sz="1100" dirty="0" err="1" smtClean="0">
                <a:solidFill>
                  <a:schemeClr val="bg1"/>
                </a:solidFill>
                <a:hlinkClick r:id="rId15"/>
              </a:rPr>
              <a:t>Pengusaha</a:t>
            </a:r>
            <a:r>
              <a:rPr lang="en-US" sz="1100" dirty="0" smtClean="0">
                <a:solidFill>
                  <a:schemeClr val="bg1"/>
                </a:solidFill>
                <a:hlinkClick r:id="rId15"/>
              </a:rPr>
              <a:t> </a:t>
            </a:r>
            <a:r>
              <a:rPr lang="en-US" sz="1100" dirty="0" err="1" smtClean="0">
                <a:solidFill>
                  <a:schemeClr val="bg1"/>
                </a:solidFill>
                <a:hlinkClick r:id="rId15"/>
              </a:rPr>
              <a:t>Muda</a:t>
            </a:r>
            <a:r>
              <a:rPr lang="en-US" sz="1100" dirty="0" smtClean="0">
                <a:solidFill>
                  <a:schemeClr val="bg1"/>
                </a:solidFill>
                <a:hlinkClick r:id="rId15"/>
              </a:rPr>
              <a:t> Indonesia</a:t>
            </a:r>
            <a:endParaRPr lang="en-US" sz="1100" dirty="0" smtClean="0">
              <a:solidFill>
                <a:schemeClr val="bg1"/>
              </a:solidFill>
            </a:endParaRPr>
          </a:p>
          <a:p>
            <a:r>
              <a:rPr lang="en-US" sz="1100" dirty="0" smtClean="0">
                <a:solidFill>
                  <a:schemeClr val="bg1"/>
                </a:solidFill>
              </a:rPr>
              <a:t>·  Finance Director (CFO) </a:t>
            </a:r>
            <a:r>
              <a:rPr lang="en-US" sz="1100" dirty="0" err="1" smtClean="0">
                <a:solidFill>
                  <a:schemeClr val="bg1"/>
                </a:solidFill>
              </a:rPr>
              <a:t>di</a:t>
            </a:r>
            <a:r>
              <a:rPr lang="en-US" sz="1100" dirty="0" smtClean="0">
                <a:solidFill>
                  <a:schemeClr val="bg1"/>
                </a:solidFill>
              </a:rPr>
              <a:t> </a:t>
            </a:r>
            <a:r>
              <a:rPr lang="en-US" sz="1100" dirty="0" err="1" smtClean="0">
                <a:solidFill>
                  <a:schemeClr val="bg1"/>
                </a:solidFill>
                <a:hlinkClick r:id="rId16"/>
              </a:rPr>
              <a:t>Sertifikasi</a:t>
            </a:r>
            <a:r>
              <a:rPr lang="en-US" sz="1100" dirty="0" smtClean="0">
                <a:solidFill>
                  <a:schemeClr val="bg1"/>
                </a:solidFill>
                <a:hlinkClick r:id="rId16"/>
              </a:rPr>
              <a:t> </a:t>
            </a:r>
            <a:r>
              <a:rPr lang="en-US" sz="1100" dirty="0" err="1" smtClean="0">
                <a:solidFill>
                  <a:schemeClr val="bg1"/>
                </a:solidFill>
                <a:hlinkClick r:id="rId16"/>
              </a:rPr>
              <a:t>Logistik</a:t>
            </a:r>
            <a:r>
              <a:rPr lang="en-US" sz="1100" dirty="0" smtClean="0">
                <a:solidFill>
                  <a:schemeClr val="bg1"/>
                </a:solidFill>
                <a:hlinkClick r:id="rId16"/>
              </a:rPr>
              <a:t> &amp; Supply Chain</a:t>
            </a:r>
            <a:endParaRPr lang="en-US" sz="1100" dirty="0" smtClean="0">
              <a:solidFill>
                <a:schemeClr val="bg1"/>
              </a:solidFill>
            </a:endParaRPr>
          </a:p>
          <a:p>
            <a:r>
              <a:rPr lang="en-US" sz="1100" dirty="0" smtClean="0">
                <a:solidFill>
                  <a:schemeClr val="bg1"/>
                </a:solidFill>
              </a:rPr>
              <a:t> 2014 – 2015        </a:t>
            </a:r>
            <a:r>
              <a:rPr lang="en-US" sz="1100" dirty="0" err="1" smtClean="0">
                <a:solidFill>
                  <a:schemeClr val="bg1"/>
                </a:solidFill>
              </a:rPr>
              <a:t>Ketua</a:t>
            </a:r>
            <a:r>
              <a:rPr lang="en-US" sz="1100" dirty="0" smtClean="0">
                <a:solidFill>
                  <a:schemeClr val="bg1"/>
                </a:solidFill>
              </a:rPr>
              <a:t> DPD JAWA TIMUR</a:t>
            </a:r>
          </a:p>
          <a:p>
            <a:r>
              <a:rPr lang="en-US" sz="1100" dirty="0" smtClean="0">
                <a:solidFill>
                  <a:schemeClr val="bg1"/>
                </a:solidFill>
              </a:rPr>
              <a:t>2016 - </a:t>
            </a:r>
            <a:r>
              <a:rPr lang="en-US" sz="1100" dirty="0" err="1" smtClean="0">
                <a:solidFill>
                  <a:schemeClr val="bg1"/>
                </a:solidFill>
              </a:rPr>
              <a:t>Saat</a:t>
            </a:r>
            <a:r>
              <a:rPr lang="en-US" sz="1100" dirty="0" smtClean="0">
                <a:solidFill>
                  <a:schemeClr val="bg1"/>
                </a:solidFill>
              </a:rPr>
              <a:t> </a:t>
            </a:r>
            <a:r>
              <a:rPr lang="en-US" sz="1100" dirty="0" err="1" smtClean="0">
                <a:solidFill>
                  <a:schemeClr val="bg1"/>
                </a:solidFill>
              </a:rPr>
              <a:t>ini</a:t>
            </a:r>
            <a:r>
              <a:rPr lang="en-US" sz="1100" dirty="0" smtClean="0">
                <a:solidFill>
                  <a:schemeClr val="bg1"/>
                </a:solidFill>
              </a:rPr>
              <a:t>,    </a:t>
            </a:r>
            <a:r>
              <a:rPr lang="en-US" sz="1100" dirty="0" err="1" smtClean="0">
                <a:solidFill>
                  <a:schemeClr val="bg1"/>
                </a:solidFill>
              </a:rPr>
              <a:t>Wakil</a:t>
            </a:r>
            <a:r>
              <a:rPr lang="en-US" sz="1100" dirty="0" smtClean="0">
                <a:solidFill>
                  <a:schemeClr val="bg1"/>
                </a:solidFill>
              </a:rPr>
              <a:t> </a:t>
            </a:r>
            <a:r>
              <a:rPr lang="en-US" sz="1100" dirty="0" err="1" smtClean="0">
                <a:solidFill>
                  <a:schemeClr val="bg1"/>
                </a:solidFill>
              </a:rPr>
              <a:t>Ketua</a:t>
            </a:r>
            <a:r>
              <a:rPr lang="en-US" sz="1100" dirty="0" smtClean="0">
                <a:solidFill>
                  <a:schemeClr val="bg1"/>
                </a:solidFill>
              </a:rPr>
              <a:t> </a:t>
            </a:r>
            <a:r>
              <a:rPr lang="en-US" sz="1100" dirty="0" err="1" smtClean="0">
                <a:solidFill>
                  <a:schemeClr val="bg1"/>
                </a:solidFill>
              </a:rPr>
              <a:t>Umum</a:t>
            </a:r>
            <a:r>
              <a:rPr lang="en-US" sz="1100" dirty="0" smtClean="0">
                <a:solidFill>
                  <a:schemeClr val="bg1"/>
                </a:solidFill>
              </a:rPr>
              <a:t>  I </a:t>
            </a:r>
            <a:r>
              <a:rPr lang="en-US" sz="1100" dirty="0" err="1" smtClean="0">
                <a:solidFill>
                  <a:schemeClr val="bg1"/>
                </a:solidFill>
              </a:rPr>
              <a:t>Asosiasi</a:t>
            </a:r>
            <a:r>
              <a:rPr lang="en-US" sz="1100" dirty="0" smtClean="0">
                <a:solidFill>
                  <a:schemeClr val="bg1"/>
                </a:solidFill>
              </a:rPr>
              <a:t> </a:t>
            </a:r>
            <a:r>
              <a:rPr lang="en-US" sz="1100" dirty="0" err="1" smtClean="0">
                <a:solidFill>
                  <a:schemeClr val="bg1"/>
                </a:solidFill>
              </a:rPr>
              <a:t>Pengusaha</a:t>
            </a:r>
            <a:r>
              <a:rPr lang="en-US" sz="1100" dirty="0" smtClean="0">
                <a:solidFill>
                  <a:schemeClr val="bg1"/>
                </a:solidFill>
              </a:rPr>
              <a:t> </a:t>
            </a:r>
            <a:r>
              <a:rPr lang="en-US" sz="1100" dirty="0" err="1" smtClean="0">
                <a:solidFill>
                  <a:schemeClr val="bg1"/>
                </a:solidFill>
              </a:rPr>
              <a:t>Truk</a:t>
            </a:r>
            <a:r>
              <a:rPr lang="en-US" sz="1100" dirty="0" smtClean="0">
                <a:solidFill>
                  <a:schemeClr val="bg1"/>
                </a:solidFill>
              </a:rPr>
              <a:t> Indonesia</a:t>
            </a:r>
            <a:r>
              <a:rPr lang="id-ID" sz="1200" dirty="0" smtClean="0">
                <a:solidFill>
                  <a:schemeClr val="bg1"/>
                </a:solidFill>
              </a:rPr>
              <a:t/>
            </a:r>
            <a:br>
              <a:rPr lang="id-ID" sz="1200" dirty="0" smtClean="0">
                <a:solidFill>
                  <a:schemeClr val="bg1"/>
                </a:solidFill>
              </a:rPr>
            </a:br>
            <a:endParaRPr lang="id-ID" sz="1200" dirty="0">
              <a:solidFill>
                <a:schemeClr val="bg1"/>
              </a:solidFill>
            </a:endParaRPr>
          </a:p>
        </p:txBody>
      </p:sp>
      <p:sp>
        <p:nvSpPr>
          <p:cNvPr id="7" name="Rectangle 6"/>
          <p:cNvSpPr/>
          <p:nvPr/>
        </p:nvSpPr>
        <p:spPr>
          <a:xfrm>
            <a:off x="7086601" y="4343400"/>
            <a:ext cx="1529586" cy="261610"/>
          </a:xfrm>
          <a:prstGeom prst="rect">
            <a:avLst/>
          </a:prstGeom>
        </p:spPr>
        <p:txBody>
          <a:bodyPr wrap="none">
            <a:spAutoFit/>
          </a:bodyPr>
          <a:lstStyle/>
          <a:p>
            <a:r>
              <a:rPr lang="en-US" sz="1100" b="1" dirty="0" smtClean="0"/>
              <a:t>      </a:t>
            </a:r>
            <a:r>
              <a:rPr lang="en-US" sz="1100" b="1" dirty="0" err="1" smtClean="0"/>
              <a:t>Kyatmaja</a:t>
            </a:r>
            <a:r>
              <a:rPr lang="en-US" sz="1100" b="1" dirty="0" smtClean="0"/>
              <a:t> </a:t>
            </a:r>
            <a:r>
              <a:rPr lang="en-US" sz="1100" b="1" dirty="0" err="1" smtClean="0"/>
              <a:t>Lookman</a:t>
            </a:r>
            <a:r>
              <a:rPr lang="en-US" sz="1100" b="1" dirty="0" smtClean="0"/>
              <a:t> </a:t>
            </a:r>
            <a:endParaRPr lang="en-US" sz="1100" b="1" dirty="0"/>
          </a:p>
        </p:txBody>
      </p:sp>
      <p:pic>
        <p:nvPicPr>
          <p:cNvPr id="9" name="Picture 8" descr="1-2.png"/>
          <p:cNvPicPr>
            <a:picLocks noChangeAspect="1"/>
          </p:cNvPicPr>
          <p:nvPr/>
        </p:nvPicPr>
        <p:blipFill>
          <a:blip r:embed="rId17" cstate="print"/>
          <a:stretch>
            <a:fillRect/>
          </a:stretch>
        </p:blipFill>
        <p:spPr>
          <a:xfrm>
            <a:off x="7010400" y="152400"/>
            <a:ext cx="1981200" cy="2057400"/>
          </a:xfrm>
          <a:prstGeom prst="rect">
            <a:avLst/>
          </a:prstGeom>
          <a:ln>
            <a:solidFill>
              <a:schemeClr val="accent1"/>
            </a:solidFill>
          </a:ln>
        </p:spPr>
      </p:pic>
      <p:pic>
        <p:nvPicPr>
          <p:cNvPr id="12" name="Picture 13" descr="3dflags_idn0001-000ea.gif"/>
          <p:cNvPicPr>
            <a:picLocks noChangeAspect="1"/>
          </p:cNvPicPr>
          <p:nvPr/>
        </p:nvPicPr>
        <p:blipFill>
          <a:blip r:embed="rId18" cstate="print"/>
          <a:srcRect/>
          <a:stretch>
            <a:fillRect/>
          </a:stretch>
        </p:blipFill>
        <p:spPr bwMode="auto">
          <a:xfrm>
            <a:off x="7239001" y="5105400"/>
            <a:ext cx="1582737" cy="914400"/>
          </a:xfrm>
          <a:prstGeom prst="rect">
            <a:avLst/>
          </a:prstGeom>
          <a:noFill/>
          <a:ln w="9525">
            <a:noFill/>
            <a:miter lim="800000"/>
            <a:headEnd/>
            <a:tailEnd/>
          </a:ln>
        </p:spPr>
      </p:pic>
    </p:spTree>
    <p:extLst>
      <p:ext uri="{BB962C8B-B14F-4D97-AF65-F5344CB8AC3E}">
        <p14:creationId xmlns:p14="http://schemas.microsoft.com/office/powerpoint/2010/main" xmlns="" val="635394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7815" y="609600"/>
            <a:ext cx="4851585" cy="707886"/>
          </a:xfrm>
          <a:prstGeom prst="rect">
            <a:avLst/>
          </a:prstGeom>
          <a:noFill/>
        </p:spPr>
        <p:txBody>
          <a:bodyPr wrap="none" rtlCol="0">
            <a:spAutoFit/>
          </a:bodyPr>
          <a:lstStyle/>
          <a:p>
            <a:r>
              <a:rPr lang="id-ID" sz="4000" b="1" dirty="0" smtClean="0"/>
              <a:t>APA  ITU  APTRINDO ?</a:t>
            </a:r>
            <a:endParaRPr lang="id-ID" sz="4000" b="1" dirty="0"/>
          </a:p>
        </p:txBody>
      </p:sp>
      <p:sp>
        <p:nvSpPr>
          <p:cNvPr id="3" name="Rectangle 2"/>
          <p:cNvSpPr/>
          <p:nvPr/>
        </p:nvSpPr>
        <p:spPr>
          <a:xfrm>
            <a:off x="457200" y="1600200"/>
            <a:ext cx="8229600" cy="4093428"/>
          </a:xfrm>
          <a:prstGeom prst="rect">
            <a:avLst/>
          </a:prstGeom>
          <a:solidFill>
            <a:schemeClr val="bg1"/>
          </a:solidFill>
        </p:spPr>
        <p:txBody>
          <a:bodyPr wrap="square">
            <a:spAutoFit/>
          </a:bodyPr>
          <a:lstStyle/>
          <a:p>
            <a:pPr marL="342900" indent="-342900" algn="just">
              <a:buFont typeface="Wingdings" pitchFamily="2" charset="2"/>
              <a:buChar char="q"/>
            </a:pPr>
            <a:r>
              <a:rPr lang="en-US" sz="2000" dirty="0" smtClean="0"/>
              <a:t>APTRINDO </a:t>
            </a:r>
            <a:r>
              <a:rPr lang="en-US" sz="2000" dirty="0" err="1"/>
              <a:t>adalah</a:t>
            </a:r>
            <a:r>
              <a:rPr lang="en-US" sz="2000" dirty="0"/>
              <a:t> </a:t>
            </a:r>
            <a:r>
              <a:rPr lang="en-US" sz="2000" dirty="0" err="1"/>
              <a:t>Asosiasi</a:t>
            </a:r>
            <a:r>
              <a:rPr lang="en-US" sz="2000" dirty="0"/>
              <a:t> </a:t>
            </a:r>
            <a:r>
              <a:rPr lang="en-US" sz="2000" dirty="0" err="1"/>
              <a:t>Pengusaha</a:t>
            </a:r>
            <a:r>
              <a:rPr lang="en-US" sz="2000" dirty="0"/>
              <a:t> </a:t>
            </a:r>
            <a:r>
              <a:rPr lang="en-US" sz="2000" dirty="0" err="1"/>
              <a:t>Truk</a:t>
            </a:r>
            <a:r>
              <a:rPr lang="en-US" sz="2000" dirty="0"/>
              <a:t> Indonesia </a:t>
            </a:r>
            <a:r>
              <a:rPr lang="en-US" sz="2000" dirty="0" err="1"/>
              <a:t>dalam</a:t>
            </a:r>
            <a:r>
              <a:rPr lang="en-US" sz="2000" dirty="0"/>
              <a:t> </a:t>
            </a:r>
            <a:r>
              <a:rPr lang="en-US" sz="2000" dirty="0" err="1"/>
              <a:t>bahasa</a:t>
            </a:r>
            <a:r>
              <a:rPr lang="en-US" sz="2000" dirty="0"/>
              <a:t> </a:t>
            </a:r>
            <a:r>
              <a:rPr lang="en-US" sz="2000" dirty="0" err="1"/>
              <a:t>Inggrisnya</a:t>
            </a:r>
            <a:r>
              <a:rPr lang="en-US" sz="2000" dirty="0"/>
              <a:t> </a:t>
            </a:r>
            <a:r>
              <a:rPr lang="en-US" sz="2000" dirty="0" err="1"/>
              <a:t>disebut</a:t>
            </a:r>
            <a:r>
              <a:rPr lang="en-US" sz="2000" dirty="0"/>
              <a:t> </a:t>
            </a:r>
            <a:r>
              <a:rPr lang="en-US" sz="2000" b="1" i="1" dirty="0" smtClean="0"/>
              <a:t>Indonesian Trucking Association (ITA)</a:t>
            </a:r>
            <a:r>
              <a:rPr lang="id-ID" sz="2000" b="1" i="1" dirty="0" smtClean="0"/>
              <a:t>.</a:t>
            </a:r>
          </a:p>
          <a:p>
            <a:pPr algn="just"/>
            <a:endParaRPr lang="id-ID" sz="2000" b="1" i="1" dirty="0" smtClean="0"/>
          </a:p>
          <a:p>
            <a:pPr marL="342900" indent="-342900" algn="just">
              <a:buFont typeface="Wingdings" pitchFamily="2" charset="2"/>
              <a:buChar char="q"/>
            </a:pPr>
            <a:r>
              <a:rPr lang="id-ID" sz="2000" dirty="0" smtClean="0"/>
              <a:t>Berdiri</a:t>
            </a:r>
            <a:r>
              <a:rPr lang="en-US" sz="2000" dirty="0" smtClean="0"/>
              <a:t> </a:t>
            </a:r>
            <a:r>
              <a:rPr lang="en-US" sz="2000" dirty="0" err="1"/>
              <a:t>pada</a:t>
            </a:r>
            <a:r>
              <a:rPr lang="en-US" sz="2000" dirty="0"/>
              <a:t> </a:t>
            </a:r>
            <a:r>
              <a:rPr lang="en-US" sz="2000" dirty="0" err="1"/>
              <a:t>tanggal</a:t>
            </a:r>
            <a:r>
              <a:rPr lang="en-US" sz="2000" dirty="0"/>
              <a:t> 19 </a:t>
            </a:r>
            <a:r>
              <a:rPr lang="en-US" sz="2000" dirty="0" err="1"/>
              <a:t>Agustus</a:t>
            </a:r>
            <a:r>
              <a:rPr lang="en-US" sz="2000" dirty="0"/>
              <a:t> 2014 di </a:t>
            </a:r>
            <a:r>
              <a:rPr lang="en-US" sz="2000" dirty="0" err="1"/>
              <a:t>Sunlake</a:t>
            </a:r>
            <a:r>
              <a:rPr lang="en-US" sz="2000" dirty="0"/>
              <a:t> Hotel, </a:t>
            </a:r>
            <a:r>
              <a:rPr lang="en-US" sz="2000" dirty="0" err="1"/>
              <a:t>Sunter</a:t>
            </a:r>
            <a:r>
              <a:rPr lang="en-US" sz="2000" dirty="0"/>
              <a:t> </a:t>
            </a:r>
            <a:r>
              <a:rPr lang="en-US" sz="2000" dirty="0" err="1"/>
              <a:t>Tanjung</a:t>
            </a:r>
            <a:r>
              <a:rPr lang="en-US" sz="2000" dirty="0"/>
              <a:t> </a:t>
            </a:r>
            <a:r>
              <a:rPr lang="en-US" sz="2000" dirty="0" err="1"/>
              <a:t>Priok</a:t>
            </a:r>
            <a:r>
              <a:rPr lang="en-US" sz="2000" dirty="0"/>
              <a:t> – Jakarta Utara </a:t>
            </a:r>
            <a:r>
              <a:rPr lang="en-US" sz="2000" dirty="0" err="1"/>
              <a:t>oleh</a:t>
            </a:r>
            <a:r>
              <a:rPr lang="en-US" sz="2000" dirty="0"/>
              <a:t> 48 </a:t>
            </a:r>
            <a:r>
              <a:rPr lang="en-US" sz="2000" dirty="0" err="1"/>
              <a:t>Pengusaha</a:t>
            </a:r>
            <a:r>
              <a:rPr lang="en-US" sz="2000" dirty="0"/>
              <a:t> </a:t>
            </a:r>
            <a:r>
              <a:rPr lang="en-US" sz="2000" dirty="0" err="1"/>
              <a:t>Truk</a:t>
            </a:r>
            <a:r>
              <a:rPr lang="en-US" sz="2000" dirty="0"/>
              <a:t> </a:t>
            </a:r>
            <a:r>
              <a:rPr lang="en-US" sz="2000" dirty="0" err="1"/>
              <a:t>dari</a:t>
            </a:r>
            <a:r>
              <a:rPr lang="en-US" sz="2000" dirty="0"/>
              <a:t> </a:t>
            </a:r>
            <a:r>
              <a:rPr lang="en-US" sz="2000" dirty="0" err="1"/>
              <a:t>berbagai</a:t>
            </a:r>
            <a:r>
              <a:rPr lang="en-US" sz="2000" dirty="0"/>
              <a:t> </a:t>
            </a:r>
            <a:r>
              <a:rPr lang="en-US" sz="2000" dirty="0" err="1" smtClean="0"/>
              <a:t>daerah</a:t>
            </a:r>
            <a:r>
              <a:rPr lang="id-ID" sz="2000" dirty="0" smtClean="0"/>
              <a:t> di Indonesia.</a:t>
            </a:r>
          </a:p>
          <a:p>
            <a:pPr marL="285750" indent="-285750" algn="just">
              <a:buFont typeface="Arial" panose="020B0604020202020204" pitchFamily="34" charset="0"/>
              <a:buChar char="•"/>
            </a:pPr>
            <a:endParaRPr lang="id-ID" sz="2000" dirty="0"/>
          </a:p>
          <a:p>
            <a:pPr marL="342900" indent="-342900" algn="just">
              <a:buFont typeface="Wingdings" pitchFamily="2" charset="2"/>
              <a:buChar char="q"/>
            </a:pPr>
            <a:r>
              <a:rPr lang="id-ID" sz="2000" dirty="0" smtClean="0"/>
              <a:t>Anggotanya : Ada 11 DPD yang sudah terbentuk, 4 DPC dan perwakilan DPD 1</a:t>
            </a:r>
            <a:r>
              <a:rPr lang="en-US" sz="2000" dirty="0" smtClean="0"/>
              <a:t>2</a:t>
            </a:r>
          </a:p>
          <a:p>
            <a:pPr marL="1657350" lvl="3" indent="-285750">
              <a:buFont typeface="Arial" panose="020B0604020202020204" pitchFamily="34" charset="0"/>
              <a:buChar char="•"/>
            </a:pPr>
            <a:r>
              <a:rPr lang="id-ID" sz="2000" dirty="0" smtClean="0"/>
              <a:t>Pengusaha </a:t>
            </a:r>
            <a:r>
              <a:rPr lang="id-ID" sz="2000" dirty="0"/>
              <a:t>Truk  yang beroperasi Dari dan Ke pelabuhan.</a:t>
            </a:r>
          </a:p>
          <a:p>
            <a:pPr marL="1657350" lvl="3" indent="-285750">
              <a:buFont typeface="Arial" panose="020B0604020202020204" pitchFamily="34" charset="0"/>
              <a:buChar char="•"/>
            </a:pPr>
            <a:r>
              <a:rPr lang="id-ID" sz="2000" dirty="0"/>
              <a:t>Pengusaha Truk distribusi barang diluar pelabuhan dan dari Desa- Kab/Kota - Ke Provinsi.</a:t>
            </a:r>
          </a:p>
          <a:p>
            <a:pPr marL="1657350" lvl="3" indent="-285750">
              <a:buFont typeface="Arial" panose="020B0604020202020204" pitchFamily="34" charset="0"/>
              <a:buChar char="•"/>
            </a:pPr>
            <a:r>
              <a:rPr lang="id-ID" sz="2000" dirty="0" smtClean="0"/>
              <a:t>Semua </a:t>
            </a:r>
            <a:r>
              <a:rPr lang="id-ID" sz="2000" dirty="0"/>
              <a:t>anggota akan diregister secara </a:t>
            </a:r>
            <a:r>
              <a:rPr lang="id-ID" sz="2000" dirty="0" smtClean="0"/>
              <a:t>online</a:t>
            </a:r>
            <a:endParaRPr lang="id-ID" sz="2000" dirty="0"/>
          </a:p>
        </p:txBody>
      </p:sp>
    </p:spTree>
    <p:extLst>
      <p:ext uri="{BB962C8B-B14F-4D97-AF65-F5344CB8AC3E}">
        <p14:creationId xmlns:p14="http://schemas.microsoft.com/office/powerpoint/2010/main" xmlns="" val="102175662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04757" y="435114"/>
            <a:ext cx="3519844" cy="707886"/>
          </a:xfrm>
          <a:prstGeom prst="rect">
            <a:avLst/>
          </a:prstGeom>
          <a:solidFill>
            <a:schemeClr val="bg1"/>
          </a:solidFill>
        </p:spPr>
        <p:txBody>
          <a:bodyPr wrap="square" rtlCol="0">
            <a:spAutoFit/>
          </a:bodyPr>
          <a:lstStyle/>
          <a:p>
            <a:pPr algn="ctr"/>
            <a:r>
              <a:rPr lang="id-ID" sz="4000" b="1" dirty="0" smtClean="0"/>
              <a:t>APTRINDO</a:t>
            </a:r>
            <a:endParaRPr lang="id-ID" sz="4000" b="1" dirty="0"/>
          </a:p>
        </p:txBody>
      </p:sp>
      <p:sp>
        <p:nvSpPr>
          <p:cNvPr id="5" name="TextBox 4"/>
          <p:cNvSpPr txBox="1"/>
          <p:nvPr/>
        </p:nvSpPr>
        <p:spPr>
          <a:xfrm>
            <a:off x="367145" y="1233874"/>
            <a:ext cx="8229600" cy="4708981"/>
          </a:xfrm>
          <a:prstGeom prst="rect">
            <a:avLst/>
          </a:prstGeom>
          <a:noFill/>
        </p:spPr>
        <p:txBody>
          <a:bodyPr wrap="square" rtlCol="0">
            <a:spAutoFit/>
          </a:bodyPr>
          <a:lstStyle/>
          <a:p>
            <a:pPr marL="342900" indent="-342900" algn="just">
              <a:buFont typeface="+mj-lt"/>
              <a:buAutoNum type="arabicPeriod"/>
            </a:pPr>
            <a:r>
              <a:rPr lang="id-ID" sz="1500" b="1" dirty="0" smtClean="0">
                <a:latin typeface="+mj-lt"/>
                <a:cs typeface="Aparajita" pitchFamily="34" charset="0"/>
              </a:rPr>
              <a:t>MUNAS APTRINDO</a:t>
            </a:r>
            <a:r>
              <a:rPr lang="id-ID" sz="1500" dirty="0" smtClean="0">
                <a:latin typeface="+mj-lt"/>
                <a:cs typeface="Aparajita" pitchFamily="34" charset="0"/>
              </a:rPr>
              <a:t> pada Tanggal 25-26 Februari 2015 di The Golf Pantai  Indah </a:t>
            </a:r>
            <a:r>
              <a:rPr lang="en-US" sz="1500" dirty="0" smtClean="0">
                <a:latin typeface="+mj-lt"/>
                <a:cs typeface="Aparajita" pitchFamily="34" charset="0"/>
              </a:rPr>
              <a:t> </a:t>
            </a:r>
            <a:r>
              <a:rPr lang="id-ID" sz="1500" dirty="0" smtClean="0">
                <a:latin typeface="+mj-lt"/>
                <a:cs typeface="Aparajita" pitchFamily="34" charset="0"/>
              </a:rPr>
              <a:t>Kapuk dibuka oleh Direktur Lalulintas Angkutan Darat Kementerian Perhubungan </a:t>
            </a:r>
            <a:r>
              <a:rPr lang="en-US" sz="1500" dirty="0" smtClean="0">
                <a:latin typeface="+mj-lt"/>
                <a:cs typeface="Aparajita" pitchFamily="34" charset="0"/>
              </a:rPr>
              <a:t> </a:t>
            </a:r>
            <a:r>
              <a:rPr lang="id-ID" sz="1500" dirty="0" smtClean="0">
                <a:latin typeface="+mj-lt"/>
                <a:cs typeface="Aparajita" pitchFamily="34" charset="0"/>
              </a:rPr>
              <a:t> dengan membacakan Keynote Speaker  </a:t>
            </a:r>
            <a:r>
              <a:rPr lang="id-ID" sz="1500" b="1" dirty="0" smtClean="0">
                <a:latin typeface="+mj-lt"/>
                <a:cs typeface="Aparajita" pitchFamily="34" charset="0"/>
              </a:rPr>
              <a:t>Menteri Perhubungan  </a:t>
            </a:r>
            <a:r>
              <a:rPr lang="id-ID" sz="1500" dirty="0" smtClean="0">
                <a:latin typeface="+mj-lt"/>
                <a:cs typeface="Aparajita" pitchFamily="34" charset="0"/>
              </a:rPr>
              <a:t>RI Bpk. Ignatius Jonan, yg diwakili oleh Direktur Lalu Lintas Angkutan Jalan.</a:t>
            </a:r>
            <a:r>
              <a:rPr lang="id-ID" sz="1500" dirty="0">
                <a:latin typeface="+mj-lt"/>
                <a:cs typeface="Aparajita" pitchFamily="34" charset="0"/>
              </a:rPr>
              <a:t> </a:t>
            </a:r>
            <a:r>
              <a:rPr lang="id-ID" sz="1500" b="1" dirty="0" smtClean="0">
                <a:latin typeface="+mj-lt"/>
                <a:cs typeface="Aparajita" pitchFamily="34" charset="0"/>
              </a:rPr>
              <a:t>Kementerian Koordinator Bidang Perekonomian</a:t>
            </a:r>
            <a:r>
              <a:rPr lang="id-ID" sz="1500" dirty="0" smtClean="0">
                <a:latin typeface="+mj-lt"/>
                <a:cs typeface="Aparajita" pitchFamily="34" charset="0"/>
              </a:rPr>
              <a:t> yang diwakili oleh Bpk. Deputy Bidang Industri dan</a:t>
            </a:r>
            <a:r>
              <a:rPr lang="en-US" sz="1500" dirty="0" smtClean="0">
                <a:latin typeface="+mj-lt"/>
                <a:cs typeface="Aparajita" pitchFamily="34" charset="0"/>
              </a:rPr>
              <a:t> </a:t>
            </a:r>
            <a:r>
              <a:rPr lang="id-ID" sz="1500" dirty="0" smtClean="0">
                <a:latin typeface="+mj-lt"/>
                <a:cs typeface="Aparajita" pitchFamily="34" charset="0"/>
              </a:rPr>
              <a:t>Perdagangan , Bpk. Edy Putra Irawady yang memberikan arahan mengenai SISLOGNAS</a:t>
            </a:r>
          </a:p>
          <a:p>
            <a:pPr marL="342900" indent="-342900" algn="just">
              <a:buFont typeface="+mj-lt"/>
              <a:buAutoNum type="arabicPeriod"/>
            </a:pPr>
            <a:endParaRPr lang="id-ID" sz="1500" b="1" dirty="0">
              <a:latin typeface="+mj-lt"/>
            </a:endParaRPr>
          </a:p>
          <a:p>
            <a:pPr marL="342900" indent="-342900" algn="just">
              <a:buFont typeface="+mj-lt"/>
              <a:buAutoNum type="arabicPeriod"/>
            </a:pPr>
            <a:r>
              <a:rPr lang="en-US" sz="1500" b="1" dirty="0" smtClean="0">
                <a:latin typeface="+mj-lt"/>
              </a:rPr>
              <a:t>ATF </a:t>
            </a:r>
            <a:r>
              <a:rPr lang="en-US" sz="1500" b="1" dirty="0">
                <a:latin typeface="+mj-lt"/>
              </a:rPr>
              <a:t>( </a:t>
            </a:r>
            <a:r>
              <a:rPr lang="en-US" sz="1500" b="1" dirty="0" err="1">
                <a:latin typeface="+mj-lt"/>
              </a:rPr>
              <a:t>Asean</a:t>
            </a:r>
            <a:r>
              <a:rPr lang="en-US" sz="1500" b="1" dirty="0">
                <a:latin typeface="+mj-lt"/>
              </a:rPr>
              <a:t> Trucking Federation )</a:t>
            </a:r>
          </a:p>
          <a:p>
            <a:r>
              <a:rPr lang="en-US" sz="1500" b="1" dirty="0">
                <a:latin typeface="+mj-lt"/>
              </a:rPr>
              <a:t> </a:t>
            </a:r>
            <a:r>
              <a:rPr lang="en-US" sz="1500" b="1" dirty="0" smtClean="0">
                <a:latin typeface="+mj-lt"/>
              </a:rPr>
              <a:t>       </a:t>
            </a:r>
            <a:r>
              <a:rPr lang="en-US" sz="1500" dirty="0" err="1" smtClean="0">
                <a:latin typeface="+mj-lt"/>
              </a:rPr>
              <a:t>Pada</a:t>
            </a:r>
            <a:r>
              <a:rPr lang="en-US" sz="1500" dirty="0" smtClean="0">
                <a:latin typeface="+mj-lt"/>
              </a:rPr>
              <a:t> </a:t>
            </a:r>
            <a:r>
              <a:rPr lang="en-US" sz="1500" dirty="0" err="1">
                <a:latin typeface="+mj-lt"/>
              </a:rPr>
              <a:t>Tanggal</a:t>
            </a:r>
            <a:r>
              <a:rPr lang="en-US" sz="1500" dirty="0">
                <a:latin typeface="+mj-lt"/>
              </a:rPr>
              <a:t> 18 September 2015 </a:t>
            </a:r>
            <a:r>
              <a:rPr lang="en-US" sz="1500" dirty="0" err="1">
                <a:latin typeface="+mj-lt"/>
              </a:rPr>
              <a:t>telah</a:t>
            </a:r>
            <a:r>
              <a:rPr lang="en-US" sz="1500" dirty="0">
                <a:latin typeface="+mj-lt"/>
              </a:rPr>
              <a:t> </a:t>
            </a:r>
            <a:r>
              <a:rPr lang="en-US" sz="1500" dirty="0" err="1">
                <a:latin typeface="+mj-lt"/>
              </a:rPr>
              <a:t>terbentuk</a:t>
            </a:r>
            <a:r>
              <a:rPr lang="en-US" sz="1500" dirty="0">
                <a:latin typeface="+mj-lt"/>
              </a:rPr>
              <a:t> </a:t>
            </a:r>
            <a:r>
              <a:rPr lang="en-US" sz="1500" dirty="0" err="1">
                <a:latin typeface="+mj-lt"/>
              </a:rPr>
              <a:t>organisasi</a:t>
            </a:r>
            <a:r>
              <a:rPr lang="en-US" sz="1500" dirty="0">
                <a:latin typeface="+mj-lt"/>
              </a:rPr>
              <a:t> </a:t>
            </a:r>
            <a:r>
              <a:rPr lang="en-US" sz="1500" dirty="0" err="1">
                <a:latin typeface="+mj-lt"/>
              </a:rPr>
              <a:t>federasi</a:t>
            </a:r>
            <a:r>
              <a:rPr lang="en-US" sz="1500" dirty="0">
                <a:latin typeface="+mj-lt"/>
              </a:rPr>
              <a:t> </a:t>
            </a:r>
            <a:r>
              <a:rPr lang="en-US" sz="1500" dirty="0" err="1">
                <a:latin typeface="+mj-lt"/>
              </a:rPr>
              <a:t>truk</a:t>
            </a:r>
            <a:r>
              <a:rPr lang="en-US" sz="1500" dirty="0">
                <a:latin typeface="+mj-lt"/>
              </a:rPr>
              <a:t>  se </a:t>
            </a:r>
            <a:r>
              <a:rPr lang="en-US" sz="1500" dirty="0" smtClean="0">
                <a:latin typeface="+mj-lt"/>
              </a:rPr>
              <a:t>ASEAN</a:t>
            </a:r>
            <a:r>
              <a:rPr lang="id-ID" sz="1500" dirty="0" smtClean="0">
                <a:latin typeface="+mj-lt"/>
              </a:rPr>
              <a:t>	</a:t>
            </a:r>
            <a:r>
              <a:rPr lang="en-US" sz="1500" dirty="0" smtClean="0">
                <a:latin typeface="+mj-lt"/>
              </a:rPr>
              <a:t>yang </a:t>
            </a:r>
            <a:r>
              <a:rPr lang="en-US" sz="1500" dirty="0" err="1">
                <a:latin typeface="+mj-lt"/>
              </a:rPr>
              <a:t>dihadiri</a:t>
            </a:r>
            <a:r>
              <a:rPr lang="en-US" sz="1500" dirty="0">
                <a:latin typeface="+mj-lt"/>
              </a:rPr>
              <a:t> </a:t>
            </a:r>
            <a:r>
              <a:rPr lang="en-US" sz="1500" dirty="0" smtClean="0">
                <a:latin typeface="+mj-lt"/>
              </a:rPr>
              <a:t> </a:t>
            </a:r>
          </a:p>
          <a:p>
            <a:r>
              <a:rPr lang="en-US" sz="1500" dirty="0" smtClean="0">
                <a:latin typeface="+mj-lt"/>
              </a:rPr>
              <a:t>        </a:t>
            </a:r>
            <a:r>
              <a:rPr lang="en-US" sz="1500" dirty="0" err="1" smtClean="0">
                <a:latin typeface="+mj-lt"/>
              </a:rPr>
              <a:t>oleh</a:t>
            </a:r>
            <a:r>
              <a:rPr lang="en-US" sz="1500" dirty="0" smtClean="0">
                <a:latin typeface="+mj-lt"/>
              </a:rPr>
              <a:t> </a:t>
            </a:r>
            <a:r>
              <a:rPr lang="en-US" sz="1500" dirty="0">
                <a:latin typeface="+mj-lt"/>
              </a:rPr>
              <a:t>8 Negara </a:t>
            </a:r>
            <a:r>
              <a:rPr lang="en-US" sz="1500" dirty="0" err="1">
                <a:latin typeface="+mj-lt"/>
              </a:rPr>
              <a:t>termasuk</a:t>
            </a:r>
            <a:r>
              <a:rPr lang="en-US" sz="1500" dirty="0">
                <a:latin typeface="+mj-lt"/>
              </a:rPr>
              <a:t> Indonesia yang </a:t>
            </a:r>
            <a:r>
              <a:rPr lang="en-US" sz="1500" dirty="0" err="1">
                <a:latin typeface="+mj-lt"/>
              </a:rPr>
              <a:t>diwakili</a:t>
            </a:r>
            <a:r>
              <a:rPr lang="en-US" sz="1500" dirty="0">
                <a:latin typeface="+mj-lt"/>
              </a:rPr>
              <a:t> </a:t>
            </a:r>
            <a:r>
              <a:rPr lang="en-US" sz="1500" b="1" dirty="0" smtClean="0">
                <a:latin typeface="+mj-lt"/>
              </a:rPr>
              <a:t>APTRINDO.</a:t>
            </a:r>
            <a:endParaRPr lang="id-ID" sz="1500" b="1" dirty="0" smtClean="0">
              <a:latin typeface="+mj-lt"/>
            </a:endParaRPr>
          </a:p>
          <a:p>
            <a:endParaRPr lang="id-ID" sz="1500" b="1" dirty="0">
              <a:latin typeface="+mj-lt"/>
            </a:endParaRPr>
          </a:p>
          <a:p>
            <a:r>
              <a:rPr lang="id-ID" sz="1500" b="1" dirty="0" smtClean="0">
                <a:latin typeface="+mj-lt"/>
              </a:rPr>
              <a:t>3.   </a:t>
            </a:r>
            <a:r>
              <a:rPr lang="en-US" sz="1500" b="1" dirty="0" smtClean="0">
                <a:latin typeface="+mj-lt"/>
              </a:rPr>
              <a:t>LSP-LIP </a:t>
            </a:r>
            <a:r>
              <a:rPr lang="en-US" sz="1500" b="1" dirty="0">
                <a:latin typeface="+mj-lt"/>
              </a:rPr>
              <a:t>(</a:t>
            </a:r>
            <a:r>
              <a:rPr lang="en-US" sz="1500" b="1" dirty="0" err="1">
                <a:latin typeface="+mj-lt"/>
              </a:rPr>
              <a:t>Lembaga</a:t>
            </a:r>
            <a:r>
              <a:rPr lang="en-US" sz="1500" b="1" dirty="0">
                <a:latin typeface="+mj-lt"/>
              </a:rPr>
              <a:t> </a:t>
            </a:r>
            <a:r>
              <a:rPr lang="en-US" sz="1500" b="1" dirty="0" err="1">
                <a:latin typeface="+mj-lt"/>
              </a:rPr>
              <a:t>Sertifikasi</a:t>
            </a:r>
            <a:r>
              <a:rPr lang="en-US" sz="1500" b="1" dirty="0">
                <a:latin typeface="+mj-lt"/>
              </a:rPr>
              <a:t> – </a:t>
            </a:r>
            <a:r>
              <a:rPr lang="en-US" sz="1500" b="1" dirty="0" err="1">
                <a:latin typeface="+mj-lt"/>
              </a:rPr>
              <a:t>Logistik</a:t>
            </a:r>
            <a:r>
              <a:rPr lang="en-US" sz="1500" b="1" dirty="0">
                <a:latin typeface="+mj-lt"/>
              </a:rPr>
              <a:t> </a:t>
            </a:r>
            <a:r>
              <a:rPr lang="en-US" sz="1500" b="1" dirty="0" err="1">
                <a:latin typeface="+mj-lt"/>
              </a:rPr>
              <a:t>Insan</a:t>
            </a:r>
            <a:r>
              <a:rPr lang="en-US" sz="1500" b="1" dirty="0">
                <a:latin typeface="+mj-lt"/>
              </a:rPr>
              <a:t> Prima)</a:t>
            </a:r>
          </a:p>
          <a:p>
            <a:r>
              <a:rPr lang="en-US" sz="1500" dirty="0" smtClean="0">
                <a:latin typeface="+mj-lt"/>
              </a:rPr>
              <a:t>       </a:t>
            </a:r>
            <a:r>
              <a:rPr lang="en-US" sz="1500" dirty="0" err="1" smtClean="0">
                <a:latin typeface="+mj-lt"/>
              </a:rPr>
              <a:t>Telah</a:t>
            </a:r>
            <a:r>
              <a:rPr lang="en-US" sz="1500" dirty="0" smtClean="0">
                <a:latin typeface="+mj-lt"/>
              </a:rPr>
              <a:t> </a:t>
            </a:r>
            <a:r>
              <a:rPr lang="en-US" sz="1500" dirty="0" err="1">
                <a:latin typeface="+mj-lt"/>
              </a:rPr>
              <a:t>mendirikan</a:t>
            </a:r>
            <a:r>
              <a:rPr lang="en-US" sz="1500" dirty="0">
                <a:latin typeface="+mj-lt"/>
              </a:rPr>
              <a:t> </a:t>
            </a:r>
            <a:r>
              <a:rPr lang="en-US" sz="1500" dirty="0" err="1">
                <a:latin typeface="+mj-lt"/>
              </a:rPr>
              <a:t>lembaga</a:t>
            </a:r>
            <a:r>
              <a:rPr lang="en-US" sz="1500" dirty="0">
                <a:latin typeface="+mj-lt"/>
              </a:rPr>
              <a:t> </a:t>
            </a:r>
            <a:r>
              <a:rPr lang="en-US" sz="1500" dirty="0" err="1">
                <a:latin typeface="+mj-lt"/>
              </a:rPr>
              <a:t>sertifikasi</a:t>
            </a:r>
            <a:r>
              <a:rPr lang="en-US" sz="1500" dirty="0">
                <a:latin typeface="+mj-lt"/>
              </a:rPr>
              <a:t> </a:t>
            </a:r>
            <a:r>
              <a:rPr lang="en-US" sz="1500" dirty="0" err="1">
                <a:latin typeface="+mj-lt"/>
              </a:rPr>
              <a:t>profesi</a:t>
            </a:r>
            <a:r>
              <a:rPr lang="en-US" sz="1500" dirty="0">
                <a:latin typeface="+mj-lt"/>
              </a:rPr>
              <a:t> </a:t>
            </a:r>
            <a:r>
              <a:rPr lang="en-US" sz="1500" dirty="0" err="1">
                <a:latin typeface="+mj-lt"/>
              </a:rPr>
              <a:t>pada</a:t>
            </a:r>
            <a:r>
              <a:rPr lang="en-US" sz="1500" dirty="0">
                <a:latin typeface="+mj-lt"/>
              </a:rPr>
              <a:t> </a:t>
            </a:r>
            <a:r>
              <a:rPr lang="en-US" sz="1500" dirty="0" err="1">
                <a:latin typeface="+mj-lt"/>
              </a:rPr>
              <a:t>bulan</a:t>
            </a:r>
            <a:r>
              <a:rPr lang="en-US" sz="1500" dirty="0">
                <a:latin typeface="+mj-lt"/>
              </a:rPr>
              <a:t> </a:t>
            </a:r>
            <a:r>
              <a:rPr lang="en-US" sz="1500" dirty="0" err="1">
                <a:latin typeface="+mj-lt"/>
              </a:rPr>
              <a:t>juli</a:t>
            </a:r>
            <a:r>
              <a:rPr lang="en-US" sz="1500" dirty="0">
                <a:latin typeface="+mj-lt"/>
              </a:rPr>
              <a:t> 2015 </a:t>
            </a:r>
            <a:r>
              <a:rPr lang="en-US" sz="1500" dirty="0" err="1">
                <a:latin typeface="+mj-lt"/>
              </a:rPr>
              <a:t>dan</a:t>
            </a:r>
            <a:r>
              <a:rPr lang="en-US" sz="1500" dirty="0">
                <a:latin typeface="+mj-lt"/>
              </a:rPr>
              <a:t> </a:t>
            </a:r>
            <a:r>
              <a:rPr lang="en-US" sz="1500" dirty="0" err="1">
                <a:latin typeface="+mj-lt"/>
              </a:rPr>
              <a:t>saat</a:t>
            </a:r>
            <a:r>
              <a:rPr lang="en-US" sz="1500" dirty="0">
                <a:latin typeface="+mj-lt"/>
              </a:rPr>
              <a:t> </a:t>
            </a:r>
            <a:r>
              <a:rPr lang="en-US" sz="1500" dirty="0" err="1">
                <a:latin typeface="+mj-lt"/>
              </a:rPr>
              <a:t>ini</a:t>
            </a:r>
            <a:r>
              <a:rPr lang="en-US" sz="1500" dirty="0">
                <a:latin typeface="+mj-lt"/>
              </a:rPr>
              <a:t> </a:t>
            </a:r>
            <a:r>
              <a:rPr lang="en-US" sz="1500" dirty="0" err="1">
                <a:latin typeface="+mj-lt"/>
              </a:rPr>
              <a:t>telah</a:t>
            </a:r>
            <a:r>
              <a:rPr lang="en-US" sz="1500" dirty="0">
                <a:latin typeface="+mj-lt"/>
              </a:rPr>
              <a:t> </a:t>
            </a:r>
            <a:r>
              <a:rPr lang="en-US" sz="1500" dirty="0" smtClean="0">
                <a:latin typeface="+mj-lt"/>
              </a:rPr>
              <a:t> </a:t>
            </a:r>
            <a:r>
              <a:rPr lang="en-US" sz="1500" dirty="0" err="1" smtClean="0">
                <a:latin typeface="+mj-lt"/>
              </a:rPr>
              <a:t>memiliki</a:t>
            </a:r>
            <a:r>
              <a:rPr lang="en-US" sz="1500" dirty="0" smtClean="0">
                <a:latin typeface="+mj-lt"/>
              </a:rPr>
              <a:t> </a:t>
            </a:r>
            <a:r>
              <a:rPr lang="en-US" sz="1500" dirty="0" err="1">
                <a:latin typeface="+mj-lt"/>
              </a:rPr>
              <a:t>assesor</a:t>
            </a:r>
            <a:r>
              <a:rPr lang="en-US" sz="1500" dirty="0">
                <a:latin typeface="+mj-lt"/>
              </a:rPr>
              <a:t> </a:t>
            </a:r>
            <a:r>
              <a:rPr lang="en-US" sz="1500" dirty="0" smtClean="0">
                <a:latin typeface="+mj-lt"/>
              </a:rPr>
              <a:t> </a:t>
            </a:r>
          </a:p>
          <a:p>
            <a:r>
              <a:rPr lang="en-US" sz="1500" dirty="0" smtClean="0">
                <a:latin typeface="+mj-lt"/>
              </a:rPr>
              <a:t>       200 </a:t>
            </a:r>
            <a:r>
              <a:rPr lang="en-US" sz="1500" dirty="0">
                <a:latin typeface="+mj-lt"/>
              </a:rPr>
              <a:t>orang yang </a:t>
            </a:r>
            <a:r>
              <a:rPr lang="en-US" sz="1500" dirty="0" err="1">
                <a:latin typeface="+mj-lt"/>
              </a:rPr>
              <a:t>tersertifikasi</a:t>
            </a:r>
            <a:r>
              <a:rPr lang="en-US" sz="1500" dirty="0">
                <a:latin typeface="+mj-lt"/>
              </a:rPr>
              <a:t> </a:t>
            </a:r>
            <a:r>
              <a:rPr lang="en-US" sz="1500" dirty="0" err="1">
                <a:latin typeface="+mj-lt"/>
              </a:rPr>
              <a:t>oleh</a:t>
            </a:r>
            <a:r>
              <a:rPr lang="en-US" sz="1500" dirty="0">
                <a:latin typeface="+mj-lt"/>
              </a:rPr>
              <a:t> BNSP di </a:t>
            </a:r>
            <a:r>
              <a:rPr lang="en-US" sz="1500" dirty="0" err="1">
                <a:latin typeface="+mj-lt"/>
              </a:rPr>
              <a:t>seluruh</a:t>
            </a:r>
            <a:r>
              <a:rPr lang="en-US" sz="1500" dirty="0">
                <a:latin typeface="+mj-lt"/>
              </a:rPr>
              <a:t> Indonesia </a:t>
            </a:r>
            <a:r>
              <a:rPr lang="en-US" sz="1500" dirty="0" err="1">
                <a:latin typeface="+mj-lt"/>
              </a:rPr>
              <a:t>dan</a:t>
            </a:r>
            <a:r>
              <a:rPr lang="en-US" sz="1500" dirty="0">
                <a:latin typeface="+mj-lt"/>
              </a:rPr>
              <a:t> </a:t>
            </a:r>
            <a:r>
              <a:rPr lang="en-US" sz="1500" dirty="0" err="1">
                <a:latin typeface="+mj-lt"/>
              </a:rPr>
              <a:t>telah</a:t>
            </a:r>
            <a:r>
              <a:rPr lang="en-US" sz="1500" dirty="0">
                <a:latin typeface="+mj-lt"/>
              </a:rPr>
              <a:t> </a:t>
            </a:r>
            <a:r>
              <a:rPr lang="en-US" sz="1500" dirty="0" smtClean="0">
                <a:latin typeface="+mj-lt"/>
              </a:rPr>
              <a:t> </a:t>
            </a:r>
            <a:r>
              <a:rPr lang="en-US" sz="1500" dirty="0" err="1" smtClean="0">
                <a:latin typeface="+mj-lt"/>
              </a:rPr>
              <a:t>mensertifikasi</a:t>
            </a:r>
            <a:r>
              <a:rPr lang="en-US" sz="1500" dirty="0" smtClean="0">
                <a:latin typeface="+mj-lt"/>
              </a:rPr>
              <a:t> </a:t>
            </a:r>
            <a:r>
              <a:rPr lang="en-US" sz="1500" dirty="0">
                <a:latin typeface="+mj-lt"/>
              </a:rPr>
              <a:t>2.138 orang.</a:t>
            </a:r>
          </a:p>
          <a:p>
            <a:endParaRPr lang="id-ID" sz="1500" dirty="0">
              <a:latin typeface="+mj-lt"/>
            </a:endParaRPr>
          </a:p>
          <a:p>
            <a:r>
              <a:rPr lang="id-ID" sz="1500" b="1" dirty="0" smtClean="0">
                <a:latin typeface="+mj-lt"/>
              </a:rPr>
              <a:t>4.</a:t>
            </a:r>
            <a:r>
              <a:rPr lang="en-US" sz="1500" b="1" dirty="0" smtClean="0">
                <a:latin typeface="+mj-lt"/>
              </a:rPr>
              <a:t>  </a:t>
            </a:r>
            <a:r>
              <a:rPr lang="id-ID" sz="1500" b="1" dirty="0" smtClean="0">
                <a:latin typeface="+mj-lt"/>
              </a:rPr>
              <a:t> </a:t>
            </a:r>
            <a:r>
              <a:rPr lang="en-US" sz="1500" b="1" dirty="0" smtClean="0">
                <a:latin typeface="+mj-lt"/>
              </a:rPr>
              <a:t>SIAB </a:t>
            </a:r>
            <a:r>
              <a:rPr lang="en-US" sz="1500" b="1" dirty="0">
                <a:latin typeface="+mj-lt"/>
              </a:rPr>
              <a:t>ON </a:t>
            </a:r>
            <a:r>
              <a:rPr lang="en-US" sz="1500" b="1" dirty="0" smtClean="0">
                <a:latin typeface="+mj-lt"/>
              </a:rPr>
              <a:t>LINE</a:t>
            </a:r>
            <a:endParaRPr lang="id-ID" sz="1500" b="1" dirty="0" smtClean="0">
              <a:latin typeface="+mj-lt"/>
            </a:endParaRPr>
          </a:p>
          <a:p>
            <a:r>
              <a:rPr lang="en-US" sz="1500" b="1" dirty="0">
                <a:latin typeface="+mj-lt"/>
              </a:rPr>
              <a:t> </a:t>
            </a:r>
            <a:r>
              <a:rPr lang="en-US" sz="1500" b="1" dirty="0" smtClean="0">
                <a:latin typeface="+mj-lt"/>
              </a:rPr>
              <a:t>      </a:t>
            </a:r>
            <a:r>
              <a:rPr lang="en-US" sz="1500" dirty="0" err="1" smtClean="0">
                <a:latin typeface="+mj-lt"/>
              </a:rPr>
              <a:t>Pada</a:t>
            </a:r>
            <a:r>
              <a:rPr lang="en-US" sz="1500" dirty="0" smtClean="0">
                <a:latin typeface="+mj-lt"/>
              </a:rPr>
              <a:t> </a:t>
            </a:r>
            <a:r>
              <a:rPr lang="en-US" sz="1500" dirty="0" err="1">
                <a:latin typeface="+mj-lt"/>
              </a:rPr>
              <a:t>tahun</a:t>
            </a:r>
            <a:r>
              <a:rPr lang="en-US" sz="1500" dirty="0">
                <a:latin typeface="+mj-lt"/>
              </a:rPr>
              <a:t> 2015 </a:t>
            </a:r>
            <a:r>
              <a:rPr lang="en-US" sz="1500" dirty="0" err="1">
                <a:latin typeface="+mj-lt"/>
              </a:rPr>
              <a:t>telah</a:t>
            </a:r>
            <a:r>
              <a:rPr lang="en-US" sz="1500" dirty="0">
                <a:latin typeface="+mj-lt"/>
              </a:rPr>
              <a:t> Launching Program IT </a:t>
            </a:r>
            <a:r>
              <a:rPr lang="en-US" sz="1500" dirty="0" err="1">
                <a:latin typeface="+mj-lt"/>
              </a:rPr>
              <a:t>Sistem</a:t>
            </a:r>
            <a:r>
              <a:rPr lang="en-US" sz="1500" dirty="0">
                <a:latin typeface="+mj-lt"/>
              </a:rPr>
              <a:t> </a:t>
            </a:r>
            <a:r>
              <a:rPr lang="en-US" sz="1500" dirty="0" err="1">
                <a:latin typeface="+mj-lt"/>
              </a:rPr>
              <a:t>Informasi</a:t>
            </a:r>
            <a:r>
              <a:rPr lang="en-US" sz="1500" dirty="0">
                <a:latin typeface="+mj-lt"/>
              </a:rPr>
              <a:t> </a:t>
            </a:r>
            <a:r>
              <a:rPr lang="en-US" sz="1500" dirty="0" err="1">
                <a:latin typeface="+mj-lt"/>
              </a:rPr>
              <a:t>Angkutan</a:t>
            </a:r>
            <a:r>
              <a:rPr lang="en-US" sz="1500" dirty="0">
                <a:latin typeface="+mj-lt"/>
              </a:rPr>
              <a:t> </a:t>
            </a:r>
            <a:r>
              <a:rPr lang="en-US" sz="1500" dirty="0" err="1">
                <a:latin typeface="+mj-lt"/>
              </a:rPr>
              <a:t>Barang</a:t>
            </a:r>
            <a:r>
              <a:rPr lang="en-US" sz="1500" dirty="0">
                <a:latin typeface="+mj-lt"/>
              </a:rPr>
              <a:t> </a:t>
            </a:r>
            <a:r>
              <a:rPr lang="en-US" sz="1500" dirty="0" smtClean="0">
                <a:latin typeface="+mj-lt"/>
              </a:rPr>
              <a:t> </a:t>
            </a:r>
            <a:r>
              <a:rPr lang="en-US" sz="1500" dirty="0" err="1" smtClean="0">
                <a:latin typeface="+mj-lt"/>
              </a:rPr>
              <a:t>bekerjasama</a:t>
            </a:r>
            <a:r>
              <a:rPr lang="en-US" sz="1500" dirty="0" smtClean="0">
                <a:latin typeface="+mj-lt"/>
              </a:rPr>
              <a:t>  </a:t>
            </a:r>
          </a:p>
          <a:p>
            <a:r>
              <a:rPr lang="en-US" sz="1500" dirty="0" smtClean="0">
                <a:latin typeface="+mj-lt"/>
              </a:rPr>
              <a:t>       </a:t>
            </a:r>
            <a:r>
              <a:rPr lang="en-US" sz="1500" dirty="0" err="1" smtClean="0">
                <a:latin typeface="+mj-lt"/>
              </a:rPr>
              <a:t>dengan</a:t>
            </a:r>
            <a:r>
              <a:rPr lang="en-US" sz="1500" dirty="0" smtClean="0">
                <a:latin typeface="+mj-lt"/>
              </a:rPr>
              <a:t> </a:t>
            </a:r>
            <a:r>
              <a:rPr lang="en-US" sz="1500" dirty="0">
                <a:latin typeface="+mj-lt"/>
              </a:rPr>
              <a:t>TELKOM Indonesia, </a:t>
            </a:r>
            <a:r>
              <a:rPr lang="en-US" sz="1500" dirty="0" smtClean="0">
                <a:latin typeface="+mj-lt"/>
              </a:rPr>
              <a:t> se</a:t>
            </a:r>
            <a:r>
              <a:rPr lang="id-ID" sz="1500" dirty="0" smtClean="0">
                <a:latin typeface="+mj-lt"/>
              </a:rPr>
              <a:t>luruh DPD Aprtindo m</a:t>
            </a:r>
            <a:r>
              <a:rPr lang="en-US" sz="1500" dirty="0" smtClean="0">
                <a:latin typeface="+mj-lt"/>
              </a:rPr>
              <a:t>e</a:t>
            </a:r>
            <a:r>
              <a:rPr lang="id-ID" sz="1500" dirty="0" smtClean="0">
                <a:latin typeface="+mj-lt"/>
              </a:rPr>
              <a:t>n</a:t>
            </a:r>
            <a:r>
              <a:rPr lang="en-US" sz="1500" dirty="0" err="1" smtClean="0">
                <a:latin typeface="+mj-lt"/>
              </a:rPr>
              <a:t>daftar</a:t>
            </a:r>
            <a:r>
              <a:rPr lang="en-US" sz="1500" dirty="0" smtClean="0">
                <a:latin typeface="+mj-lt"/>
              </a:rPr>
              <a:t> </a:t>
            </a:r>
            <a:r>
              <a:rPr lang="id-ID" sz="1500" dirty="0" smtClean="0">
                <a:latin typeface="+mj-lt"/>
              </a:rPr>
              <a:t>armada </a:t>
            </a:r>
            <a:r>
              <a:rPr lang="en-US" sz="1500" dirty="0" err="1" smtClean="0">
                <a:latin typeface="+mj-lt"/>
              </a:rPr>
              <a:t>dalam</a:t>
            </a:r>
            <a:r>
              <a:rPr lang="en-US" sz="1500" dirty="0" smtClean="0">
                <a:latin typeface="+mj-lt"/>
              </a:rPr>
              <a:t> </a:t>
            </a:r>
            <a:r>
              <a:rPr lang="en-US" sz="1500" dirty="0">
                <a:latin typeface="+mj-lt"/>
              </a:rPr>
              <a:t>database </a:t>
            </a:r>
            <a:r>
              <a:rPr lang="en-US" sz="1500" dirty="0" smtClean="0">
                <a:latin typeface="+mj-lt"/>
              </a:rPr>
              <a:t>SIAB</a:t>
            </a:r>
            <a:r>
              <a:rPr lang="id-ID" sz="1500" dirty="0" smtClean="0">
                <a:latin typeface="+mj-lt"/>
              </a:rPr>
              <a:t>.</a:t>
            </a:r>
            <a:r>
              <a:rPr lang="en-US" sz="1500" dirty="0" smtClean="0">
                <a:latin typeface="+mj-lt"/>
              </a:rPr>
              <a:t> </a:t>
            </a:r>
            <a:endParaRPr lang="en-US" sz="1500" dirty="0">
              <a:latin typeface="+mj-lt"/>
            </a:endParaRPr>
          </a:p>
          <a:p>
            <a:endParaRPr lang="id-ID" sz="1500" dirty="0" smtClean="0">
              <a:latin typeface="Aparajita"/>
              <a:cs typeface="Aparajita" pitchFamily="34" charset="0"/>
            </a:endParaRPr>
          </a:p>
          <a:p>
            <a:endParaRPr lang="id-ID" sz="1500" dirty="0">
              <a:latin typeface="Aparajita"/>
            </a:endParaRPr>
          </a:p>
        </p:txBody>
      </p:sp>
    </p:spTree>
    <p:extLst>
      <p:ext uri="{BB962C8B-B14F-4D97-AF65-F5344CB8AC3E}">
        <p14:creationId xmlns:p14="http://schemas.microsoft.com/office/powerpoint/2010/main" xmlns="" val="27795907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ChangeArrowheads="1"/>
          </p:cNvSpPr>
          <p:nvPr/>
        </p:nvSpPr>
        <p:spPr bwMode="auto">
          <a:xfrm>
            <a:off x="768206" y="70995"/>
            <a:ext cx="8152387" cy="9265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80000"/>
              </a:lnSpc>
            </a:pPr>
            <a:r>
              <a:rPr lang="en-US" sz="2800" b="1" dirty="0" smtClean="0">
                <a:latin typeface="Charter Black" charset="0"/>
                <a:cs typeface="Charter Black" charset="0"/>
              </a:rPr>
              <a:t>DASAR HUKUM</a:t>
            </a:r>
          </a:p>
          <a:p>
            <a:pPr algn="ctr" eaLnBrk="1" hangingPunct="1">
              <a:lnSpc>
                <a:spcPct val="80000"/>
              </a:lnSpc>
            </a:pPr>
            <a:r>
              <a:rPr lang="en-US" sz="2800" b="1" dirty="0" smtClean="0">
                <a:latin typeface="Charter Black" charset="0"/>
                <a:cs typeface="Charter Black" charset="0"/>
              </a:rPr>
              <a:t>PENYELENGGARAAN ANGKUTAN BARANG</a:t>
            </a:r>
          </a:p>
        </p:txBody>
      </p:sp>
      <p:graphicFrame>
        <p:nvGraphicFramePr>
          <p:cNvPr id="5" name="Diagram 4"/>
          <p:cNvGraphicFramePr/>
          <p:nvPr>
            <p:extLst>
              <p:ext uri="{D42A27DB-BD31-4B8C-83A1-F6EECF244321}">
                <p14:modId xmlns:p14="http://schemas.microsoft.com/office/powerpoint/2010/main" xmlns="" val="150900046"/>
              </p:ext>
            </p:extLst>
          </p:nvPr>
        </p:nvGraphicFramePr>
        <p:xfrm>
          <a:off x="341358" y="834441"/>
          <a:ext cx="8500847" cy="5845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77653" y="1693431"/>
            <a:ext cx="527709" cy="830997"/>
          </a:xfrm>
          <a:prstGeom prst="rect">
            <a:avLst/>
          </a:prstGeom>
          <a:noFill/>
        </p:spPr>
        <p:txBody>
          <a:bodyPr wrap="none" rtlCol="0">
            <a:spAutoFit/>
          </a:bodyPr>
          <a:lstStyle/>
          <a:p>
            <a:r>
              <a:rPr lang="en-US" sz="4800" b="1" dirty="0" smtClean="0">
                <a:solidFill>
                  <a:schemeClr val="bg1"/>
                </a:solidFill>
                <a:latin typeface="Charter Black"/>
                <a:cs typeface="Charter Black"/>
              </a:rPr>
              <a:t>1</a:t>
            </a:r>
            <a:endParaRPr lang="en-US" sz="4800" b="1" dirty="0">
              <a:solidFill>
                <a:schemeClr val="bg1"/>
              </a:solidFill>
              <a:latin typeface="Charter Black"/>
              <a:cs typeface="Charter Black"/>
            </a:endParaRPr>
          </a:p>
        </p:txBody>
      </p:sp>
      <p:sp>
        <p:nvSpPr>
          <p:cNvPr id="12" name="TextBox 11"/>
          <p:cNvSpPr txBox="1"/>
          <p:nvPr/>
        </p:nvSpPr>
        <p:spPr>
          <a:xfrm>
            <a:off x="4878701" y="1715954"/>
            <a:ext cx="527709" cy="830997"/>
          </a:xfrm>
          <a:prstGeom prst="rect">
            <a:avLst/>
          </a:prstGeom>
          <a:noFill/>
        </p:spPr>
        <p:txBody>
          <a:bodyPr wrap="none" rtlCol="0">
            <a:spAutoFit/>
          </a:bodyPr>
          <a:lstStyle/>
          <a:p>
            <a:r>
              <a:rPr lang="id-ID" sz="4800" b="1" dirty="0">
                <a:solidFill>
                  <a:schemeClr val="bg1"/>
                </a:solidFill>
                <a:latin typeface="Charter Black"/>
                <a:cs typeface="Charter Black"/>
              </a:rPr>
              <a:t>2</a:t>
            </a:r>
            <a:endParaRPr lang="en-US" sz="4800" b="1" dirty="0">
              <a:solidFill>
                <a:schemeClr val="bg1"/>
              </a:solidFill>
              <a:latin typeface="Charter Black"/>
              <a:cs typeface="Charter Black"/>
            </a:endParaRPr>
          </a:p>
        </p:txBody>
      </p:sp>
      <p:sp>
        <p:nvSpPr>
          <p:cNvPr id="13" name="TextBox 12"/>
          <p:cNvSpPr txBox="1"/>
          <p:nvPr/>
        </p:nvSpPr>
        <p:spPr>
          <a:xfrm>
            <a:off x="501686" y="3272703"/>
            <a:ext cx="527709" cy="830997"/>
          </a:xfrm>
          <a:prstGeom prst="rect">
            <a:avLst/>
          </a:prstGeom>
          <a:noFill/>
        </p:spPr>
        <p:txBody>
          <a:bodyPr wrap="none" rtlCol="0">
            <a:spAutoFit/>
          </a:bodyPr>
          <a:lstStyle/>
          <a:p>
            <a:r>
              <a:rPr lang="id-ID" sz="4800" b="1" dirty="0">
                <a:solidFill>
                  <a:schemeClr val="bg1"/>
                </a:solidFill>
                <a:latin typeface="Charter Black"/>
                <a:cs typeface="Charter Black"/>
              </a:rPr>
              <a:t>3</a:t>
            </a:r>
            <a:endParaRPr lang="en-US" sz="4800" b="1" dirty="0">
              <a:solidFill>
                <a:schemeClr val="bg1"/>
              </a:solidFill>
              <a:latin typeface="Charter Black"/>
              <a:cs typeface="Charter Black"/>
            </a:endParaRPr>
          </a:p>
        </p:txBody>
      </p:sp>
      <p:sp>
        <p:nvSpPr>
          <p:cNvPr id="14" name="TextBox 13"/>
          <p:cNvSpPr txBox="1"/>
          <p:nvPr/>
        </p:nvSpPr>
        <p:spPr>
          <a:xfrm>
            <a:off x="4878701" y="3272703"/>
            <a:ext cx="527709" cy="830997"/>
          </a:xfrm>
          <a:prstGeom prst="rect">
            <a:avLst/>
          </a:prstGeom>
          <a:noFill/>
        </p:spPr>
        <p:txBody>
          <a:bodyPr wrap="none" rtlCol="0">
            <a:spAutoFit/>
          </a:bodyPr>
          <a:lstStyle/>
          <a:p>
            <a:r>
              <a:rPr lang="id-ID" sz="4800" b="1" dirty="0">
                <a:solidFill>
                  <a:schemeClr val="bg1"/>
                </a:solidFill>
                <a:latin typeface="Charter Black"/>
                <a:cs typeface="Charter Black"/>
              </a:rPr>
              <a:t>4</a:t>
            </a:r>
            <a:endParaRPr lang="en-US" sz="4800" b="1" dirty="0">
              <a:solidFill>
                <a:schemeClr val="bg1"/>
              </a:solidFill>
              <a:latin typeface="Charter Black"/>
              <a:cs typeface="Charter Black"/>
            </a:endParaRPr>
          </a:p>
        </p:txBody>
      </p:sp>
      <p:sp>
        <p:nvSpPr>
          <p:cNvPr id="15" name="TextBox 14"/>
          <p:cNvSpPr txBox="1"/>
          <p:nvPr/>
        </p:nvSpPr>
        <p:spPr>
          <a:xfrm>
            <a:off x="477653" y="4840694"/>
            <a:ext cx="783113" cy="830997"/>
          </a:xfrm>
          <a:prstGeom prst="rect">
            <a:avLst/>
          </a:prstGeom>
          <a:noFill/>
        </p:spPr>
        <p:txBody>
          <a:bodyPr wrap="square" rtlCol="0">
            <a:spAutoFit/>
          </a:bodyPr>
          <a:lstStyle/>
          <a:p>
            <a:r>
              <a:rPr lang="id-ID" sz="4800" b="1" dirty="0">
                <a:solidFill>
                  <a:schemeClr val="bg1"/>
                </a:solidFill>
                <a:latin typeface="Charter Black"/>
                <a:cs typeface="Charter Black"/>
              </a:rPr>
              <a:t>5</a:t>
            </a:r>
            <a:endParaRPr lang="en-US" sz="4800" b="1" dirty="0">
              <a:solidFill>
                <a:schemeClr val="bg1"/>
              </a:solidFill>
              <a:latin typeface="Charter Black"/>
              <a:cs typeface="Charter Black"/>
            </a:endParaRPr>
          </a:p>
        </p:txBody>
      </p:sp>
    </p:spTree>
    <p:extLst>
      <p:ext uri="{BB962C8B-B14F-4D97-AF65-F5344CB8AC3E}">
        <p14:creationId xmlns:p14="http://schemas.microsoft.com/office/powerpoint/2010/main" xmlns="" val="6306290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p:cNvSpPr txBox="1">
            <a:spLocks/>
          </p:cNvSpPr>
          <p:nvPr/>
        </p:nvSpPr>
        <p:spPr>
          <a:xfrm>
            <a:off x="962723" y="463042"/>
            <a:ext cx="7857540" cy="1244473"/>
          </a:xfrm>
          <a:prstGeom prst="rect">
            <a:avLst/>
          </a:prstGeom>
        </p:spPr>
        <p:txBody>
          <a:bodyPr wrap="square" lIns="0" tIns="0" rIns="0" bIns="0">
            <a:noAutofit/>
          </a:bodyPr>
          <a:lstStyle/>
          <a:p>
            <a:pPr marL="12700" marR="0" lvl="0" indent="0" algn="l" defTabSz="457200" rtl="0" eaLnBrk="1" fontAlgn="auto" latinLnBrk="0" hangingPunct="1">
              <a:lnSpc>
                <a:spcPct val="100000"/>
              </a:lnSpc>
              <a:spcBef>
                <a:spcPct val="0"/>
              </a:spcBef>
              <a:spcAft>
                <a:spcPts val="0"/>
              </a:spcAft>
              <a:buClrTx/>
              <a:buSzTx/>
              <a:buFontTx/>
              <a:buNone/>
              <a:tabLst/>
              <a:defRPr/>
            </a:pPr>
            <a:r>
              <a:rPr kumimoji="0" lang="id-ID" sz="20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Perkembangan Implementasi </a:t>
            </a:r>
            <a:r>
              <a:rPr kumimoji="0" lang="en-US" sz="20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Regulasi</a:t>
            </a:r>
            <a:r>
              <a:rPr kumimoji="0" lang="en-US" sz="20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0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Transportasi</a:t>
            </a:r>
            <a:r>
              <a:rPr kumimoji="0" lang="en-US" sz="20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endParaRPr kumimoji="0" lang="en-US" sz="2000" b="1" i="0" u="none" strike="noStrike" kern="1200" cap="none" spc="0" normalizeH="0" baseline="0" noProof="0" dirty="0">
              <a:ln>
                <a:noFill/>
              </a:ln>
              <a:solidFill>
                <a:schemeClr val="tx1"/>
              </a:solidFill>
              <a:effectLst/>
              <a:uLnTx/>
              <a:uFillTx/>
              <a:latin typeface="Tahoma" pitchFamily="34" charset="0"/>
              <a:ea typeface="+mn-ea"/>
              <a:cs typeface="Tahoma" pitchFamily="34" charset="0"/>
            </a:endParaRPr>
          </a:p>
        </p:txBody>
      </p:sp>
      <p:sp>
        <p:nvSpPr>
          <p:cNvPr id="4" name="object 7"/>
          <p:cNvSpPr txBox="1">
            <a:spLocks noGrp="1"/>
          </p:cNvSpPr>
          <p:nvPr>
            <p:ph type="sldNum" sz="quarter" idx="12"/>
          </p:nvPr>
        </p:nvSpPr>
        <p:spPr>
          <a:xfrm>
            <a:off x="8414511" y="6439814"/>
            <a:ext cx="206248" cy="203199"/>
          </a:xfrm>
          <a:prstGeom prst="rect">
            <a:avLst/>
          </a:prstGeom>
        </p:spPr>
        <p:txBody>
          <a:bodyPr vert="horz" wrap="square" lIns="0" tIns="0" rIns="0" bIns="0" rtlCol="0">
            <a:noAutofit/>
          </a:bodyPr>
          <a:lstStyle/>
          <a:p>
            <a:pPr marL="34290">
              <a:lnSpc>
                <a:spcPct val="100000"/>
              </a:lnSpc>
            </a:pPr>
            <a:fld id="{81D60167-4931-47E6-BA6A-407CBD079E47}" type="slidenum">
              <a:rPr sz="1200" spc="-95" dirty="0" smtClean="0">
                <a:solidFill>
                  <a:srgbClr val="898989"/>
                </a:solidFill>
                <a:latin typeface="Courier New"/>
                <a:cs typeface="Courier New"/>
              </a:rPr>
              <a:pPr marL="34290">
                <a:lnSpc>
                  <a:spcPct val="100000"/>
                </a:lnSpc>
              </a:pPr>
              <a:t>6</a:t>
            </a:fld>
            <a:endParaRPr sz="1200">
              <a:latin typeface="Courier New"/>
              <a:cs typeface="Courier New"/>
            </a:endParaRPr>
          </a:p>
        </p:txBody>
      </p:sp>
      <p:pic>
        <p:nvPicPr>
          <p:cNvPr id="5" name="Picture 4" descr="a.png"/>
          <p:cNvPicPr>
            <a:picLocks noChangeAspect="1"/>
          </p:cNvPicPr>
          <p:nvPr/>
        </p:nvPicPr>
        <p:blipFill>
          <a:blip r:embed="rId2"/>
          <a:stretch>
            <a:fillRect/>
          </a:stretch>
        </p:blipFill>
        <p:spPr>
          <a:xfrm>
            <a:off x="0" y="1875861"/>
            <a:ext cx="9118493" cy="4563952"/>
          </a:xfrm>
          <a:prstGeom prst="rect">
            <a:avLst/>
          </a:prstGeom>
        </p:spPr>
      </p:pic>
      <p:pic>
        <p:nvPicPr>
          <p:cNvPr id="6" name="Picture 5" descr="a1.png"/>
          <p:cNvPicPr>
            <a:picLocks noChangeAspect="1"/>
          </p:cNvPicPr>
          <p:nvPr/>
        </p:nvPicPr>
        <p:blipFill>
          <a:blip r:embed="rId3"/>
          <a:stretch>
            <a:fillRect/>
          </a:stretch>
        </p:blipFill>
        <p:spPr>
          <a:xfrm>
            <a:off x="0" y="1085278"/>
            <a:ext cx="9118493" cy="79058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1624" t="24039" r="19775" b="6250"/>
          <a:stretch/>
        </p:blipFill>
        <p:spPr bwMode="auto">
          <a:xfrm>
            <a:off x="228600" y="971904"/>
            <a:ext cx="8686800" cy="58098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Rectangle 2"/>
          <p:cNvSpPr/>
          <p:nvPr/>
        </p:nvSpPr>
        <p:spPr>
          <a:xfrm>
            <a:off x="609601" y="270736"/>
            <a:ext cx="4947316" cy="523220"/>
          </a:xfrm>
          <a:prstGeom prst="rect">
            <a:avLst/>
          </a:prstGeom>
          <a:noFill/>
          <a:ln>
            <a:noFill/>
          </a:ln>
        </p:spPr>
        <p:txBody>
          <a:bodyPr wrap="square">
            <a:spAutoFit/>
          </a:bodyPr>
          <a:lstStyle/>
          <a:p>
            <a:r>
              <a:rPr lang="en-US" sz="2800" b="1" dirty="0" err="1" smtClean="0"/>
              <a:t>Tantangan</a:t>
            </a:r>
            <a:r>
              <a:rPr lang="en-US" sz="2800" b="1" dirty="0" smtClean="0"/>
              <a:t> </a:t>
            </a:r>
            <a:r>
              <a:rPr lang="en-US" sz="2800" b="1" dirty="0" err="1" smtClean="0"/>
              <a:t>Pengusaha</a:t>
            </a:r>
            <a:r>
              <a:rPr lang="en-US" sz="2800" b="1" dirty="0" smtClean="0"/>
              <a:t> </a:t>
            </a:r>
            <a:r>
              <a:rPr lang="en-US" sz="2800" b="1" dirty="0" err="1" smtClean="0"/>
              <a:t>Truk</a:t>
            </a:r>
            <a:endParaRPr lang="en-US" sz="28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80000"/>
              </a:lnSpc>
            </a:pPr>
            <a:r>
              <a:rPr lang="en-US" sz="3200" b="1" dirty="0" smtClean="0">
                <a:latin typeface="Charter Black" charset="0"/>
                <a:cs typeface="Charter Black" charset="0"/>
              </a:rPr>
              <a:t>OPERASIONAL ANGKUTAN BARANG</a:t>
            </a:r>
          </a:p>
        </p:txBody>
      </p:sp>
      <p:pic>
        <p:nvPicPr>
          <p:cNvPr id="5" name="Picture 4"/>
          <p:cNvPicPr>
            <a:picLocks noChangeAspect="1"/>
          </p:cNvPicPr>
          <p:nvPr/>
        </p:nvPicPr>
        <p:blipFill>
          <a:blip r:embed="rId2"/>
          <a:stretch>
            <a:fillRect/>
          </a:stretch>
        </p:blipFill>
        <p:spPr>
          <a:xfrm>
            <a:off x="373538" y="2486199"/>
            <a:ext cx="2307981" cy="1669644"/>
          </a:xfrm>
          <a:prstGeom prst="rect">
            <a:avLst/>
          </a:prstGeom>
        </p:spPr>
      </p:pic>
      <p:sp>
        <p:nvSpPr>
          <p:cNvPr id="6" name="Right Arrow 5"/>
          <p:cNvSpPr/>
          <p:nvPr/>
        </p:nvSpPr>
        <p:spPr>
          <a:xfrm>
            <a:off x="2823889" y="2605728"/>
            <a:ext cx="702235" cy="1669644"/>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nvGrpSpPr>
          <p:cNvPr id="26" name="Group 25"/>
          <p:cNvGrpSpPr/>
          <p:nvPr/>
        </p:nvGrpSpPr>
        <p:grpSpPr>
          <a:xfrm>
            <a:off x="3631704" y="978760"/>
            <a:ext cx="5063075" cy="607580"/>
            <a:chOff x="3631704" y="978759"/>
            <a:chExt cx="5063074" cy="607580"/>
          </a:xfrm>
        </p:grpSpPr>
        <p:sp>
          <p:nvSpPr>
            <p:cNvPr id="9" name="Freeform 8"/>
            <p:cNvSpPr/>
            <p:nvPr/>
          </p:nvSpPr>
          <p:spPr>
            <a:xfrm>
              <a:off x="3935493" y="978759"/>
              <a:ext cx="4759285" cy="607580"/>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547894" tIns="91441" rIns="170688" bIns="91441" numCol="1" spcCol="1270" anchor="ctr" anchorCtr="0">
              <a:noAutofit/>
            </a:bodyPr>
            <a:lstStyle/>
            <a:p>
              <a:pPr lvl="0" algn="l" defTabSz="1066800">
                <a:lnSpc>
                  <a:spcPct val="100000"/>
                </a:lnSpc>
                <a:spcBef>
                  <a:spcPct val="0"/>
                </a:spcBef>
                <a:spcAft>
                  <a:spcPct val="35000"/>
                </a:spcAft>
              </a:pPr>
              <a:r>
                <a:rPr lang="en-US" sz="2400" dirty="0" err="1" smtClean="0">
                  <a:solidFill>
                    <a:srgbClr val="000000"/>
                  </a:solidFill>
                  <a:latin typeface="Charter Black"/>
                  <a:cs typeface="Charter Black"/>
                </a:rPr>
                <a:t>Perijinan</a:t>
              </a:r>
              <a:r>
                <a:rPr lang="en-US" sz="2400" dirty="0" smtClean="0">
                  <a:solidFill>
                    <a:srgbClr val="000000"/>
                  </a:solidFill>
                  <a:latin typeface="Charter Black"/>
                  <a:cs typeface="Charter Black"/>
                </a:rPr>
                <a:t> </a:t>
              </a:r>
              <a:r>
                <a:rPr lang="id-ID" sz="2400" dirty="0" smtClean="0">
                  <a:solidFill>
                    <a:srgbClr val="000000"/>
                  </a:solidFill>
                  <a:latin typeface="Charter Black"/>
                  <a:cs typeface="Charter Black"/>
                </a:rPr>
                <a:t>Perusahaan Angkutan</a:t>
              </a:r>
              <a:endParaRPr lang="en-US" sz="2400" kern="1200" dirty="0">
                <a:solidFill>
                  <a:srgbClr val="000000"/>
                </a:solidFill>
                <a:latin typeface="Charter Black"/>
                <a:cs typeface="Charter Black"/>
              </a:endParaRPr>
            </a:p>
          </p:txBody>
        </p:sp>
        <p:sp>
          <p:nvSpPr>
            <p:cNvPr id="10" name="Oval 9"/>
            <p:cNvSpPr/>
            <p:nvPr/>
          </p:nvSpPr>
          <p:spPr>
            <a:xfrm>
              <a:off x="3631704" y="978760"/>
              <a:ext cx="607578" cy="607578"/>
            </a:xfrm>
            <a:prstGeom prst="ellipse">
              <a:avLst/>
            </a:prstGeom>
          </p:spPr>
          <p:style>
            <a:lnRef idx="0">
              <a:schemeClr val="lt1">
                <a:hueOff val="0"/>
                <a:satOff val="0"/>
                <a:lumOff val="0"/>
                <a:alphaOff val="0"/>
              </a:schemeClr>
            </a:lnRef>
            <a:fillRef idx="1">
              <a:schemeClr val="accent3">
                <a:tint val="50000"/>
                <a:hueOff val="0"/>
                <a:satOff val="0"/>
                <a:lumOff val="0"/>
                <a:alphaOff val="0"/>
              </a:schemeClr>
            </a:fillRef>
            <a:effectRef idx="2">
              <a:schemeClr val="accent3">
                <a:tint val="50000"/>
                <a:hueOff val="0"/>
                <a:satOff val="0"/>
                <a:lumOff val="0"/>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1</a:t>
              </a:r>
              <a:endParaRPr lang="en-US" sz="2000" dirty="0">
                <a:solidFill>
                  <a:srgbClr val="000000"/>
                </a:solidFill>
                <a:latin typeface="Charter Black"/>
                <a:cs typeface="Charter Black"/>
              </a:endParaRPr>
            </a:p>
          </p:txBody>
        </p:sp>
      </p:grpSp>
      <p:grpSp>
        <p:nvGrpSpPr>
          <p:cNvPr id="27" name="Group 26"/>
          <p:cNvGrpSpPr/>
          <p:nvPr/>
        </p:nvGrpSpPr>
        <p:grpSpPr>
          <a:xfrm>
            <a:off x="3631704" y="1693000"/>
            <a:ext cx="5063075" cy="607580"/>
            <a:chOff x="3631704" y="1767704"/>
            <a:chExt cx="5063074" cy="607580"/>
          </a:xfrm>
        </p:grpSpPr>
        <p:sp>
          <p:nvSpPr>
            <p:cNvPr id="11" name="Freeform 10"/>
            <p:cNvSpPr/>
            <p:nvPr/>
          </p:nvSpPr>
          <p:spPr>
            <a:xfrm>
              <a:off x="3935493" y="1767704"/>
              <a:ext cx="4759285" cy="607580"/>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1875044"/>
                <a:satOff val="-2813"/>
                <a:lumOff val="-458"/>
                <a:alphaOff val="0"/>
              </a:schemeClr>
            </a:fillRef>
            <a:effectRef idx="2">
              <a:schemeClr val="accent3">
                <a:hueOff val="1875044"/>
                <a:satOff val="-2813"/>
                <a:lumOff val="-458"/>
                <a:alphaOff val="0"/>
              </a:schemeClr>
            </a:effectRef>
            <a:fontRef idx="minor">
              <a:schemeClr val="lt1"/>
            </a:fontRef>
          </p:style>
          <p:txBody>
            <a:bodyPr spcFirstLastPara="0" vert="horz" wrap="square" lIns="547894" tIns="91441" rIns="170688" bIns="91441" numCol="1" spcCol="1270" anchor="ctr" anchorCtr="0">
              <a:noAutofit/>
            </a:bodyPr>
            <a:lstStyle/>
            <a:p>
              <a:pPr lvl="0" algn="l" defTabSz="1066800">
                <a:lnSpc>
                  <a:spcPct val="100000"/>
                </a:lnSpc>
                <a:spcBef>
                  <a:spcPct val="0"/>
                </a:spcBef>
                <a:spcAft>
                  <a:spcPct val="35000"/>
                </a:spcAft>
              </a:pPr>
              <a:r>
                <a:rPr lang="en-US" sz="2400" kern="1200" dirty="0" err="1" smtClean="0">
                  <a:solidFill>
                    <a:schemeClr val="tx1"/>
                  </a:solidFill>
                  <a:latin typeface="Charter Black"/>
                  <a:cs typeface="Charter Black"/>
                </a:rPr>
                <a:t>Peraturan</a:t>
              </a:r>
              <a:r>
                <a:rPr lang="en-US" sz="2400" kern="1200" dirty="0" smtClean="0">
                  <a:solidFill>
                    <a:schemeClr val="tx1"/>
                  </a:solidFill>
                  <a:latin typeface="Charter Black"/>
                  <a:cs typeface="Charter Black"/>
                </a:rPr>
                <a:t> </a:t>
              </a:r>
              <a:r>
                <a:rPr lang="en-US" sz="2400" kern="1200" dirty="0" err="1" smtClean="0">
                  <a:solidFill>
                    <a:schemeClr val="tx1"/>
                  </a:solidFill>
                  <a:latin typeface="Charter Black"/>
                  <a:cs typeface="Charter Black"/>
                </a:rPr>
                <a:t>Operasional</a:t>
              </a:r>
              <a:endParaRPr lang="en-US" sz="2400" kern="1200" dirty="0">
                <a:solidFill>
                  <a:schemeClr val="tx1"/>
                </a:solidFill>
                <a:latin typeface="Charter Black"/>
                <a:cs typeface="Charter Black"/>
              </a:endParaRPr>
            </a:p>
          </p:txBody>
        </p:sp>
        <p:sp>
          <p:nvSpPr>
            <p:cNvPr id="12" name="Oval 11"/>
            <p:cNvSpPr/>
            <p:nvPr/>
          </p:nvSpPr>
          <p:spPr>
            <a:xfrm>
              <a:off x="3631704" y="1767705"/>
              <a:ext cx="607578" cy="607578"/>
            </a:xfrm>
            <a:prstGeom prst="ellipse">
              <a:avLst/>
            </a:prstGeom>
          </p:spPr>
          <p:style>
            <a:lnRef idx="0">
              <a:schemeClr val="lt1">
                <a:hueOff val="0"/>
                <a:satOff val="0"/>
                <a:lumOff val="0"/>
                <a:alphaOff val="0"/>
              </a:schemeClr>
            </a:lnRef>
            <a:fillRef idx="1">
              <a:schemeClr val="accent3">
                <a:tint val="50000"/>
                <a:hueOff val="1792033"/>
                <a:satOff val="-2351"/>
                <a:lumOff val="-231"/>
                <a:alphaOff val="0"/>
              </a:schemeClr>
            </a:fillRef>
            <a:effectRef idx="2">
              <a:schemeClr val="accent3">
                <a:tint val="50000"/>
                <a:hueOff val="1792033"/>
                <a:satOff val="-2351"/>
                <a:lumOff val="-231"/>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2</a:t>
              </a:r>
              <a:endParaRPr lang="en-US" sz="2000" dirty="0">
                <a:solidFill>
                  <a:srgbClr val="000000"/>
                </a:solidFill>
                <a:latin typeface="Charter Black"/>
                <a:cs typeface="Charter Black"/>
              </a:endParaRPr>
            </a:p>
          </p:txBody>
        </p:sp>
      </p:grpSp>
      <p:grpSp>
        <p:nvGrpSpPr>
          <p:cNvPr id="28" name="Group 27"/>
          <p:cNvGrpSpPr/>
          <p:nvPr/>
        </p:nvGrpSpPr>
        <p:grpSpPr>
          <a:xfrm>
            <a:off x="3631704" y="2407240"/>
            <a:ext cx="5063075" cy="607579"/>
            <a:chOff x="3631704" y="2556649"/>
            <a:chExt cx="5063074" cy="607579"/>
          </a:xfrm>
        </p:grpSpPr>
        <p:sp>
          <p:nvSpPr>
            <p:cNvPr id="13" name="Freeform 12"/>
            <p:cNvSpPr/>
            <p:nvPr/>
          </p:nvSpPr>
          <p:spPr>
            <a:xfrm>
              <a:off x="3935493" y="2556649"/>
              <a:ext cx="4759285"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3750089"/>
                <a:satOff val="-5627"/>
                <a:lumOff val="-915"/>
                <a:alphaOff val="0"/>
              </a:schemeClr>
            </a:fillRef>
            <a:effectRef idx="2">
              <a:schemeClr val="accent3">
                <a:hueOff val="3750089"/>
                <a:satOff val="-5627"/>
                <a:lumOff val="-915"/>
                <a:alphaOff val="0"/>
              </a:schemeClr>
            </a:effectRef>
            <a:fontRef idx="minor">
              <a:schemeClr val="lt1"/>
            </a:fontRef>
          </p:style>
          <p:txBody>
            <a:bodyPr spcFirstLastPara="0" vert="horz" wrap="square" lIns="547894" tIns="91441" rIns="170688" bIns="91440" numCol="1" spcCol="1270" anchor="ctr" anchorCtr="0">
              <a:noAutofit/>
            </a:bodyPr>
            <a:lstStyle/>
            <a:p>
              <a:pPr lvl="0" algn="l" defTabSz="1066800">
                <a:lnSpc>
                  <a:spcPct val="100000"/>
                </a:lnSpc>
                <a:spcBef>
                  <a:spcPct val="0"/>
                </a:spcBef>
                <a:spcAft>
                  <a:spcPct val="35000"/>
                </a:spcAft>
              </a:pPr>
              <a:r>
                <a:rPr lang="en-US" sz="2400" kern="1200" dirty="0" err="1" smtClean="0">
                  <a:solidFill>
                    <a:srgbClr val="000000"/>
                  </a:solidFill>
                  <a:latin typeface="Charter Black"/>
                  <a:cs typeface="Charter Black"/>
                </a:rPr>
                <a:t>Kendaraan</a:t>
              </a:r>
              <a:endParaRPr lang="en-US" sz="2400" kern="1200" dirty="0">
                <a:solidFill>
                  <a:srgbClr val="000000"/>
                </a:solidFill>
                <a:latin typeface="Charter Black"/>
                <a:cs typeface="Charter Black"/>
              </a:endParaRPr>
            </a:p>
          </p:txBody>
        </p:sp>
        <p:sp>
          <p:nvSpPr>
            <p:cNvPr id="14" name="Oval 13"/>
            <p:cNvSpPr/>
            <p:nvPr/>
          </p:nvSpPr>
          <p:spPr>
            <a:xfrm>
              <a:off x="3631704" y="2556650"/>
              <a:ext cx="607578" cy="607578"/>
            </a:xfrm>
            <a:prstGeom prst="ellipse">
              <a:avLst/>
            </a:prstGeom>
          </p:spPr>
          <p:style>
            <a:lnRef idx="0">
              <a:schemeClr val="lt1">
                <a:hueOff val="0"/>
                <a:satOff val="0"/>
                <a:lumOff val="0"/>
                <a:alphaOff val="0"/>
              </a:schemeClr>
            </a:lnRef>
            <a:fillRef idx="1">
              <a:schemeClr val="accent3">
                <a:tint val="50000"/>
                <a:hueOff val="3584066"/>
                <a:satOff val="-4703"/>
                <a:lumOff val="-463"/>
                <a:alphaOff val="0"/>
              </a:schemeClr>
            </a:fillRef>
            <a:effectRef idx="2">
              <a:schemeClr val="accent3">
                <a:tint val="50000"/>
                <a:hueOff val="3584066"/>
                <a:satOff val="-4703"/>
                <a:lumOff val="-463"/>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3</a:t>
              </a:r>
              <a:endParaRPr lang="en-US" sz="2000" dirty="0">
                <a:solidFill>
                  <a:srgbClr val="000000"/>
                </a:solidFill>
                <a:latin typeface="Charter Black"/>
                <a:cs typeface="Charter Black"/>
              </a:endParaRPr>
            </a:p>
          </p:txBody>
        </p:sp>
      </p:grpSp>
      <p:grpSp>
        <p:nvGrpSpPr>
          <p:cNvPr id="29" name="Group 28"/>
          <p:cNvGrpSpPr/>
          <p:nvPr/>
        </p:nvGrpSpPr>
        <p:grpSpPr>
          <a:xfrm>
            <a:off x="3631704" y="3121480"/>
            <a:ext cx="5063075" cy="607579"/>
            <a:chOff x="3631704" y="3345594"/>
            <a:chExt cx="5063074" cy="607579"/>
          </a:xfrm>
        </p:grpSpPr>
        <p:sp>
          <p:nvSpPr>
            <p:cNvPr id="15" name="Freeform 14"/>
            <p:cNvSpPr/>
            <p:nvPr/>
          </p:nvSpPr>
          <p:spPr>
            <a:xfrm>
              <a:off x="3935493" y="3345594"/>
              <a:ext cx="4759285"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5625133"/>
                <a:satOff val="-8440"/>
                <a:lumOff val="-1373"/>
                <a:alphaOff val="0"/>
              </a:schemeClr>
            </a:fillRef>
            <a:effectRef idx="2">
              <a:schemeClr val="accent3">
                <a:hueOff val="5625133"/>
                <a:satOff val="-8440"/>
                <a:lumOff val="-1373"/>
                <a:alphaOff val="0"/>
              </a:schemeClr>
            </a:effectRef>
            <a:fontRef idx="minor">
              <a:schemeClr val="lt1"/>
            </a:fontRef>
          </p:style>
          <p:txBody>
            <a:bodyPr spcFirstLastPara="0" vert="horz" wrap="square" lIns="547894" tIns="91441" rIns="170688" bIns="91440" numCol="1" spcCol="1270" anchor="ctr" anchorCtr="0">
              <a:noAutofit/>
            </a:bodyPr>
            <a:lstStyle/>
            <a:p>
              <a:pPr lvl="0" algn="l" defTabSz="1066800">
                <a:lnSpc>
                  <a:spcPct val="100000"/>
                </a:lnSpc>
                <a:spcBef>
                  <a:spcPct val="0"/>
                </a:spcBef>
                <a:spcAft>
                  <a:spcPct val="35000"/>
                </a:spcAft>
              </a:pPr>
              <a:r>
                <a:rPr lang="en-US" sz="2400" kern="1200" dirty="0" err="1" smtClean="0">
                  <a:solidFill>
                    <a:srgbClr val="000000"/>
                  </a:solidFill>
                  <a:latin typeface="Charter Black"/>
                  <a:cs typeface="Charter Black"/>
                </a:rPr>
                <a:t>Konsumen</a:t>
              </a:r>
              <a:endParaRPr lang="en-US" sz="2400" kern="1200" dirty="0">
                <a:solidFill>
                  <a:srgbClr val="000000"/>
                </a:solidFill>
                <a:latin typeface="Charter Black"/>
                <a:cs typeface="Charter Black"/>
              </a:endParaRPr>
            </a:p>
          </p:txBody>
        </p:sp>
        <p:sp>
          <p:nvSpPr>
            <p:cNvPr id="16" name="Oval 15"/>
            <p:cNvSpPr/>
            <p:nvPr/>
          </p:nvSpPr>
          <p:spPr>
            <a:xfrm>
              <a:off x="3631704" y="3345595"/>
              <a:ext cx="607578" cy="607578"/>
            </a:xfrm>
            <a:prstGeom prst="ellipse">
              <a:avLst/>
            </a:prstGeom>
          </p:spPr>
          <p:style>
            <a:lnRef idx="0">
              <a:schemeClr val="lt1">
                <a:hueOff val="0"/>
                <a:satOff val="0"/>
                <a:lumOff val="0"/>
                <a:alphaOff val="0"/>
              </a:schemeClr>
            </a:lnRef>
            <a:fillRef idx="1">
              <a:schemeClr val="accent3">
                <a:tint val="50000"/>
                <a:hueOff val="5376099"/>
                <a:satOff val="-7054"/>
                <a:lumOff val="-694"/>
                <a:alphaOff val="0"/>
              </a:schemeClr>
            </a:fillRef>
            <a:effectRef idx="2">
              <a:schemeClr val="accent3">
                <a:tint val="50000"/>
                <a:hueOff val="5376099"/>
                <a:satOff val="-7054"/>
                <a:lumOff val="-694"/>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4</a:t>
              </a:r>
              <a:endParaRPr lang="en-US" sz="2000" dirty="0">
                <a:solidFill>
                  <a:srgbClr val="000000"/>
                </a:solidFill>
                <a:latin typeface="Charter Black"/>
                <a:cs typeface="Charter Black"/>
              </a:endParaRPr>
            </a:p>
          </p:txBody>
        </p:sp>
      </p:grpSp>
      <p:grpSp>
        <p:nvGrpSpPr>
          <p:cNvPr id="30" name="Group 29"/>
          <p:cNvGrpSpPr/>
          <p:nvPr/>
        </p:nvGrpSpPr>
        <p:grpSpPr>
          <a:xfrm>
            <a:off x="3631704" y="3835720"/>
            <a:ext cx="5063075" cy="607579"/>
            <a:chOff x="3631704" y="4134539"/>
            <a:chExt cx="5063074" cy="607579"/>
          </a:xfrm>
        </p:grpSpPr>
        <p:sp>
          <p:nvSpPr>
            <p:cNvPr id="17" name="Freeform 16"/>
            <p:cNvSpPr/>
            <p:nvPr/>
          </p:nvSpPr>
          <p:spPr>
            <a:xfrm>
              <a:off x="3935493" y="4134539"/>
              <a:ext cx="4759285"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7500177"/>
                <a:satOff val="-11253"/>
                <a:lumOff val="-1830"/>
                <a:alphaOff val="0"/>
              </a:schemeClr>
            </a:fillRef>
            <a:effectRef idx="2">
              <a:schemeClr val="accent3">
                <a:hueOff val="7500177"/>
                <a:satOff val="-11253"/>
                <a:lumOff val="-1830"/>
                <a:alphaOff val="0"/>
              </a:schemeClr>
            </a:effectRef>
            <a:fontRef idx="minor">
              <a:schemeClr val="lt1"/>
            </a:fontRef>
          </p:style>
          <p:txBody>
            <a:bodyPr spcFirstLastPara="0" vert="horz" wrap="square" lIns="547894" tIns="91441" rIns="170688" bIns="91440" numCol="1" spcCol="1270" anchor="ctr" anchorCtr="0">
              <a:noAutofit/>
            </a:bodyPr>
            <a:lstStyle/>
            <a:p>
              <a:pPr lvl="0" algn="l" defTabSz="1066800">
                <a:lnSpc>
                  <a:spcPct val="100000"/>
                </a:lnSpc>
                <a:spcBef>
                  <a:spcPct val="0"/>
                </a:spcBef>
                <a:spcAft>
                  <a:spcPct val="35000"/>
                </a:spcAft>
              </a:pPr>
              <a:r>
                <a:rPr lang="en-US" sz="2400" kern="1200" dirty="0" smtClean="0">
                  <a:solidFill>
                    <a:srgbClr val="000000"/>
                  </a:solidFill>
                  <a:latin typeface="Charter Black"/>
                  <a:cs typeface="Charter Black"/>
                </a:rPr>
                <a:t>SDM</a:t>
              </a:r>
              <a:endParaRPr lang="en-US" sz="2400" kern="1200" dirty="0">
                <a:solidFill>
                  <a:srgbClr val="000000"/>
                </a:solidFill>
                <a:latin typeface="Charter Black"/>
                <a:cs typeface="Charter Black"/>
              </a:endParaRPr>
            </a:p>
          </p:txBody>
        </p:sp>
        <p:sp>
          <p:nvSpPr>
            <p:cNvPr id="20" name="Oval 19"/>
            <p:cNvSpPr/>
            <p:nvPr/>
          </p:nvSpPr>
          <p:spPr>
            <a:xfrm>
              <a:off x="3631704" y="4134540"/>
              <a:ext cx="607578" cy="607578"/>
            </a:xfrm>
            <a:prstGeom prst="ellipse">
              <a:avLst/>
            </a:prstGeom>
          </p:spPr>
          <p:style>
            <a:lnRef idx="0">
              <a:schemeClr val="lt1">
                <a:hueOff val="0"/>
                <a:satOff val="0"/>
                <a:lumOff val="0"/>
                <a:alphaOff val="0"/>
              </a:schemeClr>
            </a:lnRef>
            <a:fillRef idx="1">
              <a:schemeClr val="accent3">
                <a:tint val="50000"/>
                <a:hueOff val="7168132"/>
                <a:satOff val="-9405"/>
                <a:lumOff val="-925"/>
                <a:alphaOff val="0"/>
              </a:schemeClr>
            </a:fillRef>
            <a:effectRef idx="2">
              <a:schemeClr val="accent3">
                <a:tint val="50000"/>
                <a:hueOff val="7168132"/>
                <a:satOff val="-9405"/>
                <a:lumOff val="-925"/>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5</a:t>
              </a:r>
              <a:endParaRPr lang="en-US" sz="2000" dirty="0">
                <a:solidFill>
                  <a:srgbClr val="000000"/>
                </a:solidFill>
                <a:latin typeface="Charter Black"/>
                <a:cs typeface="Charter Black"/>
              </a:endParaRPr>
            </a:p>
          </p:txBody>
        </p:sp>
      </p:grpSp>
      <p:grpSp>
        <p:nvGrpSpPr>
          <p:cNvPr id="32" name="Group 31"/>
          <p:cNvGrpSpPr/>
          <p:nvPr/>
        </p:nvGrpSpPr>
        <p:grpSpPr>
          <a:xfrm>
            <a:off x="3631704" y="4549960"/>
            <a:ext cx="5063075" cy="607579"/>
            <a:chOff x="3631704" y="4923484"/>
            <a:chExt cx="5063074" cy="607579"/>
          </a:xfrm>
        </p:grpSpPr>
        <p:sp>
          <p:nvSpPr>
            <p:cNvPr id="21" name="Freeform 20"/>
            <p:cNvSpPr/>
            <p:nvPr/>
          </p:nvSpPr>
          <p:spPr>
            <a:xfrm>
              <a:off x="3935493" y="4923484"/>
              <a:ext cx="4759285"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9375221"/>
                <a:satOff val="-14067"/>
                <a:lumOff val="-2288"/>
                <a:alphaOff val="0"/>
              </a:schemeClr>
            </a:fillRef>
            <a:effectRef idx="2">
              <a:schemeClr val="accent3">
                <a:hueOff val="9375221"/>
                <a:satOff val="-14067"/>
                <a:lumOff val="-2288"/>
                <a:alphaOff val="0"/>
              </a:schemeClr>
            </a:effectRef>
            <a:fontRef idx="minor">
              <a:schemeClr val="lt1"/>
            </a:fontRef>
          </p:style>
          <p:txBody>
            <a:bodyPr spcFirstLastPara="0" vert="horz" wrap="square" lIns="547894" tIns="91441" rIns="170688" bIns="91440" numCol="1" spcCol="1270" anchor="ctr" anchorCtr="0">
              <a:noAutofit/>
            </a:bodyPr>
            <a:lstStyle/>
            <a:p>
              <a:pPr lvl="0" algn="l" defTabSz="1066800">
                <a:lnSpc>
                  <a:spcPct val="100000"/>
                </a:lnSpc>
                <a:spcBef>
                  <a:spcPct val="0"/>
                </a:spcBef>
                <a:spcAft>
                  <a:spcPct val="35000"/>
                </a:spcAft>
              </a:pPr>
              <a:r>
                <a:rPr lang="en-US" sz="2400" kern="1200" dirty="0" err="1" smtClean="0">
                  <a:solidFill>
                    <a:srgbClr val="000000"/>
                  </a:solidFill>
                  <a:latin typeface="Charter Black"/>
                  <a:cs typeface="Charter Black"/>
                </a:rPr>
                <a:t>Muatan</a:t>
              </a:r>
              <a:endParaRPr lang="en-US" sz="2400" kern="1200" dirty="0">
                <a:solidFill>
                  <a:srgbClr val="000000"/>
                </a:solidFill>
                <a:latin typeface="Charter Black"/>
                <a:cs typeface="Charter Black"/>
              </a:endParaRPr>
            </a:p>
          </p:txBody>
        </p:sp>
        <p:sp>
          <p:nvSpPr>
            <p:cNvPr id="22" name="Oval 21"/>
            <p:cNvSpPr/>
            <p:nvPr/>
          </p:nvSpPr>
          <p:spPr>
            <a:xfrm>
              <a:off x="3631704" y="4923485"/>
              <a:ext cx="607578" cy="607578"/>
            </a:xfrm>
            <a:prstGeom prst="ellipse">
              <a:avLst/>
            </a:prstGeom>
          </p:spPr>
          <p:style>
            <a:lnRef idx="0">
              <a:schemeClr val="lt1">
                <a:hueOff val="0"/>
                <a:satOff val="0"/>
                <a:lumOff val="0"/>
                <a:alphaOff val="0"/>
              </a:schemeClr>
            </a:lnRef>
            <a:fillRef idx="1">
              <a:schemeClr val="accent3">
                <a:tint val="50000"/>
                <a:hueOff val="8960165"/>
                <a:satOff val="-11757"/>
                <a:lumOff val="-1157"/>
                <a:alphaOff val="0"/>
              </a:schemeClr>
            </a:fillRef>
            <a:effectRef idx="2">
              <a:schemeClr val="accent3">
                <a:tint val="50000"/>
                <a:hueOff val="8960165"/>
                <a:satOff val="-11757"/>
                <a:lumOff val="-1157"/>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6</a:t>
              </a:r>
              <a:endParaRPr lang="en-US" sz="2000" dirty="0">
                <a:solidFill>
                  <a:srgbClr val="000000"/>
                </a:solidFill>
                <a:latin typeface="Charter Black"/>
                <a:cs typeface="Charter Black"/>
              </a:endParaRPr>
            </a:p>
          </p:txBody>
        </p:sp>
      </p:grpSp>
      <p:grpSp>
        <p:nvGrpSpPr>
          <p:cNvPr id="33" name="Group 32"/>
          <p:cNvGrpSpPr/>
          <p:nvPr/>
        </p:nvGrpSpPr>
        <p:grpSpPr>
          <a:xfrm>
            <a:off x="3631705" y="5249259"/>
            <a:ext cx="5063075" cy="607579"/>
            <a:chOff x="3631704" y="5712429"/>
            <a:chExt cx="5063075" cy="607579"/>
          </a:xfrm>
        </p:grpSpPr>
        <p:sp>
          <p:nvSpPr>
            <p:cNvPr id="23" name="Freeform 22"/>
            <p:cNvSpPr/>
            <p:nvPr/>
          </p:nvSpPr>
          <p:spPr>
            <a:xfrm>
              <a:off x="3935493" y="5712429"/>
              <a:ext cx="4759286"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p:spPr>
          <p:style>
            <a:lnRef idx="0">
              <a:schemeClr val="lt1">
                <a:hueOff val="0"/>
                <a:satOff val="0"/>
                <a:lumOff val="0"/>
                <a:alphaOff val="0"/>
              </a:schemeClr>
            </a:lnRef>
            <a:fillRef idx="3">
              <a:schemeClr val="accent3">
                <a:hueOff val="11250266"/>
                <a:satOff val="-16880"/>
                <a:lumOff val="-2745"/>
                <a:alphaOff val="0"/>
              </a:schemeClr>
            </a:fillRef>
            <a:effectRef idx="2">
              <a:schemeClr val="accent3">
                <a:hueOff val="11250266"/>
                <a:satOff val="-16880"/>
                <a:lumOff val="-2745"/>
                <a:alphaOff val="0"/>
              </a:schemeClr>
            </a:effectRef>
            <a:fontRef idx="minor">
              <a:schemeClr val="lt1"/>
            </a:fontRef>
          </p:style>
          <p:txBody>
            <a:bodyPr spcFirstLastPara="0" vert="horz" wrap="square" lIns="547894" tIns="91441" rIns="170689" bIns="91440" numCol="1" spcCol="1270" anchor="ctr" anchorCtr="0">
              <a:noAutofit/>
            </a:bodyPr>
            <a:lstStyle/>
            <a:p>
              <a:pPr lvl="0" algn="l" defTabSz="1066800">
                <a:lnSpc>
                  <a:spcPct val="100000"/>
                </a:lnSpc>
                <a:spcBef>
                  <a:spcPct val="0"/>
                </a:spcBef>
                <a:spcAft>
                  <a:spcPct val="35000"/>
                </a:spcAft>
              </a:pPr>
              <a:r>
                <a:rPr lang="en-US" sz="2400" kern="1200" dirty="0" err="1" smtClean="0">
                  <a:solidFill>
                    <a:srgbClr val="000000"/>
                  </a:solidFill>
                  <a:latin typeface="Charter Black"/>
                  <a:cs typeface="Charter Black"/>
                </a:rPr>
                <a:t>Infrastruktur</a:t>
              </a:r>
              <a:endParaRPr lang="en-US" sz="2400" kern="1200" dirty="0">
                <a:solidFill>
                  <a:srgbClr val="000000"/>
                </a:solidFill>
                <a:latin typeface="Charter Black"/>
                <a:cs typeface="Charter Black"/>
              </a:endParaRPr>
            </a:p>
          </p:txBody>
        </p:sp>
        <p:sp>
          <p:nvSpPr>
            <p:cNvPr id="24" name="Oval 23"/>
            <p:cNvSpPr/>
            <p:nvPr/>
          </p:nvSpPr>
          <p:spPr>
            <a:xfrm>
              <a:off x="3631704" y="5712430"/>
              <a:ext cx="607578" cy="607578"/>
            </a:xfrm>
            <a:prstGeom prst="ellipse">
              <a:avLst/>
            </a:prstGeom>
          </p:spPr>
          <p:style>
            <a:lnRef idx="0">
              <a:schemeClr val="lt1">
                <a:hueOff val="0"/>
                <a:satOff val="0"/>
                <a:lumOff val="0"/>
                <a:alphaOff val="0"/>
              </a:schemeClr>
            </a:lnRef>
            <a:fillRef idx="1">
              <a:schemeClr val="accent3">
                <a:tint val="50000"/>
                <a:hueOff val="10752198"/>
                <a:satOff val="-14108"/>
                <a:lumOff val="-1388"/>
                <a:alphaOff val="0"/>
              </a:schemeClr>
            </a:fillRef>
            <a:effectRef idx="2">
              <a:schemeClr val="accent3">
                <a:tint val="50000"/>
                <a:hueOff val="10752198"/>
                <a:satOff val="-14108"/>
                <a:lumOff val="-1388"/>
                <a:alphaOff val="0"/>
              </a:schemeClr>
            </a:effectRef>
            <a:fontRef idx="minor">
              <a:schemeClr val="lt1">
                <a:hueOff val="0"/>
                <a:satOff val="0"/>
                <a:lumOff val="0"/>
                <a:alphaOff val="0"/>
              </a:schemeClr>
            </a:fontRef>
          </p:style>
          <p:txBody>
            <a:bodyPr/>
            <a:lstStyle/>
            <a:p>
              <a:pPr algn="ctr"/>
              <a:r>
                <a:rPr lang="en-US" sz="2000" dirty="0" smtClean="0">
                  <a:solidFill>
                    <a:srgbClr val="000000"/>
                  </a:solidFill>
                  <a:latin typeface="Charter Black"/>
                  <a:cs typeface="Charter Black"/>
                </a:rPr>
                <a:t>7</a:t>
              </a:r>
              <a:endParaRPr lang="en-US" sz="2000" dirty="0">
                <a:solidFill>
                  <a:srgbClr val="000000"/>
                </a:solidFill>
                <a:latin typeface="Charter Black"/>
                <a:cs typeface="Charter Black"/>
              </a:endParaRPr>
            </a:p>
          </p:txBody>
        </p:sp>
      </p:grpSp>
      <p:grpSp>
        <p:nvGrpSpPr>
          <p:cNvPr id="34" name="Group 33"/>
          <p:cNvGrpSpPr/>
          <p:nvPr/>
        </p:nvGrpSpPr>
        <p:grpSpPr>
          <a:xfrm>
            <a:off x="3634695" y="5939535"/>
            <a:ext cx="5063075" cy="607579"/>
            <a:chOff x="3631704" y="5712429"/>
            <a:chExt cx="5063075" cy="607579"/>
          </a:xfrm>
        </p:grpSpPr>
        <p:sp>
          <p:nvSpPr>
            <p:cNvPr id="35" name="Freeform 34"/>
            <p:cNvSpPr/>
            <p:nvPr/>
          </p:nvSpPr>
          <p:spPr>
            <a:xfrm>
              <a:off x="3935493" y="5712429"/>
              <a:ext cx="4759286" cy="607579"/>
            </a:xfrm>
            <a:custGeom>
              <a:avLst/>
              <a:gdLst>
                <a:gd name="connsiteX0" fmla="*/ 0 w 4759285"/>
                <a:gd name="connsiteY0" fmla="*/ 0 h 607578"/>
                <a:gd name="connsiteX1" fmla="*/ 4455496 w 4759285"/>
                <a:gd name="connsiteY1" fmla="*/ 0 h 607578"/>
                <a:gd name="connsiteX2" fmla="*/ 4759285 w 4759285"/>
                <a:gd name="connsiteY2" fmla="*/ 303789 h 607578"/>
                <a:gd name="connsiteX3" fmla="*/ 4455496 w 4759285"/>
                <a:gd name="connsiteY3" fmla="*/ 607578 h 607578"/>
                <a:gd name="connsiteX4" fmla="*/ 0 w 4759285"/>
                <a:gd name="connsiteY4" fmla="*/ 607578 h 607578"/>
                <a:gd name="connsiteX5" fmla="*/ 0 w 4759285"/>
                <a:gd name="connsiteY5" fmla="*/ 0 h 60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9285" h="607578">
                  <a:moveTo>
                    <a:pt x="4759285" y="607577"/>
                  </a:moveTo>
                  <a:lnTo>
                    <a:pt x="303789" y="607577"/>
                  </a:lnTo>
                  <a:lnTo>
                    <a:pt x="0" y="303789"/>
                  </a:lnTo>
                  <a:lnTo>
                    <a:pt x="303789" y="1"/>
                  </a:lnTo>
                  <a:lnTo>
                    <a:pt x="4759285" y="1"/>
                  </a:lnTo>
                  <a:lnTo>
                    <a:pt x="4759285" y="607577"/>
                  </a:lnTo>
                  <a:close/>
                </a:path>
              </a:pathLst>
            </a:custGeom>
            <a:solidFill>
              <a:schemeClr val="accent5">
                <a:lumMod val="60000"/>
                <a:lumOff val="40000"/>
              </a:schemeClr>
            </a:solidFill>
          </p:spPr>
          <p:style>
            <a:lnRef idx="0">
              <a:schemeClr val="lt1">
                <a:hueOff val="0"/>
                <a:satOff val="0"/>
                <a:lumOff val="0"/>
                <a:alphaOff val="0"/>
              </a:schemeClr>
            </a:lnRef>
            <a:fillRef idx="3">
              <a:schemeClr val="accent3">
                <a:hueOff val="11250266"/>
                <a:satOff val="-16880"/>
                <a:lumOff val="-2745"/>
                <a:alphaOff val="0"/>
              </a:schemeClr>
            </a:fillRef>
            <a:effectRef idx="2">
              <a:schemeClr val="accent3">
                <a:hueOff val="11250266"/>
                <a:satOff val="-16880"/>
                <a:lumOff val="-2745"/>
                <a:alphaOff val="0"/>
              </a:schemeClr>
            </a:effectRef>
            <a:fontRef idx="minor">
              <a:schemeClr val="lt1"/>
            </a:fontRef>
          </p:style>
          <p:txBody>
            <a:bodyPr spcFirstLastPara="0" vert="horz" wrap="square" lIns="547894" tIns="91441" rIns="170689" bIns="91440" numCol="1" spcCol="1270" anchor="ctr" anchorCtr="0">
              <a:noAutofit/>
            </a:bodyPr>
            <a:lstStyle/>
            <a:p>
              <a:pPr lvl="0" algn="l" defTabSz="1066800">
                <a:lnSpc>
                  <a:spcPct val="100000"/>
                </a:lnSpc>
                <a:spcBef>
                  <a:spcPct val="0"/>
                </a:spcBef>
                <a:spcAft>
                  <a:spcPct val="35000"/>
                </a:spcAft>
              </a:pPr>
              <a:r>
                <a:rPr lang="en-US" sz="2400" kern="1200" dirty="0" smtClean="0">
                  <a:solidFill>
                    <a:srgbClr val="000000"/>
                  </a:solidFill>
                  <a:latin typeface="Charter Black"/>
                  <a:cs typeface="Charter Black"/>
                </a:rPr>
                <a:t>BBM</a:t>
              </a:r>
              <a:endParaRPr lang="en-US" sz="2400" kern="1200" dirty="0">
                <a:solidFill>
                  <a:srgbClr val="000000"/>
                </a:solidFill>
                <a:latin typeface="Charter Black"/>
                <a:cs typeface="Charter Black"/>
              </a:endParaRPr>
            </a:p>
          </p:txBody>
        </p:sp>
        <p:sp>
          <p:nvSpPr>
            <p:cNvPr id="36" name="Oval 35"/>
            <p:cNvSpPr/>
            <p:nvPr/>
          </p:nvSpPr>
          <p:spPr>
            <a:xfrm>
              <a:off x="3631704" y="5712430"/>
              <a:ext cx="607578" cy="607578"/>
            </a:xfrm>
            <a:prstGeom prst="ellipse">
              <a:avLst/>
            </a:prstGeom>
            <a:solidFill>
              <a:schemeClr val="accent5">
                <a:lumMod val="20000"/>
                <a:lumOff val="80000"/>
              </a:schemeClr>
            </a:solidFill>
          </p:spPr>
          <p:style>
            <a:lnRef idx="0">
              <a:schemeClr val="lt1">
                <a:hueOff val="0"/>
                <a:satOff val="0"/>
                <a:lumOff val="0"/>
                <a:alphaOff val="0"/>
              </a:schemeClr>
            </a:lnRef>
            <a:fillRef idx="1">
              <a:schemeClr val="accent3">
                <a:tint val="50000"/>
                <a:hueOff val="10752198"/>
                <a:satOff val="-14108"/>
                <a:lumOff val="-1388"/>
                <a:alphaOff val="0"/>
              </a:schemeClr>
            </a:fillRef>
            <a:effectRef idx="2">
              <a:schemeClr val="accent3">
                <a:tint val="50000"/>
                <a:hueOff val="10752198"/>
                <a:satOff val="-14108"/>
                <a:lumOff val="-1388"/>
                <a:alphaOff val="0"/>
              </a:schemeClr>
            </a:effectRef>
            <a:fontRef idx="minor">
              <a:schemeClr val="lt1">
                <a:hueOff val="0"/>
                <a:satOff val="0"/>
                <a:lumOff val="0"/>
                <a:alphaOff val="0"/>
              </a:schemeClr>
            </a:fontRef>
          </p:style>
          <p:txBody>
            <a:bodyPr/>
            <a:lstStyle/>
            <a:p>
              <a:pPr algn="ctr"/>
              <a:r>
                <a:rPr lang="en-US" sz="2000" dirty="0">
                  <a:solidFill>
                    <a:srgbClr val="000000"/>
                  </a:solidFill>
                  <a:latin typeface="Charter Black"/>
                  <a:cs typeface="Charter Black"/>
                </a:rPr>
                <a:t>8</a:t>
              </a:r>
            </a:p>
          </p:txBody>
        </p:sp>
      </p:grpSp>
    </p:spTree>
    <p:extLst>
      <p:ext uri="{BB962C8B-B14F-4D97-AF65-F5344CB8AC3E}">
        <p14:creationId xmlns:p14="http://schemas.microsoft.com/office/powerpoint/2010/main" xmlns="" val="32103443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1710" y="581892"/>
            <a:ext cx="7148495" cy="830997"/>
          </a:xfrm>
          <a:prstGeom prst="rect">
            <a:avLst/>
          </a:prstGeom>
          <a:noFill/>
        </p:spPr>
        <p:txBody>
          <a:bodyPr wrap="none" rtlCol="0">
            <a:spAutoFit/>
          </a:bodyPr>
          <a:lstStyle/>
          <a:p>
            <a:r>
              <a:rPr lang="id-ID" sz="2400" b="1" dirty="0" smtClean="0"/>
              <a:t>PERIZINAN PERUSAHAAN ANGKUTAN BARANG UMUM</a:t>
            </a:r>
          </a:p>
          <a:p>
            <a:r>
              <a:rPr lang="id-ID" sz="2400" b="1" dirty="0" smtClean="0"/>
              <a:t>YANG BOLEH MEMILIKI TRUK PLAT KUNING</a:t>
            </a:r>
            <a:endParaRPr lang="id-ID" sz="2400" b="1" dirty="0"/>
          </a:p>
        </p:txBody>
      </p:sp>
      <p:sp>
        <p:nvSpPr>
          <p:cNvPr id="3" name="TextBox 2"/>
          <p:cNvSpPr txBox="1"/>
          <p:nvPr/>
        </p:nvSpPr>
        <p:spPr>
          <a:xfrm>
            <a:off x="290945" y="3366655"/>
            <a:ext cx="8686800" cy="2246769"/>
          </a:xfrm>
          <a:prstGeom prst="rect">
            <a:avLst/>
          </a:prstGeom>
          <a:noFill/>
        </p:spPr>
        <p:txBody>
          <a:bodyPr wrap="square" rtlCol="0">
            <a:spAutoFit/>
          </a:bodyPr>
          <a:lstStyle/>
          <a:p>
            <a:pPr marL="342900" indent="-342900"/>
            <a:r>
              <a:rPr lang="en-US" sz="2000" b="1" dirty="0" smtClean="0"/>
              <a:t>1. </a:t>
            </a:r>
            <a:r>
              <a:rPr lang="id-ID" sz="2000" b="1" dirty="0" smtClean="0"/>
              <a:t>SIPA</a:t>
            </a:r>
            <a:r>
              <a:rPr lang="en-US" sz="2000" b="1" dirty="0" smtClean="0"/>
              <a:t> </a:t>
            </a:r>
            <a:r>
              <a:rPr lang="id-ID" sz="2000" b="1" dirty="0" smtClean="0"/>
              <a:t>=</a:t>
            </a:r>
            <a:r>
              <a:rPr lang="en-US" sz="2000" b="1" dirty="0" smtClean="0"/>
              <a:t> </a:t>
            </a:r>
            <a:r>
              <a:rPr lang="id-ID" sz="2000" b="1" dirty="0" smtClean="0"/>
              <a:t>SURAT IZIN PENGUSAHA ANGKUTAN MASA BERLAKU 5 TAHUN</a:t>
            </a:r>
          </a:p>
          <a:p>
            <a:pPr marL="342900" indent="-342900">
              <a:buFont typeface="+mj-lt"/>
              <a:buAutoNum type="arabicPeriod"/>
            </a:pPr>
            <a:endParaRPr lang="id-ID" sz="2000" b="1" dirty="0"/>
          </a:p>
          <a:p>
            <a:endParaRPr lang="id-ID" sz="2000" b="1" dirty="0" smtClean="0"/>
          </a:p>
          <a:p>
            <a:r>
              <a:rPr lang="id-ID" sz="2000" b="1" dirty="0" smtClean="0"/>
              <a:t>2. SIUPJPT</a:t>
            </a:r>
            <a:r>
              <a:rPr lang="en-US" sz="2000" b="1" dirty="0" smtClean="0"/>
              <a:t> </a:t>
            </a:r>
            <a:r>
              <a:rPr lang="id-ID" sz="2000" b="1" dirty="0" smtClean="0"/>
              <a:t>= SURAT IZIN USAHA PENGUSAHA JASA PENGURUSAN TRANSPORTASI</a:t>
            </a:r>
          </a:p>
          <a:p>
            <a:endParaRPr lang="id-ID" sz="2000" b="1" dirty="0" smtClean="0"/>
          </a:p>
          <a:p>
            <a:endParaRPr lang="id-ID" sz="2000" b="1" dirty="0" smtClean="0"/>
          </a:p>
          <a:p>
            <a:r>
              <a:rPr lang="id-ID" sz="2000" b="1" dirty="0" smtClean="0"/>
              <a:t>3. BUAM</a:t>
            </a:r>
            <a:r>
              <a:rPr lang="en-US" sz="2000" b="1" dirty="0" smtClean="0"/>
              <a:t> </a:t>
            </a:r>
            <a:r>
              <a:rPr lang="id-ID" sz="2000" b="1" dirty="0" smtClean="0"/>
              <a:t>= BADAN USAHA ANGKUTAN MULTI MODA</a:t>
            </a:r>
          </a:p>
        </p:txBody>
      </p:sp>
      <p:sp>
        <p:nvSpPr>
          <p:cNvPr id="4" name="TextBox 3"/>
          <p:cNvSpPr txBox="1"/>
          <p:nvPr/>
        </p:nvSpPr>
        <p:spPr>
          <a:xfrm>
            <a:off x="3519055" y="1607127"/>
            <a:ext cx="1115291" cy="1107996"/>
          </a:xfrm>
          <a:prstGeom prst="rect">
            <a:avLst/>
          </a:prstGeom>
          <a:noFill/>
        </p:spPr>
        <p:txBody>
          <a:bodyPr wrap="square" rtlCol="0">
            <a:spAutoFit/>
          </a:bodyPr>
          <a:lstStyle/>
          <a:p>
            <a:r>
              <a:rPr lang="id-ID" sz="6600" b="1" dirty="0" smtClean="0"/>
              <a:t>?</a:t>
            </a:r>
            <a:endParaRPr lang="id-ID" sz="6600" b="1" dirty="0"/>
          </a:p>
        </p:txBody>
      </p:sp>
    </p:spTree>
    <p:extLst>
      <p:ext uri="{BB962C8B-B14F-4D97-AF65-F5344CB8AC3E}">
        <p14:creationId xmlns:p14="http://schemas.microsoft.com/office/powerpoint/2010/main" xmlns="" val="583212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80000"/>
              </a:lnSpc>
            </a:pPr>
            <a:r>
              <a:rPr lang="id-ID" sz="3200" b="1" dirty="0" smtClean="0">
                <a:latin typeface="Charter Black" charset="0"/>
                <a:cs typeface="Charter Black" charset="0"/>
              </a:rPr>
              <a:t>Peraturan/</a:t>
            </a:r>
            <a:r>
              <a:rPr lang="en-US" sz="3200" b="1" dirty="0" err="1" smtClean="0">
                <a:latin typeface="Charter Black" charset="0"/>
                <a:cs typeface="Charter Black" charset="0"/>
              </a:rPr>
              <a:t>Perijinan</a:t>
            </a:r>
            <a:r>
              <a:rPr lang="en-US" sz="3200" b="1" dirty="0" smtClean="0">
                <a:latin typeface="Charter Black" charset="0"/>
                <a:cs typeface="Charter Black" charset="0"/>
              </a:rPr>
              <a:t> </a:t>
            </a:r>
            <a:r>
              <a:rPr lang="en-US" sz="3200" b="1" dirty="0" err="1" smtClean="0">
                <a:latin typeface="Charter Black" charset="0"/>
                <a:cs typeface="Charter Black" charset="0"/>
              </a:rPr>
              <a:t>Operasional</a:t>
            </a:r>
            <a:endParaRPr lang="en-US" sz="3200" b="1" dirty="0" smtClean="0">
              <a:latin typeface="Charter Black" charset="0"/>
              <a:cs typeface="Charter Black" charset="0"/>
            </a:endParaRPr>
          </a:p>
        </p:txBody>
      </p:sp>
      <p:grpSp>
        <p:nvGrpSpPr>
          <p:cNvPr id="6" name="Group 5"/>
          <p:cNvGrpSpPr/>
          <p:nvPr/>
        </p:nvGrpSpPr>
        <p:grpSpPr>
          <a:xfrm>
            <a:off x="1852711" y="1305077"/>
            <a:ext cx="5184588" cy="2627150"/>
            <a:chOff x="2585221" y="2246914"/>
            <a:chExt cx="3824144" cy="3059410"/>
          </a:xfrm>
        </p:grpSpPr>
        <p:sp>
          <p:nvSpPr>
            <p:cNvPr id="7" name="Freeform 6"/>
            <p:cNvSpPr/>
            <p:nvPr/>
          </p:nvSpPr>
          <p:spPr>
            <a:xfrm rot="21600000">
              <a:off x="2585221" y="2246914"/>
              <a:ext cx="1869625" cy="3059410"/>
            </a:xfrm>
            <a:custGeom>
              <a:avLst/>
              <a:gdLst>
                <a:gd name="connsiteX0" fmla="*/ 311666 w 3059410"/>
                <a:gd name="connsiteY0" fmla="*/ 0 h 1869624"/>
                <a:gd name="connsiteX1" fmla="*/ 2747744 w 3059410"/>
                <a:gd name="connsiteY1" fmla="*/ 0 h 1869624"/>
                <a:gd name="connsiteX2" fmla="*/ 3059410 w 3059410"/>
                <a:gd name="connsiteY2" fmla="*/ 311666 h 1869624"/>
                <a:gd name="connsiteX3" fmla="*/ 3059410 w 3059410"/>
                <a:gd name="connsiteY3" fmla="*/ 1869624 h 1869624"/>
                <a:gd name="connsiteX4" fmla="*/ 3059410 w 3059410"/>
                <a:gd name="connsiteY4" fmla="*/ 1869624 h 1869624"/>
                <a:gd name="connsiteX5" fmla="*/ 0 w 3059410"/>
                <a:gd name="connsiteY5" fmla="*/ 1869624 h 1869624"/>
                <a:gd name="connsiteX6" fmla="*/ 0 w 3059410"/>
                <a:gd name="connsiteY6" fmla="*/ 1869624 h 1869624"/>
                <a:gd name="connsiteX7" fmla="*/ 0 w 3059410"/>
                <a:gd name="connsiteY7" fmla="*/ 311666 h 1869624"/>
                <a:gd name="connsiteX8" fmla="*/ 311666 w 3059410"/>
                <a:gd name="connsiteY8" fmla="*/ 0 h 186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9410" h="1869624">
                  <a:moveTo>
                    <a:pt x="1" y="1679163"/>
                  </a:moveTo>
                  <a:lnTo>
                    <a:pt x="1" y="190461"/>
                  </a:lnTo>
                  <a:cubicBezTo>
                    <a:pt x="1" y="85273"/>
                    <a:pt x="228337" y="0"/>
                    <a:pt x="510004" y="0"/>
                  </a:cubicBezTo>
                  <a:lnTo>
                    <a:pt x="3059409" y="0"/>
                  </a:lnTo>
                  <a:lnTo>
                    <a:pt x="3059409" y="0"/>
                  </a:lnTo>
                  <a:lnTo>
                    <a:pt x="3059409" y="1869624"/>
                  </a:lnTo>
                  <a:lnTo>
                    <a:pt x="3059409" y="1869624"/>
                  </a:lnTo>
                  <a:lnTo>
                    <a:pt x="510004" y="1869624"/>
                  </a:lnTo>
                  <a:cubicBezTo>
                    <a:pt x="228337" y="1869624"/>
                    <a:pt x="1" y="1784351"/>
                    <a:pt x="1" y="1679163"/>
                  </a:cubicBezTo>
                  <a:close/>
                </a:path>
              </a:pathLst>
            </a:custGeom>
          </p:spPr>
          <p:style>
            <a:lnRef idx="1">
              <a:schemeClr val="accent1"/>
            </a:lnRef>
            <a:fillRef idx="2">
              <a:schemeClr val="accent1"/>
            </a:fillRef>
            <a:effectRef idx="1">
              <a:schemeClr val="accent1"/>
            </a:effectRef>
            <a:fontRef idx="minor">
              <a:schemeClr val="dk1"/>
            </a:fontRef>
          </p:style>
          <p:txBody>
            <a:bodyPr spcFirstLastPara="0" vert="horz" wrap="square" lIns="360000" tIns="482400" rIns="142876" bIns="250034" numCol="1" spcCol="1270" anchor="t" anchorCtr="0">
              <a:noAutofit/>
            </a:bodyPr>
            <a:lstStyle/>
            <a:p>
              <a:pPr lvl="0" algn="l" defTabSz="1111250">
                <a:lnSpc>
                  <a:spcPct val="90000"/>
                </a:lnSpc>
                <a:spcBef>
                  <a:spcPct val="0"/>
                </a:spcBef>
                <a:spcAft>
                  <a:spcPct val="35000"/>
                </a:spcAft>
              </a:pPr>
              <a:r>
                <a:rPr lang="en-US" sz="2500" kern="1200" dirty="0" err="1" smtClean="0">
                  <a:solidFill>
                    <a:srgbClr val="000000"/>
                  </a:solidFill>
                </a:rPr>
                <a:t>Peraturan</a:t>
              </a:r>
              <a:r>
                <a:rPr lang="en-US" sz="2500" kern="1200" dirty="0" smtClean="0">
                  <a:solidFill>
                    <a:srgbClr val="000000"/>
                  </a:solidFill>
                </a:rPr>
                <a:t> </a:t>
              </a:r>
              <a:r>
                <a:rPr lang="en-US" sz="2500" kern="1200" dirty="0" err="1" smtClean="0">
                  <a:solidFill>
                    <a:srgbClr val="000000"/>
                  </a:solidFill>
                </a:rPr>
                <a:t>Pemerintah</a:t>
              </a:r>
              <a:endParaRPr lang="en-US" sz="2500" kern="1200" dirty="0" smtClean="0">
                <a:solidFill>
                  <a:srgbClr val="000000"/>
                </a:solidFill>
              </a:endParaRPr>
            </a:p>
          </p:txBody>
        </p:sp>
        <p:sp>
          <p:nvSpPr>
            <p:cNvPr id="8" name="Freeform 7"/>
            <p:cNvSpPr/>
            <p:nvPr/>
          </p:nvSpPr>
          <p:spPr>
            <a:xfrm>
              <a:off x="4539741" y="2246914"/>
              <a:ext cx="1869624" cy="3059410"/>
            </a:xfrm>
            <a:custGeom>
              <a:avLst/>
              <a:gdLst>
                <a:gd name="connsiteX0" fmla="*/ 311666 w 3059410"/>
                <a:gd name="connsiteY0" fmla="*/ 0 h 1869624"/>
                <a:gd name="connsiteX1" fmla="*/ 2747744 w 3059410"/>
                <a:gd name="connsiteY1" fmla="*/ 0 h 1869624"/>
                <a:gd name="connsiteX2" fmla="*/ 3059410 w 3059410"/>
                <a:gd name="connsiteY2" fmla="*/ 311666 h 1869624"/>
                <a:gd name="connsiteX3" fmla="*/ 3059410 w 3059410"/>
                <a:gd name="connsiteY3" fmla="*/ 1869624 h 1869624"/>
                <a:gd name="connsiteX4" fmla="*/ 3059410 w 3059410"/>
                <a:gd name="connsiteY4" fmla="*/ 1869624 h 1869624"/>
                <a:gd name="connsiteX5" fmla="*/ 0 w 3059410"/>
                <a:gd name="connsiteY5" fmla="*/ 1869624 h 1869624"/>
                <a:gd name="connsiteX6" fmla="*/ 0 w 3059410"/>
                <a:gd name="connsiteY6" fmla="*/ 1869624 h 1869624"/>
                <a:gd name="connsiteX7" fmla="*/ 0 w 3059410"/>
                <a:gd name="connsiteY7" fmla="*/ 311666 h 1869624"/>
                <a:gd name="connsiteX8" fmla="*/ 311666 w 3059410"/>
                <a:gd name="connsiteY8" fmla="*/ 0 h 186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9410" h="1869624">
                  <a:moveTo>
                    <a:pt x="3059410" y="190461"/>
                  </a:moveTo>
                  <a:lnTo>
                    <a:pt x="3059410" y="1679163"/>
                  </a:lnTo>
                  <a:cubicBezTo>
                    <a:pt x="3059410" y="1784351"/>
                    <a:pt x="2831073" y="1869624"/>
                    <a:pt x="2549407" y="1869624"/>
                  </a:cubicBezTo>
                  <a:lnTo>
                    <a:pt x="0" y="1869624"/>
                  </a:lnTo>
                  <a:lnTo>
                    <a:pt x="0" y="1869624"/>
                  </a:lnTo>
                  <a:lnTo>
                    <a:pt x="0" y="0"/>
                  </a:lnTo>
                  <a:lnTo>
                    <a:pt x="0" y="0"/>
                  </a:lnTo>
                  <a:lnTo>
                    <a:pt x="2549407" y="0"/>
                  </a:lnTo>
                  <a:cubicBezTo>
                    <a:pt x="2831073" y="0"/>
                    <a:pt x="3059410" y="85273"/>
                    <a:pt x="3059410" y="190461"/>
                  </a:cubicBez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60000" tIns="482400" rIns="186534" bIns="250034" numCol="1" spcCol="1270" anchor="t" anchorCtr="0">
              <a:noAutofit/>
            </a:bodyPr>
            <a:lstStyle/>
            <a:p>
              <a:pPr lvl="0" algn="l" defTabSz="1111250">
                <a:lnSpc>
                  <a:spcPct val="90000"/>
                </a:lnSpc>
                <a:spcBef>
                  <a:spcPct val="0"/>
                </a:spcBef>
                <a:spcAft>
                  <a:spcPct val="35000"/>
                </a:spcAft>
              </a:pPr>
              <a:r>
                <a:rPr lang="en-US" sz="2500" kern="1200" dirty="0" err="1" smtClean="0">
                  <a:solidFill>
                    <a:srgbClr val="000000"/>
                  </a:solidFill>
                </a:rPr>
                <a:t>Peraturan</a:t>
              </a:r>
              <a:r>
                <a:rPr lang="en-US" sz="2500" kern="1200" dirty="0" smtClean="0">
                  <a:solidFill>
                    <a:srgbClr val="000000"/>
                  </a:solidFill>
                </a:rPr>
                <a:t> Daerah</a:t>
              </a:r>
            </a:p>
          </p:txBody>
        </p:sp>
      </p:grpSp>
      <p:sp>
        <p:nvSpPr>
          <p:cNvPr id="12" name="Not Equal 11"/>
          <p:cNvSpPr/>
          <p:nvPr/>
        </p:nvSpPr>
        <p:spPr>
          <a:xfrm>
            <a:off x="3468575" y="2781759"/>
            <a:ext cx="1837765" cy="1001059"/>
          </a:xfrm>
          <a:prstGeom prst="mathNot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Curved Down Arrow 12"/>
          <p:cNvSpPr/>
          <p:nvPr/>
        </p:nvSpPr>
        <p:spPr>
          <a:xfrm>
            <a:off x="3901869" y="841901"/>
            <a:ext cx="971177" cy="508000"/>
          </a:xfrm>
          <a:prstGeom prst="curved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solidFill>
                <a:schemeClr val="tx1"/>
              </a:solidFill>
            </a:endParaRPr>
          </a:p>
        </p:txBody>
      </p:sp>
      <p:sp>
        <p:nvSpPr>
          <p:cNvPr id="14" name="Curved Up Arrow 13"/>
          <p:cNvSpPr/>
          <p:nvPr/>
        </p:nvSpPr>
        <p:spPr>
          <a:xfrm flipH="1">
            <a:off x="3864516" y="4004240"/>
            <a:ext cx="973177" cy="508000"/>
          </a:xfrm>
          <a:prstGeom prst="curvedUp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solidFill>
                <a:schemeClr val="tx1"/>
              </a:solidFill>
            </a:endParaRPr>
          </a:p>
        </p:txBody>
      </p:sp>
      <p:pic>
        <p:nvPicPr>
          <p:cNvPr id="15" name="Picture 14"/>
          <p:cNvPicPr>
            <a:picLocks noChangeAspect="1"/>
          </p:cNvPicPr>
          <p:nvPr/>
        </p:nvPicPr>
        <p:blipFill>
          <a:blip r:embed="rId3"/>
          <a:stretch>
            <a:fillRect/>
          </a:stretch>
        </p:blipFill>
        <p:spPr>
          <a:xfrm>
            <a:off x="494107" y="4004239"/>
            <a:ext cx="2501604" cy="2501604"/>
          </a:xfrm>
          <a:prstGeom prst="rect">
            <a:avLst/>
          </a:prstGeom>
        </p:spPr>
      </p:pic>
      <p:pic>
        <p:nvPicPr>
          <p:cNvPr id="16" name="Picture 15"/>
          <p:cNvPicPr>
            <a:picLocks noChangeAspect="1"/>
          </p:cNvPicPr>
          <p:nvPr/>
        </p:nvPicPr>
        <p:blipFill rotWithShape="1">
          <a:blip r:embed="rId4"/>
          <a:srcRect l="16228" r="18198"/>
          <a:stretch/>
        </p:blipFill>
        <p:spPr>
          <a:xfrm>
            <a:off x="7103037" y="3211313"/>
            <a:ext cx="1861671" cy="3324412"/>
          </a:xfrm>
          <a:prstGeom prst="rect">
            <a:avLst/>
          </a:prstGeom>
        </p:spPr>
      </p:pic>
    </p:spTree>
    <p:extLst>
      <p:ext uri="{BB962C8B-B14F-4D97-AF65-F5344CB8AC3E}">
        <p14:creationId xmlns:p14="http://schemas.microsoft.com/office/powerpoint/2010/main" xmlns="" val="779468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7335" y="4067112"/>
            <a:ext cx="5305376" cy="2223121"/>
          </a:xfrm>
          <a:prstGeom prst="rect">
            <a:avLst/>
          </a:prstGeom>
        </p:spPr>
      </p:pic>
      <p:pic>
        <p:nvPicPr>
          <p:cNvPr id="4" name="Picture 3"/>
          <p:cNvPicPr>
            <a:picLocks noChangeAspect="1"/>
          </p:cNvPicPr>
          <p:nvPr/>
        </p:nvPicPr>
        <p:blipFill>
          <a:blip r:embed="rId3"/>
          <a:stretch>
            <a:fillRect/>
          </a:stretch>
        </p:blipFill>
        <p:spPr>
          <a:xfrm>
            <a:off x="3630704" y="1528783"/>
            <a:ext cx="5094941" cy="2065767"/>
          </a:xfrm>
          <a:prstGeom prst="rect">
            <a:avLst/>
          </a:prstGeom>
        </p:spPr>
      </p:pic>
      <p:sp>
        <p:nvSpPr>
          <p:cNvPr id="5"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3200" b="1" dirty="0" err="1" smtClean="0">
                <a:latin typeface="Charter Black" charset="0"/>
                <a:cs typeface="Charter Black" charset="0"/>
              </a:rPr>
              <a:t>Peraturan</a:t>
            </a:r>
            <a:r>
              <a:rPr lang="en-US" sz="3200" b="1" dirty="0" smtClean="0">
                <a:latin typeface="Charter Black" charset="0"/>
                <a:cs typeface="Charter Black" charset="0"/>
              </a:rPr>
              <a:t> </a:t>
            </a:r>
            <a:r>
              <a:rPr lang="en-US" sz="3200" b="1" dirty="0" err="1" smtClean="0">
                <a:latin typeface="Charter Black" charset="0"/>
                <a:cs typeface="Charter Black" charset="0"/>
              </a:rPr>
              <a:t>Operasional</a:t>
            </a:r>
            <a:endParaRPr lang="en-US" sz="3200" b="1" dirty="0" smtClean="0">
              <a:latin typeface="Charter Black" charset="0"/>
              <a:cs typeface="Charter Black" charset="0"/>
            </a:endParaRPr>
          </a:p>
          <a:p>
            <a:pPr algn="ctr" eaLnBrk="1" hangingPunct="1">
              <a:lnSpc>
                <a:spcPct val="90000"/>
              </a:lnSpc>
            </a:pPr>
            <a:r>
              <a:rPr lang="en-US" sz="3200" b="1" dirty="0" err="1" smtClean="0">
                <a:latin typeface="Charter Black" charset="0"/>
                <a:cs typeface="Charter Black" charset="0"/>
              </a:rPr>
              <a:t>Standar</a:t>
            </a:r>
            <a:r>
              <a:rPr lang="en-US" sz="3200" b="1" dirty="0" smtClean="0">
                <a:latin typeface="Charter Black" charset="0"/>
                <a:cs typeface="Charter Black" charset="0"/>
              </a:rPr>
              <a:t> </a:t>
            </a:r>
            <a:r>
              <a:rPr lang="en-US" sz="3200" b="1" dirty="0" err="1" smtClean="0">
                <a:latin typeface="Charter Black" charset="0"/>
                <a:cs typeface="Charter Black" charset="0"/>
              </a:rPr>
              <a:t>Muatan</a:t>
            </a:r>
            <a:endParaRPr lang="en-US" sz="3200" b="1" dirty="0" smtClean="0">
              <a:latin typeface="Charter Black" charset="0"/>
              <a:cs typeface="Charter Black" charset="0"/>
            </a:endParaRPr>
          </a:p>
        </p:txBody>
      </p:sp>
      <p:pic>
        <p:nvPicPr>
          <p:cNvPr id="6" name="Picture 5"/>
          <p:cNvPicPr>
            <a:picLocks noChangeAspect="1"/>
          </p:cNvPicPr>
          <p:nvPr/>
        </p:nvPicPr>
        <p:blipFill>
          <a:blip r:embed="rId4"/>
          <a:stretch>
            <a:fillRect/>
          </a:stretch>
        </p:blipFill>
        <p:spPr>
          <a:xfrm>
            <a:off x="328705" y="1533188"/>
            <a:ext cx="3122707" cy="1634475"/>
          </a:xfrm>
          <a:prstGeom prst="rect">
            <a:avLst/>
          </a:prstGeom>
        </p:spPr>
      </p:pic>
      <p:sp>
        <p:nvSpPr>
          <p:cNvPr id="7" name="Title 1"/>
          <p:cNvSpPr txBox="1">
            <a:spLocks noChangeArrowheads="1"/>
          </p:cNvSpPr>
          <p:nvPr/>
        </p:nvSpPr>
        <p:spPr bwMode="auto">
          <a:xfrm>
            <a:off x="6872942" y="1095161"/>
            <a:ext cx="1547999" cy="433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2800" b="1" dirty="0" smtClean="0">
                <a:latin typeface="Charter Black" charset="0"/>
                <a:cs typeface="Charter Black" charset="0"/>
              </a:rPr>
              <a:t>JBI</a:t>
            </a:r>
          </a:p>
        </p:txBody>
      </p:sp>
      <p:sp>
        <p:nvSpPr>
          <p:cNvPr id="8" name="Title 1"/>
          <p:cNvSpPr txBox="1">
            <a:spLocks noChangeArrowheads="1"/>
          </p:cNvSpPr>
          <p:nvPr/>
        </p:nvSpPr>
        <p:spPr bwMode="auto">
          <a:xfrm>
            <a:off x="5901769" y="4067111"/>
            <a:ext cx="1222283" cy="433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2800" b="1" dirty="0" smtClean="0">
                <a:latin typeface="Charter Black" charset="0"/>
                <a:cs typeface="Charter Black" charset="0"/>
              </a:rPr>
              <a:t>MST</a:t>
            </a:r>
          </a:p>
        </p:txBody>
      </p:sp>
      <p:sp>
        <p:nvSpPr>
          <p:cNvPr id="9" name="TextBox 1"/>
          <p:cNvSpPr txBox="1"/>
          <p:nvPr/>
        </p:nvSpPr>
        <p:spPr>
          <a:xfrm>
            <a:off x="5901765" y="4603656"/>
            <a:ext cx="3040531" cy="1738938"/>
          </a:xfrm>
          <a:prstGeom prst="rect">
            <a:avLst/>
          </a:prstGeom>
          <a:noFill/>
        </p:spPr>
        <p:txBody>
          <a:bodyPr wrap="square" lIns="0" tIns="0" rIns="0" rtlCol="0">
            <a:spAutoFit/>
          </a:bodyPr>
          <a:lstStyle/>
          <a:p>
            <a:pPr>
              <a:tabLst/>
            </a:pPr>
            <a:r>
              <a:rPr lang="en-US" altLang="zh-CN" sz="1400" b="1" dirty="0" smtClean="0">
                <a:latin typeface="Trebuchet MS" pitchFamily="18" charset="0"/>
                <a:cs typeface="Trebuchet MS" pitchFamily="18" charset="0"/>
              </a:rPr>
              <a:t>UU No. 22 </a:t>
            </a:r>
            <a:r>
              <a:rPr lang="en-US" altLang="zh-CN" sz="1400" b="1" dirty="0" err="1" smtClean="0">
                <a:latin typeface="Trebuchet MS" pitchFamily="18" charset="0"/>
                <a:cs typeface="Trebuchet MS" pitchFamily="18" charset="0"/>
              </a:rPr>
              <a:t>th</a:t>
            </a:r>
            <a:r>
              <a:rPr lang="en-US" altLang="zh-CN" sz="1400" b="1" dirty="0" smtClean="0">
                <a:latin typeface="Trebuchet MS" pitchFamily="18" charset="0"/>
                <a:cs typeface="Trebuchet MS" pitchFamily="18" charset="0"/>
              </a:rPr>
              <a:t> 2009 </a:t>
            </a:r>
            <a:r>
              <a:rPr lang="en-US" altLang="zh-CN" sz="1400" b="1" dirty="0" err="1" smtClean="0">
                <a:latin typeface="Trebuchet MS" pitchFamily="18" charset="0"/>
                <a:cs typeface="Trebuchet MS" pitchFamily="18" charset="0"/>
              </a:rPr>
              <a:t>Psl</a:t>
            </a:r>
            <a:r>
              <a:rPr lang="en-US" altLang="zh-CN" sz="1400" b="1" dirty="0" smtClean="0">
                <a:latin typeface="Trebuchet MS" pitchFamily="18" charset="0"/>
                <a:cs typeface="Trebuchet MS" pitchFamily="18" charset="0"/>
              </a:rPr>
              <a:t> 19 :</a:t>
            </a:r>
          </a:p>
          <a:p>
            <a:pPr>
              <a:tabLst/>
            </a:pPr>
            <a:r>
              <a:rPr lang="en-US" altLang="zh-CN" sz="1200" dirty="0" err="1" smtClean="0">
                <a:latin typeface="Trebuchet MS" pitchFamily="18" charset="0"/>
                <a:cs typeface="Trebuchet MS" pitchFamily="18" charset="0"/>
              </a:rPr>
              <a:t>Penetapan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Kelas</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Jalan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yang</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dikelompokan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dikelompokan</a:t>
            </a:r>
          </a:p>
          <a:p>
            <a:pPr>
              <a:tabLst/>
            </a:pPr>
            <a:r>
              <a:rPr lang="en-US" altLang="zh-CN" sz="1200" dirty="0" smtClean="0">
                <a:latin typeface="Trebuchet MS" pitchFamily="18" charset="0"/>
                <a:cs typeface="Trebuchet MS" pitchFamily="18" charset="0"/>
              </a:rPr>
              <a:t>dalam</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beberapa</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kelas</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berdasarkan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fungsi</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dan</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intensitas</a:t>
            </a:r>
            <a:r>
              <a:rPr lang="en-US" altLang="zh-CN" sz="1200" dirty="0" smtClean="0">
                <a:latin typeface="Trebuchet MS" pitchFamily="18" charset="0"/>
                <a:cs typeface="Trebuchet MS" pitchFamily="18" charset="0"/>
              </a:rPr>
              <a:t> </a:t>
            </a:r>
            <a:r>
              <a:rPr lang="en-US" altLang="zh-CN" sz="1200" dirty="0" err="1" smtClean="0">
                <a:latin typeface="Trebuchet MS" pitchFamily="18" charset="0"/>
                <a:cs typeface="Trebuchet MS" pitchFamily="18" charset="0"/>
              </a:rPr>
              <a:t>lalu</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lintas,</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guna</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kepentingan</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pengaturan</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jalan</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dan</a:t>
            </a:r>
            <a:r>
              <a:rPr lang="en-US" altLang="zh-CN" sz="1200" dirty="0" smtClean="0">
                <a:latin typeface="Trebuchet MS" pitchFamily="18" charset="0"/>
                <a:cs typeface="Trebuchet MS" pitchFamily="18" charset="0"/>
              </a:rPr>
              <a:t> </a:t>
            </a:r>
            <a:r>
              <a:rPr lang="en-US" altLang="zh-CN" sz="1200" dirty="0" err="1" smtClean="0">
                <a:latin typeface="Trebuchet MS" pitchFamily="18" charset="0"/>
                <a:cs typeface="Trebuchet MS" pitchFamily="18" charset="0"/>
              </a:rPr>
              <a:t>kelancaran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lalu</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lintas</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daya</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dukung</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untyuk</a:t>
            </a:r>
            <a:r>
              <a:rPr lang="en-US" altLang="zh-CN" sz="1200" dirty="0" smtClean="0">
                <a:latin typeface="Times New Roman" pitchFamily="18" charset="0"/>
                <a:cs typeface="Times New Roman" pitchFamily="18" charset="0"/>
              </a:rPr>
              <a:t> </a:t>
            </a:r>
            <a:r>
              <a:rPr lang="en-US" altLang="zh-CN" sz="1200" dirty="0" err="1" smtClean="0">
                <a:latin typeface="Trebuchet MS" pitchFamily="18" charset="0"/>
                <a:cs typeface="Trebuchet MS" pitchFamily="18" charset="0"/>
              </a:rPr>
              <a:t>menerima</a:t>
            </a:r>
            <a:r>
              <a:rPr lang="en-US" altLang="zh-CN" sz="1200" dirty="0" smtClean="0">
                <a:latin typeface="Trebuchet MS" pitchFamily="18" charset="0"/>
                <a:cs typeface="Trebuchet MS" pitchFamily="18" charset="0"/>
              </a:rPr>
              <a:t> </a:t>
            </a:r>
            <a:r>
              <a:rPr lang="en-US" altLang="zh-CN" sz="1200" dirty="0" err="1" smtClean="0">
                <a:latin typeface="Trebuchet MS" pitchFamily="18" charset="0"/>
                <a:cs typeface="Trebuchet MS" pitchFamily="18" charset="0"/>
              </a:rPr>
              <a:t>muatan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sumbu</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terberat</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(MST)</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dan</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dimensi</a:t>
            </a:r>
            <a:r>
              <a:rPr lang="en-US" altLang="zh-CN" sz="1200" dirty="0" smtClean="0">
                <a:latin typeface="Times New Roman" pitchFamily="18" charset="0"/>
                <a:cs typeface="Times New Roman" pitchFamily="18" charset="0"/>
              </a:rPr>
              <a:t> </a:t>
            </a:r>
            <a:r>
              <a:rPr lang="en-US" altLang="zh-CN" sz="1200" dirty="0" smtClean="0">
                <a:latin typeface="Trebuchet MS" pitchFamily="18" charset="0"/>
                <a:cs typeface="Trebuchet MS" pitchFamily="18" charset="0"/>
              </a:rPr>
              <a:t>kendaraan</a:t>
            </a:r>
          </a:p>
        </p:txBody>
      </p:sp>
      <p:sp>
        <p:nvSpPr>
          <p:cNvPr id="10" name="Title 1"/>
          <p:cNvSpPr txBox="1">
            <a:spLocks noChangeArrowheads="1"/>
          </p:cNvSpPr>
          <p:nvPr/>
        </p:nvSpPr>
        <p:spPr bwMode="auto">
          <a:xfrm>
            <a:off x="1736164" y="2980733"/>
            <a:ext cx="1547999" cy="433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dirty="0" smtClean="0">
                <a:latin typeface="Charter Black" charset="0"/>
                <a:cs typeface="Charter Black" charset="0"/>
              </a:rPr>
              <a:t>KIR</a:t>
            </a:r>
          </a:p>
        </p:txBody>
      </p:sp>
    </p:spTree>
    <p:extLst>
      <p:ext uri="{BB962C8B-B14F-4D97-AF65-F5344CB8AC3E}">
        <p14:creationId xmlns:p14="http://schemas.microsoft.com/office/powerpoint/2010/main" xmlns="" val="3168028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3200" b="1" dirty="0" err="1" smtClean="0">
                <a:latin typeface="Charter Black" charset="0"/>
                <a:cs typeface="Charter Black" charset="0"/>
              </a:rPr>
              <a:t>Peraturan</a:t>
            </a:r>
            <a:r>
              <a:rPr lang="en-US" sz="3200" b="1" dirty="0" smtClean="0">
                <a:latin typeface="Charter Black" charset="0"/>
                <a:cs typeface="Charter Black" charset="0"/>
              </a:rPr>
              <a:t> </a:t>
            </a:r>
            <a:r>
              <a:rPr lang="en-US" sz="3200" b="1" dirty="0" err="1" smtClean="0">
                <a:latin typeface="Charter Black" charset="0"/>
                <a:cs typeface="Charter Black" charset="0"/>
              </a:rPr>
              <a:t>Operasional</a:t>
            </a:r>
            <a:endParaRPr lang="en-US" sz="3200" b="1" dirty="0" smtClean="0">
              <a:latin typeface="Charter Black" charset="0"/>
              <a:cs typeface="Charter Black" charset="0"/>
            </a:endParaRPr>
          </a:p>
          <a:p>
            <a:pPr algn="ctr" eaLnBrk="1" hangingPunct="1">
              <a:lnSpc>
                <a:spcPct val="90000"/>
              </a:lnSpc>
            </a:pPr>
            <a:r>
              <a:rPr lang="en-US" sz="3200" b="1" dirty="0" err="1" smtClean="0">
                <a:latin typeface="Charter Black" charset="0"/>
                <a:cs typeface="Charter Black" charset="0"/>
              </a:rPr>
              <a:t>Overtonase</a:t>
            </a:r>
            <a:endParaRPr lang="en-US" sz="3200" b="1" dirty="0" smtClean="0">
              <a:latin typeface="Charter Black" charset="0"/>
              <a:cs typeface="Charter Black" charset="0"/>
            </a:endParaRPr>
          </a:p>
        </p:txBody>
      </p:sp>
      <p:pic>
        <p:nvPicPr>
          <p:cNvPr id="3" name="Picture 2"/>
          <p:cNvPicPr>
            <a:picLocks noChangeAspect="1"/>
          </p:cNvPicPr>
          <p:nvPr/>
        </p:nvPicPr>
        <p:blipFill rotWithShape="1">
          <a:blip r:embed="rId2"/>
          <a:srcRect l="7590" t="8061" r="5554" b="16558"/>
          <a:stretch/>
        </p:blipFill>
        <p:spPr>
          <a:xfrm>
            <a:off x="537883" y="1762322"/>
            <a:ext cx="1912471" cy="1438510"/>
          </a:xfrm>
          <a:prstGeom prst="rect">
            <a:avLst/>
          </a:prstGeom>
        </p:spPr>
      </p:pic>
      <p:pic>
        <p:nvPicPr>
          <p:cNvPr id="12" name="Picture 11"/>
          <p:cNvPicPr>
            <a:picLocks noChangeAspect="1"/>
          </p:cNvPicPr>
          <p:nvPr/>
        </p:nvPicPr>
        <p:blipFill>
          <a:blip r:embed="rId3"/>
          <a:stretch>
            <a:fillRect/>
          </a:stretch>
        </p:blipFill>
        <p:spPr>
          <a:xfrm>
            <a:off x="3107763" y="1557202"/>
            <a:ext cx="1724087" cy="1643630"/>
          </a:xfrm>
          <a:prstGeom prst="rect">
            <a:avLst/>
          </a:prstGeom>
        </p:spPr>
      </p:pic>
      <p:pic>
        <p:nvPicPr>
          <p:cNvPr id="15" name="Picture 14"/>
          <p:cNvPicPr>
            <a:picLocks noChangeAspect="1"/>
          </p:cNvPicPr>
          <p:nvPr/>
        </p:nvPicPr>
        <p:blipFill>
          <a:blip r:embed="rId4"/>
          <a:stretch>
            <a:fillRect/>
          </a:stretch>
        </p:blipFill>
        <p:spPr>
          <a:xfrm>
            <a:off x="5728513" y="994344"/>
            <a:ext cx="2873745" cy="2315134"/>
          </a:xfrm>
          <a:prstGeom prst="rect">
            <a:avLst/>
          </a:prstGeom>
        </p:spPr>
      </p:pic>
      <p:sp>
        <p:nvSpPr>
          <p:cNvPr id="16" name="Right Arrow 15"/>
          <p:cNvSpPr/>
          <p:nvPr/>
        </p:nvSpPr>
        <p:spPr>
          <a:xfrm>
            <a:off x="2450354" y="2256124"/>
            <a:ext cx="537881" cy="791882"/>
          </a:xfrm>
          <a:prstGeom prst="rightArrow">
            <a:avLst>
              <a:gd name="adj1" fmla="val 50000"/>
              <a:gd name="adj2" fmla="val 36111"/>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7" name="Right Arrow 16"/>
          <p:cNvSpPr/>
          <p:nvPr/>
        </p:nvSpPr>
        <p:spPr>
          <a:xfrm>
            <a:off x="5068048" y="2256124"/>
            <a:ext cx="537881" cy="791882"/>
          </a:xfrm>
          <a:prstGeom prst="rightArrow">
            <a:avLst>
              <a:gd name="adj1" fmla="val 50000"/>
              <a:gd name="adj2" fmla="val 36111"/>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8" name="Title 1"/>
          <p:cNvSpPr txBox="1">
            <a:spLocks noChangeArrowheads="1"/>
          </p:cNvSpPr>
          <p:nvPr/>
        </p:nvSpPr>
        <p:spPr bwMode="auto">
          <a:xfrm>
            <a:off x="186764" y="3784454"/>
            <a:ext cx="4370296" cy="6118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2000" dirty="0" err="1" smtClean="0">
                <a:latin typeface="Charter Black" charset="0"/>
                <a:cs typeface="Charter Black" charset="0"/>
              </a:rPr>
              <a:t>Overtonase</a:t>
            </a:r>
            <a:r>
              <a:rPr lang="en-US" sz="2000" dirty="0" smtClean="0">
                <a:latin typeface="Charter Black" charset="0"/>
                <a:cs typeface="Charter Black" charset="0"/>
              </a:rPr>
              <a:t> </a:t>
            </a:r>
            <a:r>
              <a:rPr lang="en-US" sz="2000" dirty="0" smtClean="0">
                <a:latin typeface="Charter Black" charset="0"/>
                <a:cs typeface="Charter Black" charset="0"/>
                <a:sym typeface="Wingdings"/>
              </a:rPr>
              <a:t> PM. 134 </a:t>
            </a:r>
            <a:r>
              <a:rPr lang="en-US" sz="2000" dirty="0" err="1" smtClean="0">
                <a:latin typeface="Charter Black" charset="0"/>
                <a:cs typeface="Charter Black" charset="0"/>
                <a:sym typeface="Wingdings"/>
              </a:rPr>
              <a:t>th</a:t>
            </a:r>
            <a:r>
              <a:rPr lang="en-US" sz="2000" dirty="0" smtClean="0">
                <a:latin typeface="Charter Black" charset="0"/>
                <a:cs typeface="Charter Black" charset="0"/>
                <a:sym typeface="Wingdings"/>
              </a:rPr>
              <a:t> 201</a:t>
            </a:r>
            <a:r>
              <a:rPr lang="id-ID" sz="2000" dirty="0" smtClean="0">
                <a:latin typeface="Charter Black" charset="0"/>
                <a:cs typeface="Charter Black" charset="0"/>
                <a:sym typeface="Wingdings"/>
              </a:rPr>
              <a:t>5</a:t>
            </a:r>
            <a:endParaRPr lang="en-US" sz="2000" dirty="0" smtClean="0">
              <a:latin typeface="Charter Black" charset="0"/>
              <a:cs typeface="Charter Black" charset="0"/>
            </a:endParaRPr>
          </a:p>
        </p:txBody>
      </p:sp>
      <p:pic>
        <p:nvPicPr>
          <p:cNvPr id="19" name="Picture 18"/>
          <p:cNvPicPr>
            <a:picLocks noChangeAspect="1"/>
          </p:cNvPicPr>
          <p:nvPr/>
        </p:nvPicPr>
        <p:blipFill>
          <a:blip r:embed="rId5"/>
          <a:stretch>
            <a:fillRect/>
          </a:stretch>
        </p:blipFill>
        <p:spPr>
          <a:xfrm>
            <a:off x="5070906" y="3534778"/>
            <a:ext cx="1820039" cy="2669389"/>
          </a:xfrm>
          <a:prstGeom prst="rect">
            <a:avLst/>
          </a:prstGeom>
        </p:spPr>
      </p:pic>
      <p:sp>
        <p:nvSpPr>
          <p:cNvPr id="20" name="Title 1"/>
          <p:cNvSpPr txBox="1">
            <a:spLocks noChangeArrowheads="1"/>
          </p:cNvSpPr>
          <p:nvPr/>
        </p:nvSpPr>
        <p:spPr bwMode="auto">
          <a:xfrm>
            <a:off x="425820" y="4511704"/>
            <a:ext cx="4370296" cy="1673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marL="342900" indent="-342900" eaLnBrk="1" hangingPunct="1">
              <a:lnSpc>
                <a:spcPct val="90000"/>
              </a:lnSpc>
              <a:buFont typeface="Arial"/>
              <a:buChar char="•"/>
            </a:pPr>
            <a:r>
              <a:rPr lang="en-US" sz="1800" dirty="0" err="1" smtClean="0">
                <a:latin typeface="Charter Black" charset="0"/>
                <a:cs typeface="Charter Black" charset="0"/>
              </a:rPr>
              <a:t>Mengapa</a:t>
            </a:r>
            <a:r>
              <a:rPr lang="en-US" sz="1800" dirty="0" smtClean="0">
                <a:latin typeface="Charter Black" charset="0"/>
                <a:cs typeface="Charter Black" charset="0"/>
              </a:rPr>
              <a:t> </a:t>
            </a:r>
            <a:r>
              <a:rPr lang="en-US" sz="1800" dirty="0" err="1" smtClean="0">
                <a:latin typeface="Charter Black" charset="0"/>
                <a:cs typeface="Charter Black" charset="0"/>
              </a:rPr>
              <a:t>hanya</a:t>
            </a:r>
            <a:r>
              <a:rPr lang="en-US" sz="1800" dirty="0" smtClean="0">
                <a:latin typeface="Charter Black" charset="0"/>
                <a:cs typeface="Charter Black" charset="0"/>
              </a:rPr>
              <a:t> </a:t>
            </a:r>
            <a:r>
              <a:rPr lang="en-US" sz="1800" dirty="0" err="1" smtClean="0">
                <a:latin typeface="Charter Black" charset="0"/>
                <a:cs typeface="Charter Black" charset="0"/>
              </a:rPr>
              <a:t>pemilik</a:t>
            </a:r>
            <a:r>
              <a:rPr lang="en-US" sz="1800" dirty="0" smtClean="0">
                <a:latin typeface="Charter Black" charset="0"/>
                <a:cs typeface="Charter Black" charset="0"/>
              </a:rPr>
              <a:t> </a:t>
            </a:r>
            <a:r>
              <a:rPr lang="en-US" sz="1800" dirty="0" err="1" smtClean="0">
                <a:latin typeface="Charter Black" charset="0"/>
                <a:cs typeface="Charter Black" charset="0"/>
              </a:rPr>
              <a:t>angkutan</a:t>
            </a:r>
            <a:r>
              <a:rPr lang="en-US" sz="1800" dirty="0" smtClean="0">
                <a:latin typeface="Charter Black" charset="0"/>
                <a:cs typeface="Charter Black" charset="0"/>
              </a:rPr>
              <a:t> ?</a:t>
            </a:r>
          </a:p>
          <a:p>
            <a:pPr marL="342900" indent="-342900" eaLnBrk="1" hangingPunct="1">
              <a:lnSpc>
                <a:spcPct val="90000"/>
              </a:lnSpc>
              <a:buFont typeface="Arial"/>
              <a:buChar char="•"/>
            </a:pPr>
            <a:r>
              <a:rPr lang="en-US" sz="1800" dirty="0" err="1" smtClean="0">
                <a:latin typeface="Charter Black" charset="0"/>
                <a:cs typeface="Charter Black" charset="0"/>
              </a:rPr>
              <a:t>Bagaimana</a:t>
            </a:r>
            <a:r>
              <a:rPr lang="en-US" sz="1800" dirty="0" smtClean="0">
                <a:latin typeface="Charter Black" charset="0"/>
                <a:cs typeface="Charter Black" charset="0"/>
              </a:rPr>
              <a:t> dg</a:t>
            </a:r>
            <a:r>
              <a:rPr lang="id-ID" sz="1800" dirty="0" smtClean="0">
                <a:latin typeface="Charter Black" charset="0"/>
                <a:cs typeface="Charter Black" charset="0"/>
              </a:rPr>
              <a:t>n</a:t>
            </a:r>
            <a:r>
              <a:rPr lang="en-US" sz="1800" dirty="0" smtClean="0">
                <a:latin typeface="Charter Black" charset="0"/>
                <a:cs typeface="Charter Black" charset="0"/>
              </a:rPr>
              <a:t> </a:t>
            </a:r>
            <a:r>
              <a:rPr lang="en-US" sz="1800" dirty="0" err="1" smtClean="0">
                <a:latin typeface="Charter Black" charset="0"/>
                <a:cs typeface="Charter Black" charset="0"/>
              </a:rPr>
              <a:t>pemilik</a:t>
            </a:r>
            <a:r>
              <a:rPr lang="en-US" sz="1800" dirty="0" smtClean="0">
                <a:latin typeface="Charter Black" charset="0"/>
                <a:cs typeface="Charter Black" charset="0"/>
              </a:rPr>
              <a:t> </a:t>
            </a:r>
            <a:r>
              <a:rPr lang="en-US" sz="1800" dirty="0" err="1" smtClean="0">
                <a:latin typeface="Charter Black" charset="0"/>
                <a:cs typeface="Charter Black" charset="0"/>
              </a:rPr>
              <a:t>barang</a:t>
            </a:r>
            <a:r>
              <a:rPr lang="en-US" sz="1800" dirty="0" smtClean="0">
                <a:latin typeface="Charter Black" charset="0"/>
                <a:cs typeface="Charter Black" charset="0"/>
              </a:rPr>
              <a:t>?</a:t>
            </a:r>
          </a:p>
          <a:p>
            <a:pPr marL="342900" indent="-342900" eaLnBrk="1" hangingPunct="1">
              <a:lnSpc>
                <a:spcPct val="90000"/>
              </a:lnSpc>
              <a:buFont typeface="Arial"/>
              <a:buChar char="•"/>
            </a:pPr>
            <a:r>
              <a:rPr lang="en-US" sz="1800" dirty="0" err="1" smtClean="0">
                <a:latin typeface="Charter Black" charset="0"/>
                <a:cs typeface="Charter Black" charset="0"/>
              </a:rPr>
              <a:t>Apakah</a:t>
            </a:r>
            <a:r>
              <a:rPr lang="en-US" sz="1800" dirty="0" smtClean="0">
                <a:latin typeface="Charter Black" charset="0"/>
                <a:cs typeface="Charter Black" charset="0"/>
              </a:rPr>
              <a:t> </a:t>
            </a:r>
            <a:r>
              <a:rPr lang="en-US" sz="1800" dirty="0" err="1" smtClean="0">
                <a:latin typeface="Charter Black" charset="0"/>
                <a:cs typeface="Charter Black" charset="0"/>
              </a:rPr>
              <a:t>jika</a:t>
            </a:r>
            <a:r>
              <a:rPr lang="en-US" sz="1800" dirty="0" smtClean="0">
                <a:latin typeface="Charter Black" charset="0"/>
                <a:cs typeface="Charter Black" charset="0"/>
              </a:rPr>
              <a:t> </a:t>
            </a:r>
            <a:r>
              <a:rPr lang="en-US" sz="1800" dirty="0" err="1" smtClean="0">
                <a:latin typeface="Charter Black" charset="0"/>
                <a:cs typeface="Charter Black" charset="0"/>
              </a:rPr>
              <a:t>standar</a:t>
            </a:r>
            <a:r>
              <a:rPr lang="en-US" sz="1800" dirty="0" smtClean="0">
                <a:latin typeface="Charter Black" charset="0"/>
                <a:cs typeface="Charter Black" charset="0"/>
              </a:rPr>
              <a:t> </a:t>
            </a:r>
            <a:r>
              <a:rPr lang="en-US" sz="1800" dirty="0" err="1" smtClean="0">
                <a:latin typeface="Charter Black" charset="0"/>
                <a:cs typeface="Charter Black" charset="0"/>
              </a:rPr>
              <a:t>muatan</a:t>
            </a:r>
            <a:r>
              <a:rPr lang="en-US" sz="1800" dirty="0" smtClean="0">
                <a:latin typeface="Charter Black" charset="0"/>
                <a:cs typeface="Charter Black" charset="0"/>
              </a:rPr>
              <a:t> </a:t>
            </a:r>
            <a:r>
              <a:rPr lang="en-US" sz="1800" dirty="0" err="1" smtClean="0">
                <a:latin typeface="Charter Black" charset="0"/>
                <a:cs typeface="Charter Black" charset="0"/>
              </a:rPr>
              <a:t>ditetapkan</a:t>
            </a:r>
            <a:r>
              <a:rPr lang="en-US" sz="1800" dirty="0" smtClean="0">
                <a:latin typeface="Charter Black" charset="0"/>
                <a:cs typeface="Charter Black" charset="0"/>
              </a:rPr>
              <a:t> “</a:t>
            </a:r>
            <a:r>
              <a:rPr lang="en-US" sz="1800" dirty="0" err="1" smtClean="0">
                <a:latin typeface="Charter Black" charset="0"/>
                <a:cs typeface="Charter Black" charset="0"/>
              </a:rPr>
              <a:t>Biaya</a:t>
            </a:r>
            <a:r>
              <a:rPr lang="en-US" sz="1800" dirty="0" smtClean="0">
                <a:latin typeface="Charter Black" charset="0"/>
                <a:cs typeface="Charter Black" charset="0"/>
              </a:rPr>
              <a:t> </a:t>
            </a:r>
            <a:r>
              <a:rPr lang="en-US" sz="1800" dirty="0" err="1" smtClean="0">
                <a:latin typeface="Charter Black" charset="0"/>
                <a:cs typeface="Charter Black" charset="0"/>
              </a:rPr>
              <a:t>Logistik</a:t>
            </a:r>
            <a:r>
              <a:rPr lang="en-US" sz="1800" dirty="0" smtClean="0">
                <a:latin typeface="Charter Black" charset="0"/>
                <a:cs typeface="Charter Black" charset="0"/>
              </a:rPr>
              <a:t> </a:t>
            </a:r>
            <a:r>
              <a:rPr lang="en-US" sz="1800" dirty="0" err="1" smtClean="0">
                <a:latin typeface="Charter Black" charset="0"/>
                <a:cs typeface="Charter Black" charset="0"/>
              </a:rPr>
              <a:t>akan</a:t>
            </a:r>
            <a:r>
              <a:rPr lang="en-US" sz="1800" dirty="0" smtClean="0">
                <a:latin typeface="Charter Black" charset="0"/>
                <a:cs typeface="Charter Black" charset="0"/>
              </a:rPr>
              <a:t> </a:t>
            </a:r>
            <a:r>
              <a:rPr lang="en-US" sz="1800" dirty="0" err="1" smtClean="0">
                <a:latin typeface="Charter Black" charset="0"/>
                <a:cs typeface="Charter Black" charset="0"/>
              </a:rPr>
              <a:t>Turun</a:t>
            </a:r>
            <a:r>
              <a:rPr lang="en-US" sz="1800" dirty="0" smtClean="0">
                <a:latin typeface="Charter Black" charset="0"/>
                <a:cs typeface="Charter Black" charset="0"/>
              </a:rPr>
              <a:t> </a:t>
            </a:r>
            <a:r>
              <a:rPr lang="en-US" sz="1800" dirty="0" err="1" smtClean="0">
                <a:latin typeface="Charter Black" charset="0"/>
                <a:cs typeface="Charter Black" charset="0"/>
              </a:rPr>
              <a:t>atau</a:t>
            </a:r>
            <a:r>
              <a:rPr lang="en-US" sz="1800" dirty="0" smtClean="0">
                <a:latin typeface="Charter Black" charset="0"/>
                <a:cs typeface="Charter Black" charset="0"/>
              </a:rPr>
              <a:t> </a:t>
            </a:r>
            <a:r>
              <a:rPr lang="en-US" sz="1800" dirty="0" err="1" smtClean="0">
                <a:latin typeface="Charter Black" charset="0"/>
                <a:cs typeface="Charter Black" charset="0"/>
              </a:rPr>
              <a:t>Naik</a:t>
            </a:r>
            <a:r>
              <a:rPr lang="en-US" sz="1800" dirty="0" smtClean="0">
                <a:latin typeface="Charter Black" charset="0"/>
                <a:cs typeface="Charter Black" charset="0"/>
              </a:rPr>
              <a:t>?”</a:t>
            </a:r>
            <a:endParaRPr lang="id-ID" sz="1800" dirty="0" smtClean="0">
              <a:latin typeface="Charter Black" charset="0"/>
              <a:cs typeface="Charter Black" charset="0"/>
            </a:endParaRPr>
          </a:p>
          <a:p>
            <a:pPr marL="342900" indent="-342900" eaLnBrk="1" hangingPunct="1">
              <a:lnSpc>
                <a:spcPct val="90000"/>
              </a:lnSpc>
              <a:buFont typeface="Arial"/>
              <a:buChar char="•"/>
            </a:pPr>
            <a:r>
              <a:rPr lang="id-ID" sz="1800" dirty="0" smtClean="0">
                <a:latin typeface="Charter Black" charset="0"/>
                <a:cs typeface="Charter Black" charset="0"/>
              </a:rPr>
              <a:t>Perlu ada toleransi JBI</a:t>
            </a:r>
            <a:endParaRPr lang="en-US" sz="1800" dirty="0" smtClean="0">
              <a:latin typeface="Charter Black" charset="0"/>
              <a:cs typeface="Charter Black" charset="0"/>
            </a:endParaRPr>
          </a:p>
        </p:txBody>
      </p:sp>
    </p:spTree>
    <p:extLst>
      <p:ext uri="{BB962C8B-B14F-4D97-AF65-F5344CB8AC3E}">
        <p14:creationId xmlns:p14="http://schemas.microsoft.com/office/powerpoint/2010/main" xmlns="" val="32714913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p:cNvSpPr txBox="1"/>
          <p:nvPr/>
        </p:nvSpPr>
        <p:spPr>
          <a:xfrm>
            <a:off x="762000" y="1843660"/>
            <a:ext cx="7848599" cy="3871340"/>
          </a:xfrm>
          <a:prstGeom prst="rect">
            <a:avLst/>
          </a:prstGeom>
        </p:spPr>
        <p:txBody>
          <a:bodyPr vert="horz" wrap="square" lIns="0" tIns="0" rIns="0" bIns="0" rtlCol="0">
            <a:noAutofit/>
          </a:bodyPr>
          <a:lstStyle/>
          <a:p>
            <a:pPr marL="355600" indent="-343535">
              <a:lnSpc>
                <a:spcPct val="100000"/>
              </a:lnSpc>
              <a:buFont typeface="Lucida Sans Unicode"/>
              <a:buAutoNum type="arabicPeriod"/>
              <a:tabLst>
                <a:tab pos="355600" algn="l"/>
              </a:tabLst>
            </a:pPr>
            <a:r>
              <a:rPr sz="2000" spc="0" dirty="0" smtClean="0">
                <a:latin typeface="Lucida Sans Unicode"/>
                <a:cs typeface="Lucida Sans Unicode"/>
              </a:rPr>
              <a:t>Masih</a:t>
            </a:r>
            <a:r>
              <a:rPr sz="2000" spc="-10" dirty="0" smtClean="0">
                <a:latin typeface="Lucida Sans Unicode"/>
                <a:cs typeface="Lucida Sans Unicode"/>
              </a:rPr>
              <a:t> </a:t>
            </a:r>
            <a:r>
              <a:rPr sz="2000" spc="0" dirty="0" smtClean="0">
                <a:latin typeface="Lucida Sans Unicode"/>
                <a:cs typeface="Lucida Sans Unicode"/>
              </a:rPr>
              <a:t>banyak</a:t>
            </a:r>
            <a:r>
              <a:rPr sz="2000" spc="-10" dirty="0" smtClean="0">
                <a:latin typeface="Lucida Sans Unicode"/>
                <a:cs typeface="Lucida Sans Unicode"/>
              </a:rPr>
              <a:t> </a:t>
            </a:r>
            <a:r>
              <a:rPr sz="2000" spc="0" dirty="0" smtClean="0">
                <a:latin typeface="Lucida Sans Unicode"/>
                <a:cs typeface="Lucida Sans Unicode"/>
              </a:rPr>
              <a:t>t</a:t>
            </a:r>
            <a:r>
              <a:rPr sz="2000" spc="-15" dirty="0" smtClean="0">
                <a:latin typeface="Lucida Sans Unicode"/>
                <a:cs typeface="Lucida Sans Unicode"/>
              </a:rPr>
              <a:t>r</a:t>
            </a:r>
            <a:r>
              <a:rPr sz="2000" spc="0" dirty="0" smtClean="0">
                <a:latin typeface="Lucida Sans Unicode"/>
                <a:cs typeface="Lucida Sans Unicode"/>
              </a:rPr>
              <a:t>uk</a:t>
            </a:r>
            <a:r>
              <a:rPr sz="2000" spc="10" dirty="0" smtClean="0">
                <a:latin typeface="Lucida Sans Unicode"/>
                <a:cs typeface="Lucida Sans Unicode"/>
              </a:rPr>
              <a:t> </a:t>
            </a:r>
            <a:r>
              <a:rPr sz="2000" spc="0" dirty="0" smtClean="0">
                <a:latin typeface="Lucida Sans Unicode"/>
                <a:cs typeface="Lucida Sans Unicode"/>
              </a:rPr>
              <a:t>mil</a:t>
            </a:r>
            <a:r>
              <a:rPr sz="2000" spc="-10" dirty="0" smtClean="0">
                <a:latin typeface="Lucida Sans Unicode"/>
                <a:cs typeface="Lucida Sans Unicode"/>
              </a:rPr>
              <a:t>i</a:t>
            </a:r>
            <a:r>
              <a:rPr sz="2000" spc="0" dirty="0" smtClean="0">
                <a:latin typeface="Lucida Sans Unicode"/>
                <a:cs typeface="Lucida Sans Unicode"/>
              </a:rPr>
              <a:t>k</a:t>
            </a:r>
            <a:r>
              <a:rPr sz="2000" spc="-10" dirty="0" smtClean="0">
                <a:latin typeface="Lucida Sans Unicode"/>
                <a:cs typeface="Lucida Sans Unicode"/>
              </a:rPr>
              <a:t> </a:t>
            </a:r>
            <a:r>
              <a:rPr sz="2000" spc="0" dirty="0" smtClean="0">
                <a:latin typeface="Lucida Sans Unicode"/>
                <a:cs typeface="Lucida Sans Unicode"/>
              </a:rPr>
              <a:t>perorangan</a:t>
            </a:r>
            <a:endParaRPr sz="2000" dirty="0">
              <a:latin typeface="Lucida Sans Unicode"/>
              <a:cs typeface="Lucida Sans Unicode"/>
            </a:endParaRPr>
          </a:p>
          <a:p>
            <a:pPr>
              <a:lnSpc>
                <a:spcPts val="1000"/>
              </a:lnSpc>
              <a:buFont typeface="Lucida Sans Unicode"/>
              <a:buAutoNum type="arabicPeriod"/>
            </a:pPr>
            <a:endParaRPr sz="1000" dirty="0"/>
          </a:p>
          <a:p>
            <a:pPr>
              <a:lnSpc>
                <a:spcPts val="1400"/>
              </a:lnSpc>
              <a:buFont typeface="Lucida Sans Unicode"/>
              <a:buAutoNum type="arabicPeriod"/>
            </a:pPr>
            <a:endParaRPr sz="1400" dirty="0"/>
          </a:p>
          <a:p>
            <a:pPr marL="355600" marR="658495" indent="-343535">
              <a:lnSpc>
                <a:spcPct val="100000"/>
              </a:lnSpc>
              <a:buFont typeface="Lucida Sans Unicode"/>
              <a:buAutoNum type="arabicPeriod"/>
              <a:tabLst>
                <a:tab pos="355600" algn="l"/>
              </a:tabLst>
            </a:pPr>
            <a:r>
              <a:rPr sz="2000" spc="0" dirty="0" smtClean="0">
                <a:latin typeface="Lucida Sans Unicode"/>
                <a:cs typeface="Lucida Sans Unicode"/>
              </a:rPr>
              <a:t>Belum</a:t>
            </a:r>
            <a:r>
              <a:rPr sz="2000" spc="-20" dirty="0" smtClean="0">
                <a:latin typeface="Lucida Sans Unicode"/>
                <a:cs typeface="Lucida Sans Unicode"/>
              </a:rPr>
              <a:t> </a:t>
            </a:r>
            <a:r>
              <a:rPr sz="2000" spc="0" dirty="0" smtClean="0">
                <a:latin typeface="Lucida Sans Unicode"/>
                <a:cs typeface="Lucida Sans Unicode"/>
              </a:rPr>
              <a:t>banyak</a:t>
            </a:r>
            <a:r>
              <a:rPr sz="2000" spc="-10" dirty="0" smtClean="0">
                <a:latin typeface="Lucida Sans Unicode"/>
                <a:cs typeface="Lucida Sans Unicode"/>
              </a:rPr>
              <a:t> </a:t>
            </a:r>
            <a:r>
              <a:rPr sz="2000" spc="0" dirty="0" smtClean="0">
                <a:latin typeface="Lucida Sans Unicode"/>
                <a:cs typeface="Lucida Sans Unicode"/>
              </a:rPr>
              <a:t>yang menggun</a:t>
            </a:r>
            <a:r>
              <a:rPr sz="2000" spc="-5" dirty="0" smtClean="0">
                <a:latin typeface="Lucida Sans Unicode"/>
                <a:cs typeface="Lucida Sans Unicode"/>
              </a:rPr>
              <a:t>a</a:t>
            </a:r>
            <a:r>
              <a:rPr sz="2000" spc="0" dirty="0" smtClean="0">
                <a:latin typeface="Lucida Sans Unicode"/>
                <a:cs typeface="Lucida Sans Unicode"/>
              </a:rPr>
              <a:t>kan</a:t>
            </a:r>
            <a:r>
              <a:rPr sz="2000" spc="-40" dirty="0" smtClean="0">
                <a:latin typeface="Lucida Sans Unicode"/>
                <a:cs typeface="Lucida Sans Unicode"/>
              </a:rPr>
              <a:t> </a:t>
            </a:r>
            <a:r>
              <a:rPr sz="2000" spc="0" dirty="0" smtClean="0">
                <a:latin typeface="Lucida Sans Unicode"/>
                <a:cs typeface="Lucida Sans Unicode"/>
              </a:rPr>
              <a:t>tekn</a:t>
            </a:r>
            <a:r>
              <a:rPr sz="2000" spc="5" dirty="0" smtClean="0">
                <a:latin typeface="Lucida Sans Unicode"/>
                <a:cs typeface="Lucida Sans Unicode"/>
              </a:rPr>
              <a:t>o</a:t>
            </a:r>
            <a:r>
              <a:rPr sz="2000" spc="0" dirty="0" smtClean="0">
                <a:latin typeface="Lucida Sans Unicode"/>
                <a:cs typeface="Lucida Sans Unicode"/>
              </a:rPr>
              <a:t>logi informasi</a:t>
            </a:r>
            <a:endParaRPr sz="2000" dirty="0">
              <a:latin typeface="Lucida Sans Unicode"/>
              <a:cs typeface="Lucida Sans Unicode"/>
            </a:endParaRPr>
          </a:p>
          <a:p>
            <a:pPr>
              <a:lnSpc>
                <a:spcPts val="1000"/>
              </a:lnSpc>
              <a:buFont typeface="Lucida Sans Unicode"/>
              <a:buAutoNum type="arabicPeriod"/>
            </a:pPr>
            <a:endParaRPr sz="1000" dirty="0"/>
          </a:p>
          <a:p>
            <a:pPr>
              <a:lnSpc>
                <a:spcPts val="1400"/>
              </a:lnSpc>
              <a:spcBef>
                <a:spcPts val="2"/>
              </a:spcBef>
              <a:buFont typeface="Lucida Sans Unicode"/>
              <a:buAutoNum type="arabicPeriod"/>
            </a:pPr>
            <a:endParaRPr sz="1400" dirty="0"/>
          </a:p>
          <a:p>
            <a:pPr marL="355600" marR="62865" indent="-343535">
              <a:lnSpc>
                <a:spcPct val="100000"/>
              </a:lnSpc>
              <a:buFont typeface="Lucida Sans Unicode"/>
              <a:buAutoNum type="arabicPeriod"/>
              <a:tabLst>
                <a:tab pos="355600" algn="l"/>
              </a:tabLst>
            </a:pPr>
            <a:r>
              <a:rPr sz="2000" spc="0" dirty="0" smtClean="0">
                <a:latin typeface="Lucida Sans Unicode"/>
                <a:cs typeface="Lucida Sans Unicode"/>
              </a:rPr>
              <a:t>Banyak</a:t>
            </a:r>
            <a:r>
              <a:rPr sz="2000" spc="-10" dirty="0" smtClean="0">
                <a:latin typeface="Lucida Sans Unicode"/>
                <a:cs typeface="Lucida Sans Unicode"/>
              </a:rPr>
              <a:t> </a:t>
            </a:r>
            <a:r>
              <a:rPr sz="2000" spc="0" dirty="0" smtClean="0">
                <a:latin typeface="Lucida Sans Unicode"/>
                <a:cs typeface="Lucida Sans Unicode"/>
              </a:rPr>
              <a:t>yang</a:t>
            </a:r>
            <a:r>
              <a:rPr sz="2000" spc="-10" dirty="0" smtClean="0">
                <a:latin typeface="Lucida Sans Unicode"/>
                <a:cs typeface="Lucida Sans Unicode"/>
              </a:rPr>
              <a:t> </a:t>
            </a:r>
            <a:r>
              <a:rPr sz="2000" spc="0" dirty="0" smtClean="0">
                <a:latin typeface="Lucida Sans Unicode"/>
                <a:cs typeface="Lucida Sans Unicode"/>
              </a:rPr>
              <a:t>belum</a:t>
            </a:r>
            <a:r>
              <a:rPr sz="2000" spc="-10" dirty="0" smtClean="0">
                <a:latin typeface="Lucida Sans Unicode"/>
                <a:cs typeface="Lucida Sans Unicode"/>
              </a:rPr>
              <a:t> </a:t>
            </a:r>
            <a:r>
              <a:rPr sz="2000" spc="0" dirty="0" smtClean="0">
                <a:latin typeface="Lucida Sans Unicode"/>
                <a:cs typeface="Lucida Sans Unicode"/>
              </a:rPr>
              <a:t>mempergu</a:t>
            </a:r>
            <a:r>
              <a:rPr sz="2000" spc="-5" dirty="0" smtClean="0">
                <a:latin typeface="Lucida Sans Unicode"/>
                <a:cs typeface="Lucida Sans Unicode"/>
              </a:rPr>
              <a:t>n</a:t>
            </a:r>
            <a:r>
              <a:rPr sz="2000" spc="0" dirty="0" smtClean="0">
                <a:latin typeface="Lucida Sans Unicode"/>
                <a:cs typeface="Lucida Sans Unicode"/>
              </a:rPr>
              <a:t>a</a:t>
            </a:r>
            <a:r>
              <a:rPr sz="2000" spc="-10" dirty="0" smtClean="0">
                <a:latin typeface="Lucida Sans Unicode"/>
                <a:cs typeface="Lucida Sans Unicode"/>
              </a:rPr>
              <a:t>k</a:t>
            </a:r>
            <a:r>
              <a:rPr sz="2000" spc="0" dirty="0" smtClean="0">
                <a:latin typeface="Lucida Sans Unicode"/>
                <a:cs typeface="Lucida Sans Unicode"/>
              </a:rPr>
              <a:t>an</a:t>
            </a:r>
            <a:r>
              <a:rPr sz="2000" spc="-50" dirty="0" smtClean="0">
                <a:latin typeface="Lucida Sans Unicode"/>
                <a:cs typeface="Lucida Sans Unicode"/>
              </a:rPr>
              <a:t> </a:t>
            </a:r>
            <a:r>
              <a:rPr sz="2000" spc="0" dirty="0" err="1" smtClean="0">
                <a:latin typeface="Lucida Sans Unicode"/>
                <a:cs typeface="Lucida Sans Unicode"/>
              </a:rPr>
              <a:t>manajemen</a:t>
            </a:r>
            <a:r>
              <a:rPr sz="2000" spc="0" dirty="0" smtClean="0">
                <a:latin typeface="Lucida Sans Unicode"/>
                <a:cs typeface="Lucida Sans Unicode"/>
              </a:rPr>
              <a:t> </a:t>
            </a:r>
            <a:r>
              <a:rPr sz="2000" spc="0" dirty="0" err="1" smtClean="0">
                <a:latin typeface="Lucida Sans Unicode"/>
                <a:cs typeface="Lucida Sans Unicode"/>
              </a:rPr>
              <a:t>P</a:t>
            </a:r>
            <a:r>
              <a:rPr sz="2000" spc="-10" dirty="0" err="1" smtClean="0">
                <a:latin typeface="Lucida Sans Unicode"/>
                <a:cs typeface="Lucida Sans Unicode"/>
              </a:rPr>
              <a:t>r</a:t>
            </a:r>
            <a:r>
              <a:rPr sz="2000" spc="0" dirty="0" err="1" smtClean="0">
                <a:latin typeface="Lucida Sans Unicode"/>
                <a:cs typeface="Lucida Sans Unicode"/>
              </a:rPr>
              <a:t>ofesional</a:t>
            </a:r>
            <a:r>
              <a:rPr sz="2000" dirty="0">
                <a:latin typeface="Lucida Sans Unicode"/>
                <a:cs typeface="Lucida Sans Unicode"/>
              </a:rPr>
              <a:t> </a:t>
            </a:r>
            <a:r>
              <a:rPr sz="2000" dirty="0" err="1" smtClean="0">
                <a:latin typeface="Lucida Sans Unicode"/>
                <a:cs typeface="Lucida Sans Unicode"/>
              </a:rPr>
              <a:t>dan</a:t>
            </a:r>
            <a:r>
              <a:rPr sz="2000" dirty="0" smtClean="0">
                <a:latin typeface="Lucida Sans Unicode"/>
                <a:cs typeface="Lucida Sans Unicode"/>
              </a:rPr>
              <a:t> </a:t>
            </a:r>
            <a:r>
              <a:rPr sz="2000" dirty="0" err="1" smtClean="0">
                <a:latin typeface="Lucida Sans Unicode"/>
                <a:cs typeface="Lucida Sans Unicode"/>
              </a:rPr>
              <a:t>m</a:t>
            </a:r>
            <a:r>
              <a:rPr sz="2000" spc="0" dirty="0" err="1" smtClean="0">
                <a:latin typeface="Lucida Sans Unicode"/>
                <a:cs typeface="Lucida Sans Unicode"/>
              </a:rPr>
              <a:t>as</a:t>
            </a:r>
            <a:r>
              <a:rPr sz="2000" spc="-10" dirty="0" err="1" smtClean="0">
                <a:latin typeface="Lucida Sans Unicode"/>
                <a:cs typeface="Lucida Sans Unicode"/>
              </a:rPr>
              <a:t>i</a:t>
            </a:r>
            <a:r>
              <a:rPr sz="2000" spc="0" dirty="0" err="1" smtClean="0">
                <a:latin typeface="Lucida Sans Unicode"/>
                <a:cs typeface="Lucida Sans Unicode"/>
              </a:rPr>
              <a:t>h</a:t>
            </a:r>
            <a:r>
              <a:rPr sz="2000" spc="-10" dirty="0" smtClean="0">
                <a:latin typeface="Lucida Sans Unicode"/>
                <a:cs typeface="Lucida Sans Unicode"/>
              </a:rPr>
              <a:t> </a:t>
            </a:r>
            <a:r>
              <a:rPr sz="2000" spc="0" dirty="0" smtClean="0">
                <a:latin typeface="Lucida Sans Unicode"/>
                <a:cs typeface="Lucida Sans Unicode"/>
              </a:rPr>
              <a:t>se</a:t>
            </a:r>
            <a:r>
              <a:rPr sz="2000" spc="-10" dirty="0" smtClean="0">
                <a:latin typeface="Lucida Sans Unicode"/>
                <a:cs typeface="Lucida Sans Unicode"/>
              </a:rPr>
              <a:t>d</a:t>
            </a:r>
            <a:r>
              <a:rPr sz="2000" spc="0" dirty="0" smtClean="0">
                <a:latin typeface="Lucida Sans Unicode"/>
                <a:cs typeface="Lucida Sans Unicode"/>
              </a:rPr>
              <a:t>ikit</a:t>
            </a:r>
            <a:r>
              <a:rPr sz="2000" spc="5" dirty="0" smtClean="0">
                <a:latin typeface="Lucida Sans Unicode"/>
                <a:cs typeface="Lucida Sans Unicode"/>
              </a:rPr>
              <a:t> </a:t>
            </a:r>
            <a:r>
              <a:rPr sz="2000" spc="0" dirty="0" smtClean="0">
                <a:latin typeface="Lucida Sans Unicode"/>
                <a:cs typeface="Lucida Sans Unicode"/>
              </a:rPr>
              <a:t>y</a:t>
            </a:r>
            <a:r>
              <a:rPr sz="2000" spc="-10" dirty="0" smtClean="0">
                <a:latin typeface="Lucida Sans Unicode"/>
                <a:cs typeface="Lucida Sans Unicode"/>
              </a:rPr>
              <a:t>a</a:t>
            </a:r>
            <a:r>
              <a:rPr sz="2000" spc="0" dirty="0" smtClean="0">
                <a:latin typeface="Lucida Sans Unicode"/>
                <a:cs typeface="Lucida Sans Unicode"/>
              </a:rPr>
              <a:t>ng</a:t>
            </a:r>
            <a:r>
              <a:rPr sz="2000" spc="-10" dirty="0" smtClean="0">
                <a:latin typeface="Lucida Sans Unicode"/>
                <a:cs typeface="Lucida Sans Unicode"/>
              </a:rPr>
              <a:t> </a:t>
            </a:r>
            <a:r>
              <a:rPr sz="2000" spc="0" dirty="0" smtClean="0">
                <a:latin typeface="Lucida Sans Unicode"/>
                <a:cs typeface="Lucida Sans Unicode"/>
              </a:rPr>
              <a:t>meng</a:t>
            </a:r>
            <a:r>
              <a:rPr sz="2000" spc="-5" dirty="0" smtClean="0">
                <a:latin typeface="Lucida Sans Unicode"/>
                <a:cs typeface="Lucida Sans Unicode"/>
              </a:rPr>
              <a:t>g</a:t>
            </a:r>
            <a:r>
              <a:rPr sz="2000" spc="0" dirty="0" smtClean="0">
                <a:latin typeface="Lucida Sans Unicode"/>
                <a:cs typeface="Lucida Sans Unicode"/>
              </a:rPr>
              <a:t>unak</a:t>
            </a:r>
            <a:r>
              <a:rPr sz="2000" spc="-15" dirty="0" smtClean="0">
                <a:latin typeface="Lucida Sans Unicode"/>
                <a:cs typeface="Lucida Sans Unicode"/>
              </a:rPr>
              <a:t>a</a:t>
            </a:r>
            <a:r>
              <a:rPr sz="2000" spc="0" dirty="0" smtClean="0">
                <a:latin typeface="Lucida Sans Unicode"/>
                <a:cs typeface="Lucida Sans Unicode"/>
              </a:rPr>
              <a:t>n</a:t>
            </a:r>
            <a:r>
              <a:rPr sz="2000" spc="-45" dirty="0" smtClean="0">
                <a:latin typeface="Lucida Sans Unicode"/>
                <a:cs typeface="Lucida Sans Unicode"/>
              </a:rPr>
              <a:t> </a:t>
            </a:r>
            <a:r>
              <a:rPr sz="2000" spc="0" dirty="0" smtClean="0">
                <a:latin typeface="Lucida Sans Unicode"/>
                <a:cs typeface="Lucida Sans Unicode"/>
              </a:rPr>
              <a:t>s</a:t>
            </a:r>
            <a:r>
              <a:rPr sz="2000" spc="-10" dirty="0" smtClean="0">
                <a:latin typeface="Lucida Sans Unicode"/>
                <a:cs typeface="Lucida Sans Unicode"/>
              </a:rPr>
              <a:t>i</a:t>
            </a:r>
            <a:r>
              <a:rPr sz="2000" spc="0" dirty="0" smtClean="0">
                <a:latin typeface="Lucida Sans Unicode"/>
                <a:cs typeface="Lucida Sans Unicode"/>
              </a:rPr>
              <a:t>s</a:t>
            </a:r>
            <a:r>
              <a:rPr sz="2000" spc="-10" dirty="0" smtClean="0">
                <a:latin typeface="Lucida Sans Unicode"/>
                <a:cs typeface="Lucida Sans Unicode"/>
              </a:rPr>
              <a:t>t</a:t>
            </a:r>
            <a:r>
              <a:rPr sz="2000" spc="0" dirty="0" smtClean="0">
                <a:latin typeface="Lucida Sans Unicode"/>
                <a:cs typeface="Lucida Sans Unicode"/>
              </a:rPr>
              <a:t>em pembu</a:t>
            </a:r>
            <a:r>
              <a:rPr sz="2000" spc="5" dirty="0" smtClean="0">
                <a:latin typeface="Lucida Sans Unicode"/>
                <a:cs typeface="Lucida Sans Unicode"/>
              </a:rPr>
              <a:t>k</a:t>
            </a:r>
            <a:r>
              <a:rPr sz="2000" spc="0" dirty="0" smtClean="0">
                <a:latin typeface="Lucida Sans Unicode"/>
                <a:cs typeface="Lucida Sans Unicode"/>
              </a:rPr>
              <a:t>uan</a:t>
            </a:r>
            <a:r>
              <a:rPr sz="2000" spc="-40" dirty="0" smtClean="0">
                <a:latin typeface="Lucida Sans Unicode"/>
                <a:cs typeface="Lucida Sans Unicode"/>
              </a:rPr>
              <a:t> </a:t>
            </a:r>
            <a:r>
              <a:rPr sz="2000" spc="0" dirty="0" smtClean="0">
                <a:latin typeface="Lucida Sans Unicode"/>
                <a:cs typeface="Lucida Sans Unicode"/>
              </a:rPr>
              <a:t>yang meme</a:t>
            </a:r>
            <a:r>
              <a:rPr sz="2000" spc="5" dirty="0" smtClean="0">
                <a:latin typeface="Lucida Sans Unicode"/>
                <a:cs typeface="Lucida Sans Unicode"/>
              </a:rPr>
              <a:t>n</a:t>
            </a:r>
            <a:r>
              <a:rPr sz="2000" spc="-10" dirty="0" smtClean="0">
                <a:latin typeface="Lucida Sans Unicode"/>
                <a:cs typeface="Lucida Sans Unicode"/>
              </a:rPr>
              <a:t>uh</a:t>
            </a:r>
            <a:r>
              <a:rPr sz="2000" spc="0" dirty="0" smtClean="0">
                <a:latin typeface="Lucida Sans Unicode"/>
                <a:cs typeface="Lucida Sans Unicode"/>
              </a:rPr>
              <a:t>i</a:t>
            </a:r>
            <a:r>
              <a:rPr sz="2000" spc="-40" dirty="0" smtClean="0">
                <a:latin typeface="Lucida Sans Unicode"/>
                <a:cs typeface="Lucida Sans Unicode"/>
              </a:rPr>
              <a:t> </a:t>
            </a:r>
            <a:r>
              <a:rPr sz="2000" spc="0" dirty="0" smtClean="0">
                <a:latin typeface="Lucida Sans Unicode"/>
                <a:cs typeface="Lucida Sans Unicode"/>
              </a:rPr>
              <a:t>ketentuan</a:t>
            </a:r>
            <a:r>
              <a:rPr sz="2000" spc="-20" dirty="0" smtClean="0">
                <a:latin typeface="Lucida Sans Unicode"/>
                <a:cs typeface="Lucida Sans Unicode"/>
              </a:rPr>
              <a:t> </a:t>
            </a:r>
            <a:r>
              <a:rPr sz="2000" spc="0" dirty="0" smtClean="0">
                <a:latin typeface="Lucida Sans Unicode"/>
                <a:cs typeface="Lucida Sans Unicode"/>
              </a:rPr>
              <a:t>akuntansi yang lazi</a:t>
            </a:r>
            <a:r>
              <a:rPr sz="2000" spc="-5" dirty="0" smtClean="0">
                <a:latin typeface="Lucida Sans Unicode"/>
                <a:cs typeface="Lucida Sans Unicode"/>
              </a:rPr>
              <a:t>m</a:t>
            </a:r>
            <a:r>
              <a:rPr sz="2000" spc="0" dirty="0" smtClean="0">
                <a:latin typeface="Lucida Sans Unicode"/>
                <a:cs typeface="Lucida Sans Unicode"/>
              </a:rPr>
              <a:t>.</a:t>
            </a:r>
            <a:endParaRPr sz="2000" dirty="0">
              <a:latin typeface="Lucida Sans Unicode"/>
              <a:cs typeface="Lucida Sans Unicode"/>
            </a:endParaRPr>
          </a:p>
        </p:txBody>
      </p:sp>
      <p:sp>
        <p:nvSpPr>
          <p:cNvPr id="3" name="object 6"/>
          <p:cNvSpPr txBox="1"/>
          <p:nvPr/>
        </p:nvSpPr>
        <p:spPr>
          <a:xfrm>
            <a:off x="914400" y="295148"/>
            <a:ext cx="7696200" cy="897255"/>
          </a:xfrm>
          <a:prstGeom prst="rect">
            <a:avLst/>
          </a:prstGeom>
        </p:spPr>
        <p:txBody>
          <a:bodyPr wrap="square" lIns="0" tIns="0" rIns="0" bIns="0">
            <a:noAutofit/>
          </a:bodyPr>
          <a:lstStyle>
            <a:lvl1pPr>
              <a:defRPr sz="2800" b="1">
                <a:latin typeface="Arial" panose="020B0604020202020204" pitchFamily="34" charset="0"/>
                <a:cs typeface="Arial" panose="020B0604020202020204" pitchFamily="34" charset="0"/>
              </a:defRPr>
            </a:lvl1pPr>
          </a:lstStyle>
          <a:p>
            <a:r>
              <a:rPr lang="en-US" dirty="0" err="1" smtClean="0"/>
              <a:t>Kondisi</a:t>
            </a:r>
            <a:r>
              <a:rPr lang="en-US" dirty="0" smtClean="0"/>
              <a:t> </a:t>
            </a:r>
            <a:r>
              <a:rPr lang="en-US" dirty="0" err="1" smtClean="0"/>
              <a:t>Manajemen</a:t>
            </a:r>
            <a:r>
              <a:rPr lang="en-US" dirty="0" smtClean="0"/>
              <a:t> Perusahaan </a:t>
            </a:r>
            <a:r>
              <a:rPr lang="en-US" dirty="0" err="1" smtClean="0"/>
              <a:t>Angkutan</a:t>
            </a:r>
            <a:r>
              <a:rPr lang="en-US" dirty="0" smtClean="0"/>
              <a:t> </a:t>
            </a:r>
            <a:r>
              <a:rPr lang="en-US" dirty="0" err="1" smtClean="0"/>
              <a:t>Barang</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p:cNvSpPr>
          <p:nvPr/>
        </p:nvSpPr>
        <p:spPr>
          <a:xfrm>
            <a:off x="914400" y="209651"/>
            <a:ext cx="2050473" cy="6166438"/>
          </a:xfrm>
          <a:prstGeom prst="rect">
            <a:avLst/>
          </a:prstGeom>
        </p:spPr>
        <p:txBody>
          <a:bodyPr wrap="square" lIns="0" tIns="0" rIns="0" bIns="0">
            <a:noAutofit/>
          </a:bodyPr>
          <a:lstStyle/>
          <a:p>
            <a:pPr marL="12700" marR="0" lvl="0" indent="0" algn="l" defTabSz="457200" rtl="0" eaLnBrk="1" fontAlgn="auto" latinLnBrk="0" hangingPunct="1">
              <a:lnSpc>
                <a:spcPct val="100000"/>
              </a:lnSpc>
              <a:spcBef>
                <a:spcPct val="0"/>
              </a:spcBef>
              <a:spcAft>
                <a:spcPts val="0"/>
              </a:spcAft>
              <a:buClrTx/>
              <a:buSzTx/>
              <a:buFontTx/>
              <a:buNone/>
              <a:tabLst/>
              <a:defRPr/>
            </a:pPr>
            <a:r>
              <a:rPr kumimoji="0" lang="en-US" sz="26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Kondisi</a:t>
            </a:r>
            <a:r>
              <a:rPr kumimoji="0" lang="en-US" sz="26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6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Sarana</a:t>
            </a:r>
            <a:r>
              <a:rPr kumimoji="0" lang="en-US" sz="26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6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Angkutan</a:t>
            </a:r>
            <a:endParaRPr kumimoji="0" lang="en-US" sz="2600" b="1" i="0" u="none" strike="noStrike" kern="1200" cap="none" spc="0" normalizeH="0" baseline="0" noProof="0" dirty="0">
              <a:ln>
                <a:noFill/>
              </a:ln>
              <a:solidFill>
                <a:schemeClr val="tx1"/>
              </a:solidFill>
              <a:effectLst/>
              <a:uLnTx/>
              <a:uFillTx/>
              <a:latin typeface="Tahoma" pitchFamily="34" charset="0"/>
              <a:ea typeface="+mn-ea"/>
              <a:cs typeface="Tahoma" pitchFamily="34" charset="0"/>
            </a:endParaRPr>
          </a:p>
        </p:txBody>
      </p:sp>
      <p:sp>
        <p:nvSpPr>
          <p:cNvPr id="4" name="object 4"/>
          <p:cNvSpPr txBox="1"/>
          <p:nvPr/>
        </p:nvSpPr>
        <p:spPr>
          <a:xfrm>
            <a:off x="8427213" y="6439815"/>
            <a:ext cx="180975" cy="203200"/>
          </a:xfrm>
          <a:prstGeom prst="rect">
            <a:avLst/>
          </a:prstGeom>
        </p:spPr>
        <p:txBody>
          <a:bodyPr vert="horz" wrap="square" lIns="0" tIns="0" rIns="0" bIns="0" rtlCol="0">
            <a:noAutofit/>
          </a:bodyPr>
          <a:lstStyle/>
          <a:p>
            <a:pPr marL="12700">
              <a:lnSpc>
                <a:spcPct val="100000"/>
              </a:lnSpc>
            </a:pPr>
            <a:r>
              <a:rPr sz="1200" spc="-10" dirty="0" smtClean="0">
                <a:solidFill>
                  <a:srgbClr val="888888"/>
                </a:solidFill>
                <a:latin typeface="Calibri"/>
                <a:cs typeface="Calibri"/>
              </a:rPr>
              <a:t>10</a:t>
            </a:r>
            <a:endParaRPr sz="1200">
              <a:latin typeface="Calibri"/>
              <a:cs typeface="Calibri"/>
            </a:endParaRPr>
          </a:p>
        </p:txBody>
      </p:sp>
      <p:graphicFrame>
        <p:nvGraphicFramePr>
          <p:cNvPr id="7" name="Table 6"/>
          <p:cNvGraphicFramePr>
            <a:graphicFrameLocks noGrp="1"/>
          </p:cNvGraphicFramePr>
          <p:nvPr>
            <p:extLst>
              <p:ext uri="{D42A27DB-BD31-4B8C-83A1-F6EECF244321}">
                <p14:modId xmlns:p14="http://schemas.microsoft.com/office/powerpoint/2010/main" xmlns="" val="3993712548"/>
              </p:ext>
            </p:extLst>
          </p:nvPr>
        </p:nvGraphicFramePr>
        <p:xfrm>
          <a:off x="2604654" y="273377"/>
          <a:ext cx="5500672" cy="6189298"/>
        </p:xfrm>
        <a:graphic>
          <a:graphicData uri="http://schemas.openxmlformats.org/drawingml/2006/table">
            <a:tbl>
              <a:tblPr>
                <a:tableStyleId>{5C22544A-7EE6-4342-B048-85BDC9FD1C3A}</a:tableStyleId>
              </a:tblPr>
              <a:tblGrid>
                <a:gridCol w="1468581"/>
                <a:gridCol w="872837"/>
                <a:gridCol w="693144"/>
                <a:gridCol w="803564"/>
                <a:gridCol w="803564"/>
                <a:gridCol w="858982"/>
              </a:tblGrid>
              <a:tr h="357313">
                <a:tc>
                  <a:txBody>
                    <a:bodyPr/>
                    <a:lstStyle/>
                    <a:p>
                      <a:pPr algn="ctr" fontAlgn="ctr"/>
                      <a:r>
                        <a:rPr lang="id-ID" sz="1050" u="none" strike="noStrike" dirty="0">
                          <a:effectLst/>
                        </a:rPr>
                        <a:t>Jenis Kendaraan Bermotor</a:t>
                      </a:r>
                      <a:endParaRPr lang="id-ID" sz="1050" b="1" i="0" u="none" strike="noStrike" dirty="0">
                        <a:solidFill>
                          <a:srgbClr val="FFFFFF"/>
                        </a:solidFill>
                        <a:effectLst/>
                        <a:latin typeface="Calibri"/>
                      </a:endParaRPr>
                    </a:p>
                  </a:txBody>
                  <a:tcPr marL="5955" marR="5955" marT="5955" marB="0" anchor="ctr"/>
                </a:tc>
                <a:tc>
                  <a:txBody>
                    <a:bodyPr/>
                    <a:lstStyle/>
                    <a:p>
                      <a:pPr algn="ctr" fontAlgn="ctr"/>
                      <a:r>
                        <a:rPr lang="id-ID" sz="1050" u="none" strike="noStrike">
                          <a:effectLst/>
                        </a:rPr>
                        <a:t>Mobil Penumpang</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a:effectLst/>
                        </a:rPr>
                        <a:t>Mobil Bis</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a:effectLst/>
                        </a:rPr>
                        <a:t>Mobil Barang</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a:effectLst/>
                        </a:rPr>
                        <a:t>Sepeda motor</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dirty="0">
                          <a:effectLst/>
                        </a:rPr>
                        <a:t>Jumlah</a:t>
                      </a:r>
                      <a:endParaRPr lang="id-ID" sz="1050" b="1" i="0" u="none" strike="noStrike" dirty="0">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639464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86284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473831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2671978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3871557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719336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113509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589439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3207499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4629783</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791019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134430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657104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3764442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5346995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862424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160260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717873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4135677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5876234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dirty="0">
                          <a:effectLst/>
                        </a:rPr>
                        <a:t>1984</a:t>
                      </a:r>
                      <a:endParaRPr lang="id-ID" sz="1050" b="1" i="0" u="none" strike="noStrike" dirty="0">
                        <a:solidFill>
                          <a:srgbClr val="FFFFFF"/>
                        </a:solidFill>
                        <a:effectLst/>
                        <a:latin typeface="Calibri"/>
                      </a:endParaRPr>
                    </a:p>
                  </a:txBody>
                  <a:tcPr marL="5955" marR="5955" marT="5955" marB="0" anchor="ctr"/>
                </a:tc>
                <a:tc>
                  <a:txBody>
                    <a:bodyPr/>
                    <a:lstStyle/>
                    <a:p>
                      <a:pPr algn="r" fontAlgn="ctr"/>
                      <a:r>
                        <a:rPr lang="id-ID" sz="1050" u="none" strike="noStrike">
                          <a:effectLst/>
                        </a:rPr>
                        <a:t>972148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191654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790881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4556095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6510778</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1985</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989158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227304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845338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4794517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6856317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1986</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1063959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256574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882331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5118907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7321771</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1987</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1170103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303378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953694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5554305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7981480</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1988</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1073106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385731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892651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5419531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7771019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1989</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1182253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434903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952391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5722291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8291838</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1313210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468550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1024296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6082966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8889022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1494607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504720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1087940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6494871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9582138</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1590750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539943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1126262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6941000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10197955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1700454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568490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1160539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7355114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10784597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1994</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1890340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651608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1251986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8134903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11928837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1995</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2107299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688525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1336177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9076831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13208832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1996</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2409088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595419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1434783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10090805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14530095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1997</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2639523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611402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1548397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11735797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16535119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1998</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2769375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626680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1586721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12628991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17611767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1999</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2897803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644667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1628531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13053148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18224149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3038913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666280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1707134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13563017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18975344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3189319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680550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1777293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15275073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20922235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3403433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714222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1865398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17002130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22985183</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3792510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798079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2047022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19976376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26613987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2004</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4231901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933251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2315781</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23061021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30541954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2005</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5076230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1110255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2875116</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28531831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37623432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2006</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6035291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1350047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3398956</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32528758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43313052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2007</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6877229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1736087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4234236</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41955128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54802680</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2008</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7489852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2059187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4452343</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47683681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61685063</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2009</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7910407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2160973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4498171</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52767093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67336644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8891041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2250109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4687789</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61078188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76907127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9548866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2254406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4958738</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68839341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85601351</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10432259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2273821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5286061</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76381183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94373324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11484514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2286309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5615494</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84732652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104118969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2014</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dirty="0">
                          <a:effectLst/>
                        </a:rPr>
                        <a:t>12599138</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2398846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200" b="1" u="none" strike="noStrike" dirty="0">
                          <a:solidFill>
                            <a:srgbClr val="FF0000"/>
                          </a:solidFill>
                          <a:effectLst/>
                        </a:rPr>
                        <a:t>6235136</a:t>
                      </a:r>
                      <a:endParaRPr lang="id-ID" sz="1200" b="1" i="0" u="none" strike="noStrike" dirty="0">
                        <a:solidFill>
                          <a:srgbClr val="FF0000"/>
                        </a:solidFill>
                        <a:effectLst/>
                        <a:latin typeface="Calibri"/>
                      </a:endParaRPr>
                    </a:p>
                  </a:txBody>
                  <a:tcPr marL="5955" marR="5955" marT="5955" marB="0" anchor="ctr"/>
                </a:tc>
                <a:tc>
                  <a:txBody>
                    <a:bodyPr/>
                    <a:lstStyle/>
                    <a:p>
                      <a:pPr algn="r" fontAlgn="ctr"/>
                      <a:r>
                        <a:rPr lang="id-ID" sz="1050" u="none" strike="noStrike">
                          <a:effectLst/>
                        </a:rPr>
                        <a:t>92976240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114209266 </a:t>
                      </a:r>
                      <a:endParaRPr lang="id-ID" sz="1050" b="0" i="0" u="none" strike="noStrike" dirty="0">
                        <a:solidFill>
                          <a:srgbClr val="000000"/>
                        </a:solidFill>
                        <a:effectLst/>
                        <a:latin typeface="Calibri"/>
                      </a:endParaRPr>
                    </a:p>
                  </a:txBody>
                  <a:tcPr marL="5955" marR="5955" marT="5955" marB="0" anchor="ct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xmlns="" val="794994543"/>
              </p:ext>
            </p:extLst>
          </p:nvPr>
        </p:nvGraphicFramePr>
        <p:xfrm>
          <a:off x="1790700" y="1100137"/>
          <a:ext cx="5562600" cy="465772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583990" y="401781"/>
            <a:ext cx="3934090" cy="830997"/>
          </a:xfrm>
          <a:prstGeom prst="rect">
            <a:avLst/>
          </a:prstGeom>
          <a:noFill/>
        </p:spPr>
        <p:txBody>
          <a:bodyPr wrap="none" rtlCol="0">
            <a:spAutoFit/>
          </a:bodyPr>
          <a:lstStyle/>
          <a:p>
            <a:pPr algn="ctr"/>
            <a:r>
              <a:rPr lang="id-ID" sz="4800" b="1" dirty="0" smtClean="0"/>
              <a:t>USIA ARMADA</a:t>
            </a:r>
            <a:endParaRPr lang="id-ID" sz="4800" b="1" dirty="0"/>
          </a:p>
        </p:txBody>
      </p:sp>
      <p:sp>
        <p:nvSpPr>
          <p:cNvPr id="4" name="TextBox 3"/>
          <p:cNvSpPr txBox="1"/>
          <p:nvPr/>
        </p:nvSpPr>
        <p:spPr>
          <a:xfrm>
            <a:off x="3134591" y="5757862"/>
            <a:ext cx="2187522" cy="338554"/>
          </a:xfrm>
          <a:prstGeom prst="rect">
            <a:avLst/>
          </a:prstGeom>
          <a:noFill/>
        </p:spPr>
        <p:txBody>
          <a:bodyPr wrap="none" rtlCol="0">
            <a:spAutoFit/>
          </a:bodyPr>
          <a:lstStyle/>
          <a:p>
            <a:r>
              <a:rPr lang="id-ID" sz="1600" dirty="0" smtClean="0"/>
              <a:t>Sumber BPS tahun 2014</a:t>
            </a:r>
            <a:endParaRPr lang="id-ID" sz="1600" dirty="0"/>
          </a:p>
        </p:txBody>
      </p:sp>
    </p:spTree>
    <p:extLst>
      <p:ext uri="{BB962C8B-B14F-4D97-AF65-F5344CB8AC3E}">
        <p14:creationId xmlns:p14="http://schemas.microsoft.com/office/powerpoint/2010/main" xmlns="" val="516402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1"/>
          <p:cNvSpPr/>
          <p:nvPr/>
        </p:nvSpPr>
        <p:spPr>
          <a:xfrm>
            <a:off x="3331589" y="1013688"/>
            <a:ext cx="5288027" cy="276999"/>
          </a:xfrm>
          <a:custGeom>
            <a:avLst/>
            <a:gdLst/>
            <a:ahLst/>
            <a:cxnLst/>
            <a:rect l="l" t="t" r="r" b="b"/>
            <a:pathLst>
              <a:path w="5288026" h="2289352">
                <a:moveTo>
                  <a:pt x="4906518" y="0"/>
                </a:moveTo>
                <a:lnTo>
                  <a:pt x="0" y="0"/>
                </a:lnTo>
                <a:lnTo>
                  <a:pt x="0" y="2289352"/>
                </a:lnTo>
                <a:lnTo>
                  <a:pt x="4906518" y="2289352"/>
                </a:lnTo>
                <a:lnTo>
                  <a:pt x="4937806" y="2288087"/>
                </a:lnTo>
                <a:lnTo>
                  <a:pt x="4998196" y="2278263"/>
                </a:lnTo>
                <a:lnTo>
                  <a:pt x="5055014" y="2259368"/>
                </a:lnTo>
                <a:lnTo>
                  <a:pt x="5107476" y="2232186"/>
                </a:lnTo>
                <a:lnTo>
                  <a:pt x="5154796" y="2197504"/>
                </a:lnTo>
                <a:lnTo>
                  <a:pt x="5196187" y="2156107"/>
                </a:lnTo>
                <a:lnTo>
                  <a:pt x="5230865" y="2108780"/>
                </a:lnTo>
                <a:lnTo>
                  <a:pt x="5258044" y="2056309"/>
                </a:lnTo>
                <a:lnTo>
                  <a:pt x="5276937" y="1999479"/>
                </a:lnTo>
                <a:lnTo>
                  <a:pt x="5286761" y="1939077"/>
                </a:lnTo>
                <a:lnTo>
                  <a:pt x="5288026" y="1907781"/>
                </a:lnTo>
                <a:lnTo>
                  <a:pt x="5288026" y="381507"/>
                </a:lnTo>
                <a:lnTo>
                  <a:pt x="5283032" y="319627"/>
                </a:lnTo>
                <a:lnTo>
                  <a:pt x="5268575" y="260925"/>
                </a:lnTo>
                <a:lnTo>
                  <a:pt x="5245441" y="206186"/>
                </a:lnTo>
                <a:lnTo>
                  <a:pt x="5214414" y="156197"/>
                </a:lnTo>
                <a:lnTo>
                  <a:pt x="5176281" y="111744"/>
                </a:lnTo>
                <a:lnTo>
                  <a:pt x="5131828" y="73611"/>
                </a:lnTo>
                <a:lnTo>
                  <a:pt x="5081839" y="42584"/>
                </a:lnTo>
                <a:lnTo>
                  <a:pt x="5027100" y="19450"/>
                </a:lnTo>
                <a:lnTo>
                  <a:pt x="4968398" y="4993"/>
                </a:lnTo>
                <a:lnTo>
                  <a:pt x="4906518" y="0"/>
                </a:lnTo>
                <a:close/>
              </a:path>
            </a:pathLst>
          </a:custGeom>
          <a:solidFill>
            <a:srgbClr val="92CDDD"/>
          </a:solidFill>
        </p:spPr>
        <p:txBody>
          <a:bodyPr wrap="square" lIns="0" tIns="0" rIns="0" bIns="0" rtlCol="0">
            <a:spAutoFit/>
          </a:bodyPr>
          <a:lstStyle/>
          <a:p>
            <a:endParaRPr/>
          </a:p>
        </p:txBody>
      </p:sp>
      <p:sp>
        <p:nvSpPr>
          <p:cNvPr id="3" name="object 12"/>
          <p:cNvSpPr/>
          <p:nvPr/>
        </p:nvSpPr>
        <p:spPr>
          <a:xfrm>
            <a:off x="3331589" y="1013688"/>
            <a:ext cx="5288027" cy="276999"/>
          </a:xfrm>
          <a:custGeom>
            <a:avLst/>
            <a:gdLst/>
            <a:ahLst/>
            <a:cxnLst/>
            <a:rect l="l" t="t" r="r" b="b"/>
            <a:pathLst>
              <a:path w="5288026" h="2289352">
                <a:moveTo>
                  <a:pt x="5288026" y="381507"/>
                </a:moveTo>
                <a:lnTo>
                  <a:pt x="5288026" y="1907781"/>
                </a:lnTo>
                <a:lnTo>
                  <a:pt x="5286761" y="1939077"/>
                </a:lnTo>
                <a:lnTo>
                  <a:pt x="5283032" y="1969676"/>
                </a:lnTo>
                <a:lnTo>
                  <a:pt x="5268575" y="2028390"/>
                </a:lnTo>
                <a:lnTo>
                  <a:pt x="5245441" y="2083138"/>
                </a:lnTo>
                <a:lnTo>
                  <a:pt x="5214414" y="2133135"/>
                </a:lnTo>
                <a:lnTo>
                  <a:pt x="5176281" y="2177595"/>
                </a:lnTo>
                <a:lnTo>
                  <a:pt x="5131828" y="2215733"/>
                </a:lnTo>
                <a:lnTo>
                  <a:pt x="5081839" y="2246763"/>
                </a:lnTo>
                <a:lnTo>
                  <a:pt x="5027100" y="2269900"/>
                </a:lnTo>
                <a:lnTo>
                  <a:pt x="4968398" y="2284358"/>
                </a:lnTo>
                <a:lnTo>
                  <a:pt x="4906518" y="2289352"/>
                </a:lnTo>
                <a:lnTo>
                  <a:pt x="0" y="2289352"/>
                </a:lnTo>
                <a:lnTo>
                  <a:pt x="0" y="0"/>
                </a:lnTo>
                <a:lnTo>
                  <a:pt x="4906518" y="0"/>
                </a:lnTo>
                <a:lnTo>
                  <a:pt x="4937806" y="1264"/>
                </a:lnTo>
                <a:lnTo>
                  <a:pt x="4968398" y="4993"/>
                </a:lnTo>
                <a:lnTo>
                  <a:pt x="5027100" y="19450"/>
                </a:lnTo>
                <a:lnTo>
                  <a:pt x="5081839" y="42584"/>
                </a:lnTo>
                <a:lnTo>
                  <a:pt x="5131828" y="73611"/>
                </a:lnTo>
                <a:lnTo>
                  <a:pt x="5176281" y="111744"/>
                </a:lnTo>
                <a:lnTo>
                  <a:pt x="5214414" y="156197"/>
                </a:lnTo>
                <a:lnTo>
                  <a:pt x="5245441" y="206186"/>
                </a:lnTo>
                <a:lnTo>
                  <a:pt x="5268575" y="260925"/>
                </a:lnTo>
                <a:lnTo>
                  <a:pt x="5283032" y="319627"/>
                </a:lnTo>
                <a:lnTo>
                  <a:pt x="5288026" y="381507"/>
                </a:lnTo>
                <a:close/>
              </a:path>
            </a:pathLst>
          </a:custGeom>
          <a:ln w="25400">
            <a:solidFill>
              <a:srgbClr val="D0D7E8"/>
            </a:solidFill>
          </a:ln>
        </p:spPr>
        <p:txBody>
          <a:bodyPr wrap="square" lIns="0" tIns="0" rIns="0" bIns="0" rtlCol="0">
            <a:spAutoFit/>
          </a:bodyPr>
          <a:lstStyle/>
          <a:p>
            <a:endParaRPr/>
          </a:p>
        </p:txBody>
      </p:sp>
      <p:sp>
        <p:nvSpPr>
          <p:cNvPr id="4" name="object 13"/>
          <p:cNvSpPr txBox="1"/>
          <p:nvPr/>
        </p:nvSpPr>
        <p:spPr>
          <a:xfrm>
            <a:off x="3567177" y="1099921"/>
            <a:ext cx="4614545" cy="2439129"/>
          </a:xfrm>
          <a:prstGeom prst="rect">
            <a:avLst/>
          </a:prstGeom>
        </p:spPr>
        <p:txBody>
          <a:bodyPr vert="horz" wrap="square" lIns="0" tIns="0" rIns="0" bIns="0" rtlCol="0">
            <a:spAutoFit/>
          </a:bodyPr>
          <a:lstStyle/>
          <a:p>
            <a:pPr marL="184785" marR="488315" indent="-172720">
              <a:lnSpc>
                <a:spcPts val="1689"/>
              </a:lnSpc>
              <a:buFont typeface="Bookman Old Style"/>
              <a:buChar char="•"/>
              <a:tabLst>
                <a:tab pos="184785" algn="l"/>
              </a:tabLst>
            </a:pPr>
            <a:r>
              <a:rPr sz="2000" b="1" spc="-10" dirty="0">
                <a:cs typeface="Bookman Old Style"/>
              </a:rPr>
              <a:t>Kons</a:t>
            </a:r>
            <a:r>
              <a:rPr sz="2000" b="1" spc="-25" dirty="0">
                <a:cs typeface="Bookman Old Style"/>
              </a:rPr>
              <a:t>u</a:t>
            </a:r>
            <a:r>
              <a:rPr sz="2000" b="1" spc="-10" dirty="0">
                <a:cs typeface="Bookman Old Style"/>
              </a:rPr>
              <a:t>msi</a:t>
            </a:r>
            <a:r>
              <a:rPr sz="2000" b="1" spc="15" dirty="0">
                <a:cs typeface="Bookman Old Style"/>
              </a:rPr>
              <a:t> </a:t>
            </a:r>
            <a:r>
              <a:rPr sz="2000" b="1" spc="5" dirty="0">
                <a:cs typeface="Bookman Old Style"/>
              </a:rPr>
              <a:t>e</a:t>
            </a:r>
            <a:r>
              <a:rPr sz="2000" b="1" spc="-15" dirty="0">
                <a:cs typeface="Bookman Old Style"/>
              </a:rPr>
              <a:t>n</a:t>
            </a:r>
            <a:r>
              <a:rPr sz="2000" b="1" spc="5" dirty="0">
                <a:cs typeface="Bookman Old Style"/>
              </a:rPr>
              <a:t>e</a:t>
            </a:r>
            <a:r>
              <a:rPr sz="2000" b="1" spc="-10" dirty="0">
                <a:cs typeface="Bookman Old Style"/>
              </a:rPr>
              <a:t>rgi</a:t>
            </a:r>
            <a:r>
              <a:rPr sz="2000" b="1" spc="-35" dirty="0">
                <a:cs typeface="Bookman Old Style"/>
              </a:rPr>
              <a:t> </a:t>
            </a:r>
            <a:r>
              <a:rPr sz="2000" b="1" spc="-20" dirty="0">
                <a:cs typeface="Bookman Old Style"/>
              </a:rPr>
              <a:t>d</a:t>
            </a:r>
            <a:r>
              <a:rPr sz="2000" b="1" spc="-5" dirty="0">
                <a:cs typeface="Bookman Old Style"/>
              </a:rPr>
              <a:t>i</a:t>
            </a:r>
            <a:r>
              <a:rPr sz="2000" b="1" spc="5" dirty="0">
                <a:cs typeface="Bookman Old Style"/>
              </a:rPr>
              <a:t> </a:t>
            </a:r>
            <a:r>
              <a:rPr sz="2000" b="1" spc="-15" dirty="0">
                <a:cs typeface="Bookman Old Style"/>
              </a:rPr>
              <a:t>b</a:t>
            </a:r>
            <a:r>
              <a:rPr sz="2000" b="1" spc="-10" dirty="0">
                <a:cs typeface="Bookman Old Style"/>
              </a:rPr>
              <a:t>id</a:t>
            </a:r>
            <a:r>
              <a:rPr sz="2000" b="1" spc="-20" dirty="0">
                <a:cs typeface="Bookman Old Style"/>
              </a:rPr>
              <a:t>a</a:t>
            </a:r>
            <a:r>
              <a:rPr sz="2000" b="1" spc="-10" dirty="0">
                <a:cs typeface="Bookman Old Style"/>
              </a:rPr>
              <a:t>ng</a:t>
            </a:r>
            <a:r>
              <a:rPr sz="2000" b="1" spc="30" dirty="0">
                <a:cs typeface="Bookman Old Style"/>
              </a:rPr>
              <a:t> </a:t>
            </a:r>
            <a:r>
              <a:rPr sz="2000" b="1" spc="-10" dirty="0">
                <a:cs typeface="Bookman Old Style"/>
              </a:rPr>
              <a:t>trans</a:t>
            </a:r>
            <a:r>
              <a:rPr sz="2000" b="1" spc="-20" dirty="0">
                <a:cs typeface="Bookman Old Style"/>
              </a:rPr>
              <a:t>po</a:t>
            </a:r>
            <a:r>
              <a:rPr sz="2000" b="1" spc="-10" dirty="0">
                <a:cs typeface="Bookman Old Style"/>
              </a:rPr>
              <a:t>rtasi </a:t>
            </a:r>
            <a:r>
              <a:rPr sz="2000" b="1" spc="-15" dirty="0">
                <a:cs typeface="Bookman Old Style"/>
              </a:rPr>
              <a:t>b</a:t>
            </a:r>
            <a:r>
              <a:rPr sz="2000" b="1" spc="5" dirty="0">
                <a:cs typeface="Bookman Old Style"/>
              </a:rPr>
              <a:t>e</a:t>
            </a:r>
            <a:r>
              <a:rPr sz="2000" b="1" spc="-10" dirty="0">
                <a:cs typeface="Bookman Old Style"/>
              </a:rPr>
              <a:t>sar</a:t>
            </a:r>
            <a:endParaRPr sz="2000" b="1" dirty="0">
              <a:cs typeface="Bookman Old Style"/>
            </a:endParaRPr>
          </a:p>
          <a:p>
            <a:pPr marL="184785" marR="132715" indent="-172720">
              <a:lnSpc>
                <a:spcPts val="1689"/>
              </a:lnSpc>
              <a:spcBef>
                <a:spcPts val="275"/>
              </a:spcBef>
              <a:buFont typeface="Bookman Old Style"/>
              <a:buChar char="•"/>
              <a:tabLst>
                <a:tab pos="184785" algn="l"/>
              </a:tabLst>
            </a:pPr>
            <a:r>
              <a:rPr sz="2000" b="1" spc="-15" dirty="0" err="1" smtClean="0">
                <a:cs typeface="Bookman Old Style"/>
              </a:rPr>
              <a:t>Kebijakan</a:t>
            </a:r>
            <a:r>
              <a:rPr sz="2000" b="1" spc="-15" dirty="0" smtClean="0">
                <a:cs typeface="Bookman Old Style"/>
              </a:rPr>
              <a:t> </a:t>
            </a:r>
            <a:r>
              <a:rPr sz="2000" b="1" spc="-15" dirty="0" err="1" smtClean="0">
                <a:cs typeface="Bookman Old Style"/>
              </a:rPr>
              <a:t>tidak</a:t>
            </a:r>
            <a:r>
              <a:rPr sz="2000" b="1" spc="-15" dirty="0" smtClean="0">
                <a:cs typeface="Bookman Old Style"/>
              </a:rPr>
              <a:t> </a:t>
            </a:r>
            <a:r>
              <a:rPr sz="2000" b="1" spc="-15" dirty="0" err="1" smtClean="0">
                <a:cs typeface="Bookman Old Style"/>
              </a:rPr>
              <a:t>mendorong</a:t>
            </a:r>
            <a:r>
              <a:rPr sz="2000" b="1" spc="-15" dirty="0" smtClean="0">
                <a:cs typeface="Bookman Old Style"/>
              </a:rPr>
              <a:t> BBG</a:t>
            </a:r>
            <a:endParaRPr sz="2000" b="1" dirty="0">
              <a:cs typeface="Bookman Old Style"/>
            </a:endParaRPr>
          </a:p>
          <a:p>
            <a:pPr marL="184785" indent="-172720">
              <a:lnSpc>
                <a:spcPct val="100000"/>
              </a:lnSpc>
              <a:spcBef>
                <a:spcPts val="30"/>
              </a:spcBef>
              <a:buFont typeface="Bookman Old Style"/>
              <a:buChar char="•"/>
              <a:tabLst>
                <a:tab pos="184785" algn="l"/>
              </a:tabLst>
            </a:pPr>
            <a:r>
              <a:rPr sz="2000" b="1" spc="-15" dirty="0">
                <a:cs typeface="Bookman Old Style"/>
              </a:rPr>
              <a:t>K</a:t>
            </a:r>
            <a:r>
              <a:rPr sz="2000" b="1" spc="5" dirty="0">
                <a:cs typeface="Bookman Old Style"/>
              </a:rPr>
              <a:t>e</a:t>
            </a:r>
            <a:r>
              <a:rPr sz="2000" b="1" spc="-15" dirty="0">
                <a:cs typeface="Bookman Old Style"/>
              </a:rPr>
              <a:t>b</a:t>
            </a:r>
            <a:r>
              <a:rPr sz="2000" b="1" spc="-20" dirty="0">
                <a:cs typeface="Bookman Old Style"/>
              </a:rPr>
              <a:t>u</a:t>
            </a:r>
            <a:r>
              <a:rPr sz="2000" b="1" spc="-10" dirty="0">
                <a:cs typeface="Bookman Old Style"/>
              </a:rPr>
              <a:t>t</a:t>
            </a:r>
            <a:r>
              <a:rPr sz="2000" b="1" spc="-20" dirty="0">
                <a:cs typeface="Bookman Old Style"/>
              </a:rPr>
              <a:t>u</a:t>
            </a:r>
            <a:r>
              <a:rPr sz="2000" b="1" spc="-15" dirty="0">
                <a:cs typeface="Bookman Old Style"/>
              </a:rPr>
              <a:t>han</a:t>
            </a:r>
            <a:r>
              <a:rPr sz="2000" b="1" spc="-5" dirty="0">
                <a:cs typeface="Bookman Old Style"/>
              </a:rPr>
              <a:t> </a:t>
            </a:r>
            <a:r>
              <a:rPr sz="2000" b="1" spc="5" dirty="0">
                <a:cs typeface="Bookman Old Style"/>
              </a:rPr>
              <a:t>e</a:t>
            </a:r>
            <a:r>
              <a:rPr sz="2000" b="1" spc="-15" dirty="0">
                <a:cs typeface="Bookman Old Style"/>
              </a:rPr>
              <a:t>n</a:t>
            </a:r>
            <a:r>
              <a:rPr sz="2000" b="1" spc="5" dirty="0">
                <a:cs typeface="Bookman Old Style"/>
              </a:rPr>
              <a:t>e</a:t>
            </a:r>
            <a:r>
              <a:rPr sz="2000" b="1" spc="-10" dirty="0">
                <a:cs typeface="Bookman Old Style"/>
              </a:rPr>
              <a:t>rgi</a:t>
            </a:r>
            <a:r>
              <a:rPr sz="2000" b="1" spc="-40" dirty="0">
                <a:cs typeface="Bookman Old Style"/>
              </a:rPr>
              <a:t> </a:t>
            </a:r>
            <a:r>
              <a:rPr sz="2000" b="1" spc="-15" dirty="0">
                <a:cs typeface="Bookman Old Style"/>
              </a:rPr>
              <a:t>b</a:t>
            </a:r>
            <a:r>
              <a:rPr sz="2000" b="1" spc="-10" dirty="0">
                <a:cs typeface="Bookman Old Style"/>
              </a:rPr>
              <a:t>id</a:t>
            </a:r>
            <a:r>
              <a:rPr sz="2000" b="1" spc="-20" dirty="0">
                <a:cs typeface="Bookman Old Style"/>
              </a:rPr>
              <a:t>a</a:t>
            </a:r>
            <a:r>
              <a:rPr sz="2000" b="1" spc="-10" dirty="0">
                <a:cs typeface="Bookman Old Style"/>
              </a:rPr>
              <a:t>ng</a:t>
            </a:r>
            <a:r>
              <a:rPr sz="2000" b="1" spc="20" dirty="0">
                <a:cs typeface="Bookman Old Style"/>
              </a:rPr>
              <a:t> </a:t>
            </a:r>
            <a:r>
              <a:rPr sz="2000" b="1" spc="-10" dirty="0">
                <a:cs typeface="Bookman Old Style"/>
              </a:rPr>
              <a:t>trans</a:t>
            </a:r>
            <a:r>
              <a:rPr sz="2000" b="1" spc="-20" dirty="0">
                <a:cs typeface="Bookman Old Style"/>
              </a:rPr>
              <a:t>po</a:t>
            </a:r>
            <a:r>
              <a:rPr sz="2000" b="1" spc="-10" dirty="0">
                <a:cs typeface="Bookman Old Style"/>
              </a:rPr>
              <a:t>rtasi</a:t>
            </a:r>
            <a:r>
              <a:rPr sz="2000" b="1" spc="20" dirty="0">
                <a:cs typeface="Bookman Old Style"/>
              </a:rPr>
              <a:t> </a:t>
            </a:r>
            <a:r>
              <a:rPr sz="2000" b="1" spc="-15" dirty="0">
                <a:cs typeface="Bookman Old Style"/>
              </a:rPr>
              <a:t>b</a:t>
            </a:r>
            <a:r>
              <a:rPr sz="2000" b="1" spc="5" dirty="0">
                <a:cs typeface="Bookman Old Style"/>
              </a:rPr>
              <a:t>e</a:t>
            </a:r>
            <a:r>
              <a:rPr sz="2000" b="1" spc="-10" dirty="0">
                <a:cs typeface="Bookman Old Style"/>
              </a:rPr>
              <a:t>sar</a:t>
            </a:r>
            <a:endParaRPr sz="2000" b="1" dirty="0">
              <a:cs typeface="Bookman Old Style"/>
            </a:endParaRPr>
          </a:p>
          <a:p>
            <a:pPr marL="184785" indent="-172720">
              <a:lnSpc>
                <a:spcPct val="100000"/>
              </a:lnSpc>
              <a:spcBef>
                <a:spcPts val="60"/>
              </a:spcBef>
              <a:buFont typeface="Bookman Old Style"/>
              <a:buChar char="•"/>
              <a:tabLst>
                <a:tab pos="184785" algn="l"/>
              </a:tabLst>
            </a:pPr>
            <a:r>
              <a:rPr sz="2000" b="1" spc="-10" dirty="0" err="1" smtClean="0">
                <a:cs typeface="Bookman Old Style"/>
              </a:rPr>
              <a:t>Tidak</a:t>
            </a:r>
            <a:r>
              <a:rPr sz="2000" b="1" spc="-10" dirty="0" smtClean="0">
                <a:cs typeface="Bookman Old Style"/>
              </a:rPr>
              <a:t>  </a:t>
            </a:r>
            <a:r>
              <a:rPr sz="2000" b="1" spc="-10" dirty="0" err="1" smtClean="0">
                <a:cs typeface="Bookman Old Style"/>
              </a:rPr>
              <a:t>mendukung</a:t>
            </a:r>
            <a:r>
              <a:rPr sz="2000" b="1" spc="-10" dirty="0" smtClean="0">
                <a:cs typeface="Bookman Old Style"/>
              </a:rPr>
              <a:t>  </a:t>
            </a:r>
            <a:r>
              <a:rPr sz="2000" b="1" spc="-10" dirty="0" err="1" smtClean="0">
                <a:cs typeface="Bookman Old Style"/>
              </a:rPr>
              <a:t>kebijakan</a:t>
            </a:r>
            <a:r>
              <a:rPr sz="2000" b="1" spc="-10" dirty="0" smtClean="0">
                <a:cs typeface="Bookman Old Style"/>
              </a:rPr>
              <a:t> </a:t>
            </a:r>
            <a:r>
              <a:rPr sz="2000" b="1" spc="-10" dirty="0" err="1" smtClean="0">
                <a:cs typeface="Bookman Old Style"/>
              </a:rPr>
              <a:t>Lingkungan</a:t>
            </a:r>
            <a:r>
              <a:rPr sz="2000" b="1" spc="-10" dirty="0" smtClean="0">
                <a:cs typeface="Bookman Old Style"/>
              </a:rPr>
              <a:t> , truck </a:t>
            </a:r>
            <a:r>
              <a:rPr sz="2000" b="1" spc="-10" dirty="0" err="1" smtClean="0">
                <a:cs typeface="Bookman Old Style"/>
              </a:rPr>
              <a:t>masih</a:t>
            </a:r>
            <a:r>
              <a:rPr sz="2000" b="1" spc="-10" dirty="0" smtClean="0">
                <a:cs typeface="Bookman Old Style"/>
              </a:rPr>
              <a:t> EURO 2.</a:t>
            </a:r>
            <a:endParaRPr sz="2000" b="1" dirty="0">
              <a:cs typeface="Bookman Old Style"/>
            </a:endParaRPr>
          </a:p>
          <a:p>
            <a:pPr marL="184785" marR="560070" indent="-172720">
              <a:lnSpc>
                <a:spcPts val="1689"/>
              </a:lnSpc>
              <a:spcBef>
                <a:spcPts val="295"/>
              </a:spcBef>
              <a:buFont typeface="Bookman Old Style"/>
              <a:buChar char="•"/>
              <a:tabLst>
                <a:tab pos="184785" algn="l"/>
              </a:tabLst>
            </a:pPr>
            <a:endParaRPr sz="1600" dirty="0">
              <a:cs typeface="Bookman Old Style"/>
            </a:endParaRPr>
          </a:p>
          <a:p>
            <a:pPr marL="12065">
              <a:lnSpc>
                <a:spcPct val="100000"/>
              </a:lnSpc>
              <a:spcBef>
                <a:spcPts val="30"/>
              </a:spcBef>
              <a:tabLst>
                <a:tab pos="184785" algn="l"/>
              </a:tabLst>
            </a:pPr>
            <a:endParaRPr sz="1600" dirty="0">
              <a:cs typeface="Bookman Old Style"/>
            </a:endParaRPr>
          </a:p>
        </p:txBody>
      </p:sp>
      <p:sp>
        <p:nvSpPr>
          <p:cNvPr id="5" name="object 14"/>
          <p:cNvSpPr/>
          <p:nvPr/>
        </p:nvSpPr>
        <p:spPr>
          <a:xfrm>
            <a:off x="357163" y="887706"/>
            <a:ext cx="2974428" cy="276999"/>
          </a:xfrm>
          <a:custGeom>
            <a:avLst/>
            <a:gdLst/>
            <a:ahLst/>
            <a:cxnLst/>
            <a:rect l="l" t="t" r="r" b="b"/>
            <a:pathLst>
              <a:path w="2974428" h="2541295">
                <a:moveTo>
                  <a:pt x="2550883" y="0"/>
                </a:moveTo>
                <a:lnTo>
                  <a:pt x="423544" y="0"/>
                </a:lnTo>
                <a:lnTo>
                  <a:pt x="388807" y="1403"/>
                </a:lnTo>
                <a:lnTo>
                  <a:pt x="321760" y="12308"/>
                </a:lnTo>
                <a:lnTo>
                  <a:pt x="258680" y="33281"/>
                </a:lnTo>
                <a:lnTo>
                  <a:pt x="200437" y="63452"/>
                </a:lnTo>
                <a:lnTo>
                  <a:pt x="147904" y="101949"/>
                </a:lnTo>
                <a:lnTo>
                  <a:pt x="101953" y="147899"/>
                </a:lnTo>
                <a:lnTo>
                  <a:pt x="63455" y="200432"/>
                </a:lnTo>
                <a:lnTo>
                  <a:pt x="33283" y="258675"/>
                </a:lnTo>
                <a:lnTo>
                  <a:pt x="12309" y="321756"/>
                </a:lnTo>
                <a:lnTo>
                  <a:pt x="1404" y="388805"/>
                </a:lnTo>
                <a:lnTo>
                  <a:pt x="0" y="423544"/>
                </a:lnTo>
                <a:lnTo>
                  <a:pt x="0" y="2117737"/>
                </a:lnTo>
                <a:lnTo>
                  <a:pt x="5543" y="2186440"/>
                </a:lnTo>
                <a:lnTo>
                  <a:pt x="21592" y="2251613"/>
                </a:lnTo>
                <a:lnTo>
                  <a:pt x="47274" y="2312385"/>
                </a:lnTo>
                <a:lnTo>
                  <a:pt x="81718" y="2367884"/>
                </a:lnTo>
                <a:lnTo>
                  <a:pt x="124052" y="2417237"/>
                </a:lnTo>
                <a:lnTo>
                  <a:pt x="173403" y="2459572"/>
                </a:lnTo>
                <a:lnTo>
                  <a:pt x="228899" y="2494018"/>
                </a:lnTo>
                <a:lnTo>
                  <a:pt x="289670" y="2519701"/>
                </a:lnTo>
                <a:lnTo>
                  <a:pt x="354842" y="2535751"/>
                </a:lnTo>
                <a:lnTo>
                  <a:pt x="423544" y="2541295"/>
                </a:lnTo>
                <a:lnTo>
                  <a:pt x="2550883" y="2541295"/>
                </a:lnTo>
                <a:lnTo>
                  <a:pt x="2619589" y="2535751"/>
                </a:lnTo>
                <a:lnTo>
                  <a:pt x="2684763" y="2519701"/>
                </a:lnTo>
                <a:lnTo>
                  <a:pt x="2745534" y="2494018"/>
                </a:lnTo>
                <a:lnTo>
                  <a:pt x="2801031" y="2459572"/>
                </a:lnTo>
                <a:lnTo>
                  <a:pt x="2850381" y="2417237"/>
                </a:lnTo>
                <a:lnTo>
                  <a:pt x="2892714" y="2367884"/>
                </a:lnTo>
                <a:lnTo>
                  <a:pt x="2927156" y="2312385"/>
                </a:lnTo>
                <a:lnTo>
                  <a:pt x="2952837" y="2251613"/>
                </a:lnTo>
                <a:lnTo>
                  <a:pt x="2968885" y="2186440"/>
                </a:lnTo>
                <a:lnTo>
                  <a:pt x="2974428" y="2117737"/>
                </a:lnTo>
                <a:lnTo>
                  <a:pt x="2974428" y="423544"/>
                </a:lnTo>
                <a:lnTo>
                  <a:pt x="2968885" y="354839"/>
                </a:lnTo>
                <a:lnTo>
                  <a:pt x="2952837" y="289665"/>
                </a:lnTo>
                <a:lnTo>
                  <a:pt x="2927156" y="228894"/>
                </a:lnTo>
                <a:lnTo>
                  <a:pt x="2892714" y="173397"/>
                </a:lnTo>
                <a:lnTo>
                  <a:pt x="2850381" y="124047"/>
                </a:lnTo>
                <a:lnTo>
                  <a:pt x="2801031" y="81714"/>
                </a:lnTo>
                <a:lnTo>
                  <a:pt x="2745534" y="47272"/>
                </a:lnTo>
                <a:lnTo>
                  <a:pt x="2684763" y="21591"/>
                </a:lnTo>
                <a:lnTo>
                  <a:pt x="2619589" y="5543"/>
                </a:lnTo>
                <a:lnTo>
                  <a:pt x="2550883" y="0"/>
                </a:lnTo>
                <a:close/>
              </a:path>
            </a:pathLst>
          </a:custGeom>
          <a:solidFill>
            <a:srgbClr val="E36C09"/>
          </a:solidFill>
        </p:spPr>
        <p:txBody>
          <a:bodyPr wrap="square" lIns="0" tIns="0" rIns="0" bIns="0" rtlCol="0">
            <a:spAutoFit/>
          </a:bodyPr>
          <a:lstStyle/>
          <a:p>
            <a:endParaRPr/>
          </a:p>
        </p:txBody>
      </p:sp>
      <p:sp>
        <p:nvSpPr>
          <p:cNvPr id="6" name="object 15"/>
          <p:cNvSpPr/>
          <p:nvPr/>
        </p:nvSpPr>
        <p:spPr>
          <a:xfrm>
            <a:off x="357163" y="887706"/>
            <a:ext cx="2974428" cy="276999"/>
          </a:xfrm>
          <a:custGeom>
            <a:avLst/>
            <a:gdLst/>
            <a:ahLst/>
            <a:cxnLst/>
            <a:rect l="l" t="t" r="r" b="b"/>
            <a:pathLst>
              <a:path w="2974428" h="2541295">
                <a:moveTo>
                  <a:pt x="0" y="423544"/>
                </a:moveTo>
                <a:lnTo>
                  <a:pt x="5543" y="354839"/>
                </a:lnTo>
                <a:lnTo>
                  <a:pt x="21592" y="289665"/>
                </a:lnTo>
                <a:lnTo>
                  <a:pt x="47274" y="228894"/>
                </a:lnTo>
                <a:lnTo>
                  <a:pt x="81718" y="173397"/>
                </a:lnTo>
                <a:lnTo>
                  <a:pt x="124052" y="124047"/>
                </a:lnTo>
                <a:lnTo>
                  <a:pt x="173403" y="81714"/>
                </a:lnTo>
                <a:lnTo>
                  <a:pt x="228899" y="47272"/>
                </a:lnTo>
                <a:lnTo>
                  <a:pt x="289670" y="21591"/>
                </a:lnTo>
                <a:lnTo>
                  <a:pt x="354842" y="5543"/>
                </a:lnTo>
                <a:lnTo>
                  <a:pt x="423544" y="0"/>
                </a:lnTo>
                <a:lnTo>
                  <a:pt x="2550883" y="0"/>
                </a:lnTo>
                <a:lnTo>
                  <a:pt x="2585623" y="1403"/>
                </a:lnTo>
                <a:lnTo>
                  <a:pt x="2619589" y="5543"/>
                </a:lnTo>
                <a:lnTo>
                  <a:pt x="2684763" y="21591"/>
                </a:lnTo>
                <a:lnTo>
                  <a:pt x="2745534" y="47272"/>
                </a:lnTo>
                <a:lnTo>
                  <a:pt x="2801031" y="81714"/>
                </a:lnTo>
                <a:lnTo>
                  <a:pt x="2850381" y="124047"/>
                </a:lnTo>
                <a:lnTo>
                  <a:pt x="2892714" y="173397"/>
                </a:lnTo>
                <a:lnTo>
                  <a:pt x="2927156" y="228894"/>
                </a:lnTo>
                <a:lnTo>
                  <a:pt x="2952837" y="289665"/>
                </a:lnTo>
                <a:lnTo>
                  <a:pt x="2968885" y="354839"/>
                </a:lnTo>
                <a:lnTo>
                  <a:pt x="2974428" y="423544"/>
                </a:lnTo>
                <a:lnTo>
                  <a:pt x="2974428" y="2117737"/>
                </a:lnTo>
                <a:lnTo>
                  <a:pt x="2973024" y="2152475"/>
                </a:lnTo>
                <a:lnTo>
                  <a:pt x="2968885" y="2186440"/>
                </a:lnTo>
                <a:lnTo>
                  <a:pt x="2952837" y="2251613"/>
                </a:lnTo>
                <a:lnTo>
                  <a:pt x="2927156" y="2312385"/>
                </a:lnTo>
                <a:lnTo>
                  <a:pt x="2892714" y="2367884"/>
                </a:lnTo>
                <a:lnTo>
                  <a:pt x="2850381" y="2417237"/>
                </a:lnTo>
                <a:lnTo>
                  <a:pt x="2801031" y="2459572"/>
                </a:lnTo>
                <a:lnTo>
                  <a:pt x="2745534" y="2494018"/>
                </a:lnTo>
                <a:lnTo>
                  <a:pt x="2684763" y="2519701"/>
                </a:lnTo>
                <a:lnTo>
                  <a:pt x="2619589" y="2535751"/>
                </a:lnTo>
                <a:lnTo>
                  <a:pt x="2550883" y="2541295"/>
                </a:lnTo>
                <a:lnTo>
                  <a:pt x="423544" y="2541295"/>
                </a:lnTo>
                <a:lnTo>
                  <a:pt x="388807" y="2539891"/>
                </a:lnTo>
                <a:lnTo>
                  <a:pt x="354842" y="2535751"/>
                </a:lnTo>
                <a:lnTo>
                  <a:pt x="289670" y="2519701"/>
                </a:lnTo>
                <a:lnTo>
                  <a:pt x="228899" y="2494018"/>
                </a:lnTo>
                <a:lnTo>
                  <a:pt x="173403" y="2459572"/>
                </a:lnTo>
                <a:lnTo>
                  <a:pt x="124052" y="2417237"/>
                </a:lnTo>
                <a:lnTo>
                  <a:pt x="81718" y="2367884"/>
                </a:lnTo>
                <a:lnTo>
                  <a:pt x="47274" y="2312385"/>
                </a:lnTo>
                <a:lnTo>
                  <a:pt x="21592" y="2251613"/>
                </a:lnTo>
                <a:lnTo>
                  <a:pt x="5543" y="2186440"/>
                </a:lnTo>
                <a:lnTo>
                  <a:pt x="0" y="2117737"/>
                </a:lnTo>
                <a:lnTo>
                  <a:pt x="0" y="423544"/>
                </a:lnTo>
                <a:close/>
              </a:path>
            </a:pathLst>
          </a:custGeom>
          <a:ln w="25400">
            <a:solidFill>
              <a:srgbClr val="FFFFFF"/>
            </a:solidFill>
          </a:ln>
        </p:spPr>
        <p:txBody>
          <a:bodyPr wrap="square" lIns="0" tIns="0" rIns="0" bIns="0" rtlCol="0">
            <a:spAutoFit/>
          </a:bodyPr>
          <a:lstStyle/>
          <a:p>
            <a:endParaRPr/>
          </a:p>
        </p:txBody>
      </p:sp>
      <p:sp>
        <p:nvSpPr>
          <p:cNvPr id="7" name="object 16"/>
          <p:cNvSpPr txBox="1"/>
          <p:nvPr/>
        </p:nvSpPr>
        <p:spPr>
          <a:xfrm>
            <a:off x="806907" y="1940916"/>
            <a:ext cx="2075815" cy="436017"/>
          </a:xfrm>
          <a:prstGeom prst="rect">
            <a:avLst/>
          </a:prstGeom>
        </p:spPr>
        <p:txBody>
          <a:bodyPr vert="horz" wrap="square" lIns="0" tIns="0" rIns="0" bIns="0" rtlCol="0">
            <a:spAutoFit/>
          </a:bodyPr>
          <a:lstStyle/>
          <a:p>
            <a:pPr marL="12700" marR="6350" indent="12065" algn="ctr">
              <a:lnSpc>
                <a:spcPts val="1689"/>
              </a:lnSpc>
            </a:pPr>
            <a:r>
              <a:rPr sz="1600" b="1" spc="-15" dirty="0">
                <a:solidFill>
                  <a:srgbClr val="FFFFFF"/>
                </a:solidFill>
                <a:cs typeface="Bookman Old Style"/>
              </a:rPr>
              <a:t>Pen</a:t>
            </a:r>
            <a:r>
              <a:rPr sz="1600" b="1" spc="-20" dirty="0">
                <a:solidFill>
                  <a:srgbClr val="FFFFFF"/>
                </a:solidFill>
                <a:cs typeface="Bookman Old Style"/>
              </a:rPr>
              <a:t>g</a:t>
            </a:r>
            <a:r>
              <a:rPr sz="1600" b="1" spc="-15" dirty="0">
                <a:solidFill>
                  <a:srgbClr val="FFFFFF"/>
                </a:solidFill>
                <a:cs typeface="Bookman Old Style"/>
              </a:rPr>
              <a:t>gun</a:t>
            </a:r>
            <a:r>
              <a:rPr sz="1600" b="1" spc="-20" dirty="0">
                <a:solidFill>
                  <a:srgbClr val="FFFFFF"/>
                </a:solidFill>
                <a:cs typeface="Bookman Old Style"/>
              </a:rPr>
              <a:t>a</a:t>
            </a:r>
            <a:r>
              <a:rPr sz="1600" b="1" spc="-10" dirty="0">
                <a:solidFill>
                  <a:srgbClr val="FFFFFF"/>
                </a:solidFill>
                <a:cs typeface="Bookman Old Style"/>
              </a:rPr>
              <a:t>an</a:t>
            </a:r>
            <a:r>
              <a:rPr sz="1600" b="1" spc="20" dirty="0">
                <a:solidFill>
                  <a:srgbClr val="FFFFFF"/>
                </a:solidFill>
                <a:cs typeface="Bookman Old Style"/>
              </a:rPr>
              <a:t> </a:t>
            </a:r>
            <a:r>
              <a:rPr sz="1600" b="1" spc="-15" dirty="0">
                <a:solidFill>
                  <a:srgbClr val="FFFFFF"/>
                </a:solidFill>
                <a:cs typeface="Bookman Old Style"/>
              </a:rPr>
              <a:t>Ene</a:t>
            </a:r>
            <a:r>
              <a:rPr sz="1600" b="1" spc="-20" dirty="0">
                <a:solidFill>
                  <a:srgbClr val="FFFFFF"/>
                </a:solidFill>
                <a:cs typeface="Bookman Old Style"/>
              </a:rPr>
              <a:t>r</a:t>
            </a:r>
            <a:r>
              <a:rPr sz="1600" b="1" spc="-10" dirty="0">
                <a:solidFill>
                  <a:srgbClr val="FFFFFF"/>
                </a:solidFill>
                <a:cs typeface="Bookman Old Style"/>
              </a:rPr>
              <a:t>gi </a:t>
            </a:r>
            <a:r>
              <a:rPr sz="1600" b="1" spc="-20" dirty="0">
                <a:solidFill>
                  <a:srgbClr val="FFFFFF"/>
                </a:solidFill>
                <a:cs typeface="Bookman Old Style"/>
              </a:rPr>
              <a:t>Un</a:t>
            </a:r>
            <a:r>
              <a:rPr sz="1600" b="1" spc="-10" dirty="0">
                <a:solidFill>
                  <a:srgbClr val="FFFFFF"/>
                </a:solidFill>
                <a:cs typeface="Bookman Old Style"/>
              </a:rPr>
              <a:t>tuk</a:t>
            </a:r>
            <a:r>
              <a:rPr sz="1600" b="1" spc="5" dirty="0">
                <a:solidFill>
                  <a:srgbClr val="FFFFFF"/>
                </a:solidFill>
                <a:cs typeface="Bookman Old Style"/>
              </a:rPr>
              <a:t> </a:t>
            </a:r>
            <a:r>
              <a:rPr sz="1600" b="1" spc="-10" dirty="0">
                <a:solidFill>
                  <a:srgbClr val="FFFFFF"/>
                </a:solidFill>
                <a:cs typeface="Bookman Old Style"/>
              </a:rPr>
              <a:t>Tr</a:t>
            </a:r>
            <a:r>
              <a:rPr sz="1600" b="1" spc="-20" dirty="0">
                <a:solidFill>
                  <a:srgbClr val="FFFFFF"/>
                </a:solidFill>
                <a:cs typeface="Bookman Old Style"/>
              </a:rPr>
              <a:t>an</a:t>
            </a:r>
            <a:r>
              <a:rPr sz="1600" b="1" spc="-10" dirty="0">
                <a:solidFill>
                  <a:srgbClr val="FFFFFF"/>
                </a:solidFill>
                <a:cs typeface="Bookman Old Style"/>
              </a:rPr>
              <a:t>sp</a:t>
            </a:r>
            <a:r>
              <a:rPr sz="1600" b="1" spc="-20" dirty="0">
                <a:solidFill>
                  <a:srgbClr val="FFFFFF"/>
                </a:solidFill>
                <a:cs typeface="Bookman Old Style"/>
              </a:rPr>
              <a:t>o</a:t>
            </a:r>
            <a:r>
              <a:rPr sz="1600" b="1" spc="-10" dirty="0">
                <a:solidFill>
                  <a:srgbClr val="FFFFFF"/>
                </a:solidFill>
                <a:cs typeface="Bookman Old Style"/>
              </a:rPr>
              <a:t>r</a:t>
            </a:r>
            <a:r>
              <a:rPr sz="1600" b="1" spc="-15" dirty="0">
                <a:solidFill>
                  <a:srgbClr val="FFFFFF"/>
                </a:solidFill>
                <a:cs typeface="Bookman Old Style"/>
              </a:rPr>
              <a:t>t</a:t>
            </a:r>
            <a:r>
              <a:rPr sz="1600" b="1" spc="-5" dirty="0">
                <a:solidFill>
                  <a:srgbClr val="FFFFFF"/>
                </a:solidFill>
                <a:cs typeface="Bookman Old Style"/>
              </a:rPr>
              <a:t>a</a:t>
            </a:r>
            <a:r>
              <a:rPr sz="1600" b="1" spc="-10" dirty="0">
                <a:solidFill>
                  <a:srgbClr val="FFFFFF"/>
                </a:solidFill>
                <a:cs typeface="Bookman Old Style"/>
              </a:rPr>
              <a:t>si</a:t>
            </a:r>
            <a:endParaRPr sz="1600" dirty="0">
              <a:cs typeface="Bookman Old Style"/>
            </a:endParaRPr>
          </a:p>
        </p:txBody>
      </p:sp>
      <p:sp>
        <p:nvSpPr>
          <p:cNvPr id="8" name="object 2"/>
          <p:cNvSpPr txBox="1">
            <a:spLocks/>
          </p:cNvSpPr>
          <p:nvPr/>
        </p:nvSpPr>
        <p:spPr>
          <a:xfrm>
            <a:off x="908012" y="245416"/>
            <a:ext cx="8721813" cy="1485150"/>
          </a:xfrm>
          <a:prstGeom prst="rect">
            <a:avLst/>
          </a:prstGeom>
        </p:spPr>
        <p:txBody>
          <a:bodyPr wrap="square" lIns="0" tIns="0" rIns="0" bIns="0">
            <a:noAutofit/>
          </a:bodyPr>
          <a:lstStyle/>
          <a:p>
            <a:pPr marL="1270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Isu</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Strategis</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dan</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Permasalahan</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Transportasi</a:t>
            </a:r>
            <a:r>
              <a:rPr kumimoji="0" lang="en-US" sz="24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 </a:t>
            </a:r>
            <a:r>
              <a:rPr kumimoji="0" lang="en-US" sz="2400" b="1" i="0" u="none" strike="noStrike" kern="1200" cap="none" spc="0" normalizeH="0" baseline="0" noProof="0" dirty="0" err="1" smtClean="0">
                <a:ln>
                  <a:noFill/>
                </a:ln>
                <a:solidFill>
                  <a:schemeClr val="tx1"/>
                </a:solidFill>
                <a:effectLst/>
                <a:uLnTx/>
                <a:uFillTx/>
                <a:latin typeface="Tahoma" pitchFamily="34" charset="0"/>
                <a:ea typeface="+mn-ea"/>
                <a:cs typeface="Tahoma" pitchFamily="34" charset="0"/>
              </a:rPr>
              <a:t>Darat</a:t>
            </a:r>
            <a:endParaRPr kumimoji="0" lang="en-US" sz="2400" b="1" i="0" u="none" strike="noStrike" kern="1200" cap="none" spc="0" normalizeH="0" baseline="0" noProof="0" dirty="0">
              <a:ln>
                <a:noFill/>
              </a:ln>
              <a:solidFill>
                <a:schemeClr val="tx1"/>
              </a:solidFill>
              <a:effectLst/>
              <a:uLnTx/>
              <a:uFillTx/>
              <a:latin typeface="Tahoma" pitchFamily="34" charset="0"/>
              <a:ea typeface="+mn-ea"/>
              <a:cs typeface="Tahoma" pitchFamily="34" charset="0"/>
            </a:endParaRPr>
          </a:p>
        </p:txBody>
      </p:sp>
      <p:sp>
        <p:nvSpPr>
          <p:cNvPr id="9" name="object 11"/>
          <p:cNvSpPr/>
          <p:nvPr/>
        </p:nvSpPr>
        <p:spPr>
          <a:xfrm>
            <a:off x="3319273" y="3503679"/>
            <a:ext cx="5434583" cy="276999"/>
          </a:xfrm>
          <a:prstGeom prst="rect">
            <a:avLst/>
          </a:prstGeom>
          <a:blipFill>
            <a:blip r:embed="rId2" cstate="print"/>
            <a:stretch>
              <a:fillRect/>
            </a:stretch>
          </a:blipFill>
        </p:spPr>
        <p:txBody>
          <a:bodyPr wrap="square" lIns="0" tIns="0" rIns="0" bIns="0" rtlCol="0">
            <a:spAutoFit/>
          </a:bodyPr>
          <a:lstStyle/>
          <a:p>
            <a:endParaRPr/>
          </a:p>
        </p:txBody>
      </p:sp>
      <p:sp>
        <p:nvSpPr>
          <p:cNvPr id="10" name="object 12"/>
          <p:cNvSpPr/>
          <p:nvPr/>
        </p:nvSpPr>
        <p:spPr>
          <a:xfrm>
            <a:off x="3461003" y="3764283"/>
            <a:ext cx="5152644" cy="276999"/>
          </a:xfrm>
          <a:prstGeom prst="rect">
            <a:avLst/>
          </a:prstGeom>
          <a:blipFill>
            <a:blip r:embed="rId3" cstate="print"/>
            <a:stretch>
              <a:fillRect/>
            </a:stretch>
          </a:blipFill>
        </p:spPr>
        <p:txBody>
          <a:bodyPr wrap="square" lIns="0" tIns="0" rIns="0" bIns="0" rtlCol="0">
            <a:spAutoFit/>
          </a:bodyPr>
          <a:lstStyle/>
          <a:p>
            <a:endParaRPr/>
          </a:p>
        </p:txBody>
      </p:sp>
      <p:sp>
        <p:nvSpPr>
          <p:cNvPr id="11" name="object 13"/>
          <p:cNvSpPr/>
          <p:nvPr/>
        </p:nvSpPr>
        <p:spPr>
          <a:xfrm>
            <a:off x="3411855" y="3543176"/>
            <a:ext cx="5303520" cy="276999"/>
          </a:xfrm>
          <a:custGeom>
            <a:avLst/>
            <a:gdLst/>
            <a:ahLst/>
            <a:cxnLst/>
            <a:rect l="l" t="t" r="r" b="b"/>
            <a:pathLst>
              <a:path w="5303520" h="1339215">
                <a:moveTo>
                  <a:pt x="5080381" y="0"/>
                </a:moveTo>
                <a:lnTo>
                  <a:pt x="0" y="0"/>
                </a:lnTo>
                <a:lnTo>
                  <a:pt x="0" y="1339215"/>
                </a:lnTo>
                <a:lnTo>
                  <a:pt x="5080381" y="1339215"/>
                </a:lnTo>
                <a:lnTo>
                  <a:pt x="5098675" y="1338474"/>
                </a:lnTo>
                <a:lnTo>
                  <a:pt x="5150892" y="1327833"/>
                </a:lnTo>
                <a:lnTo>
                  <a:pt x="5197900" y="1305767"/>
                </a:lnTo>
                <a:lnTo>
                  <a:pt x="5238146" y="1273825"/>
                </a:lnTo>
                <a:lnTo>
                  <a:pt x="5270077" y="1233560"/>
                </a:lnTo>
                <a:lnTo>
                  <a:pt x="5292139" y="1186522"/>
                </a:lnTo>
                <a:lnTo>
                  <a:pt x="5302779" y="1134261"/>
                </a:lnTo>
                <a:lnTo>
                  <a:pt x="5303520" y="1115949"/>
                </a:lnTo>
                <a:lnTo>
                  <a:pt x="5303520" y="223265"/>
                </a:lnTo>
                <a:lnTo>
                  <a:pt x="5297032" y="169609"/>
                </a:lnTo>
                <a:lnTo>
                  <a:pt x="5278604" y="120657"/>
                </a:lnTo>
                <a:lnTo>
                  <a:pt x="5249790" y="77962"/>
                </a:lnTo>
                <a:lnTo>
                  <a:pt x="5212144" y="43074"/>
                </a:lnTo>
                <a:lnTo>
                  <a:pt x="5167217" y="17543"/>
                </a:lnTo>
                <a:lnTo>
                  <a:pt x="5116564" y="2921"/>
                </a:lnTo>
                <a:lnTo>
                  <a:pt x="5080381" y="0"/>
                </a:lnTo>
                <a:close/>
              </a:path>
            </a:pathLst>
          </a:custGeom>
          <a:solidFill>
            <a:srgbClr val="FCEADA"/>
          </a:solidFill>
        </p:spPr>
        <p:txBody>
          <a:bodyPr wrap="square" lIns="0" tIns="0" rIns="0" bIns="0" rtlCol="0">
            <a:spAutoFit/>
          </a:bodyPr>
          <a:lstStyle/>
          <a:p>
            <a:endParaRPr/>
          </a:p>
        </p:txBody>
      </p:sp>
      <p:sp>
        <p:nvSpPr>
          <p:cNvPr id="12" name="object 14"/>
          <p:cNvSpPr/>
          <p:nvPr/>
        </p:nvSpPr>
        <p:spPr>
          <a:xfrm>
            <a:off x="3411855" y="3543176"/>
            <a:ext cx="5303520" cy="276999"/>
          </a:xfrm>
          <a:custGeom>
            <a:avLst/>
            <a:gdLst/>
            <a:ahLst/>
            <a:cxnLst/>
            <a:rect l="l" t="t" r="r" b="b"/>
            <a:pathLst>
              <a:path w="5303520" h="1339215">
                <a:moveTo>
                  <a:pt x="5303520" y="223265"/>
                </a:moveTo>
                <a:lnTo>
                  <a:pt x="5303520" y="1115949"/>
                </a:lnTo>
                <a:lnTo>
                  <a:pt x="5302779" y="1134261"/>
                </a:lnTo>
                <a:lnTo>
                  <a:pt x="5300598" y="1152166"/>
                </a:lnTo>
                <a:lnTo>
                  <a:pt x="5285978" y="1202858"/>
                </a:lnTo>
                <a:lnTo>
                  <a:pt x="5260453" y="1247811"/>
                </a:lnTo>
                <a:lnTo>
                  <a:pt x="5225578" y="1285474"/>
                </a:lnTo>
                <a:lnTo>
                  <a:pt x="5182905" y="1314296"/>
                </a:lnTo>
                <a:lnTo>
                  <a:pt x="5133988" y="1332726"/>
                </a:lnTo>
                <a:lnTo>
                  <a:pt x="5080381" y="1339215"/>
                </a:lnTo>
                <a:lnTo>
                  <a:pt x="0" y="1339215"/>
                </a:lnTo>
                <a:lnTo>
                  <a:pt x="0" y="0"/>
                </a:lnTo>
                <a:lnTo>
                  <a:pt x="5080381" y="0"/>
                </a:lnTo>
                <a:lnTo>
                  <a:pt x="5098675" y="740"/>
                </a:lnTo>
                <a:lnTo>
                  <a:pt x="5116564" y="2921"/>
                </a:lnTo>
                <a:lnTo>
                  <a:pt x="5167217" y="17543"/>
                </a:lnTo>
                <a:lnTo>
                  <a:pt x="5212144" y="43074"/>
                </a:lnTo>
                <a:lnTo>
                  <a:pt x="5249790" y="77962"/>
                </a:lnTo>
                <a:lnTo>
                  <a:pt x="5278604" y="120657"/>
                </a:lnTo>
                <a:lnTo>
                  <a:pt x="5297032" y="169609"/>
                </a:lnTo>
                <a:lnTo>
                  <a:pt x="5303520" y="223265"/>
                </a:lnTo>
                <a:close/>
              </a:path>
            </a:pathLst>
          </a:custGeom>
          <a:ln w="25400">
            <a:solidFill>
              <a:srgbClr val="D0D7E8"/>
            </a:solidFill>
          </a:ln>
        </p:spPr>
        <p:txBody>
          <a:bodyPr wrap="square" lIns="0" tIns="0" rIns="0" bIns="0" rtlCol="0">
            <a:spAutoFit/>
          </a:bodyPr>
          <a:lstStyle/>
          <a:p>
            <a:endParaRPr/>
          </a:p>
        </p:txBody>
      </p:sp>
      <p:sp>
        <p:nvSpPr>
          <p:cNvPr id="13" name="object 15"/>
          <p:cNvSpPr txBox="1"/>
          <p:nvPr/>
        </p:nvSpPr>
        <p:spPr>
          <a:xfrm>
            <a:off x="3647313" y="3838195"/>
            <a:ext cx="4769485" cy="990015"/>
          </a:xfrm>
          <a:prstGeom prst="rect">
            <a:avLst/>
          </a:prstGeom>
        </p:spPr>
        <p:txBody>
          <a:bodyPr vert="horz" wrap="square" lIns="0" tIns="0" rIns="0" bIns="0" rtlCol="0">
            <a:spAutoFit/>
          </a:bodyPr>
          <a:lstStyle/>
          <a:p>
            <a:pPr marL="184785" indent="-172720">
              <a:lnSpc>
                <a:spcPct val="100000"/>
              </a:lnSpc>
              <a:buFont typeface="Bookman Old Style"/>
              <a:buChar char="•"/>
              <a:tabLst>
                <a:tab pos="184785" algn="l"/>
              </a:tabLst>
            </a:pPr>
            <a:r>
              <a:rPr b="1" spc="-10" dirty="0">
                <a:cs typeface="Bookman Old Style"/>
              </a:rPr>
              <a:t>Kurangnya</a:t>
            </a:r>
            <a:r>
              <a:rPr b="1" spc="5" dirty="0">
                <a:cs typeface="Bookman Old Style"/>
              </a:rPr>
              <a:t> </a:t>
            </a:r>
            <a:r>
              <a:rPr b="1" spc="-15" dirty="0">
                <a:cs typeface="Bookman Old Style"/>
              </a:rPr>
              <a:t>p</a:t>
            </a:r>
            <a:r>
              <a:rPr b="1" spc="5" dirty="0">
                <a:cs typeface="Bookman Old Style"/>
              </a:rPr>
              <a:t>e</a:t>
            </a:r>
            <a:r>
              <a:rPr b="1" spc="-15" dirty="0">
                <a:cs typeface="Bookman Old Style"/>
              </a:rPr>
              <a:t>n</a:t>
            </a:r>
            <a:r>
              <a:rPr b="1" spc="5" dirty="0">
                <a:cs typeface="Bookman Old Style"/>
              </a:rPr>
              <a:t>e</a:t>
            </a:r>
            <a:r>
              <a:rPr b="1" spc="-10" dirty="0">
                <a:cs typeface="Bookman Old Style"/>
              </a:rPr>
              <a:t>ra</a:t>
            </a:r>
            <a:r>
              <a:rPr b="1" spc="-20" dirty="0">
                <a:cs typeface="Bookman Old Style"/>
              </a:rPr>
              <a:t>p</a:t>
            </a:r>
            <a:r>
              <a:rPr b="1" spc="-10" dirty="0">
                <a:cs typeface="Bookman Old Style"/>
              </a:rPr>
              <a:t>an</a:t>
            </a:r>
            <a:r>
              <a:rPr b="1" spc="-15" dirty="0">
                <a:cs typeface="Bookman Old Style"/>
              </a:rPr>
              <a:t> </a:t>
            </a:r>
            <a:r>
              <a:rPr b="1" spc="0" dirty="0">
                <a:cs typeface="Bookman Old Style"/>
              </a:rPr>
              <a:t>I</a:t>
            </a:r>
            <a:r>
              <a:rPr b="1" spc="-15" dirty="0">
                <a:cs typeface="Bookman Old Style"/>
              </a:rPr>
              <a:t>TS</a:t>
            </a:r>
            <a:endParaRPr b="1" dirty="0">
              <a:cs typeface="Bookman Old Style"/>
            </a:endParaRPr>
          </a:p>
          <a:p>
            <a:pPr marL="184785" indent="-172720">
              <a:lnSpc>
                <a:spcPct val="100000"/>
              </a:lnSpc>
              <a:spcBef>
                <a:spcPts val="45"/>
              </a:spcBef>
              <a:buFont typeface="Bookman Old Style"/>
              <a:buChar char="•"/>
              <a:tabLst>
                <a:tab pos="184785" algn="l"/>
              </a:tabLst>
            </a:pPr>
            <a:r>
              <a:rPr b="1" spc="-15" dirty="0">
                <a:cs typeface="Bookman Old Style"/>
              </a:rPr>
              <a:t>P</a:t>
            </a:r>
            <a:r>
              <a:rPr b="1" spc="5" dirty="0">
                <a:cs typeface="Bookman Old Style"/>
              </a:rPr>
              <a:t>e</a:t>
            </a:r>
            <a:r>
              <a:rPr b="1" spc="-10" dirty="0">
                <a:cs typeface="Bookman Old Style"/>
              </a:rPr>
              <a:t>rlunya</a:t>
            </a:r>
            <a:r>
              <a:rPr b="1" spc="65" dirty="0">
                <a:cs typeface="Bookman Old Style"/>
              </a:rPr>
              <a:t> </a:t>
            </a:r>
            <a:r>
              <a:rPr b="1" spc="-30" dirty="0">
                <a:cs typeface="Bookman Old Style"/>
              </a:rPr>
              <a:t>p</a:t>
            </a:r>
            <a:r>
              <a:rPr b="1" spc="5" dirty="0">
                <a:cs typeface="Bookman Old Style"/>
              </a:rPr>
              <a:t>e</a:t>
            </a:r>
            <a:r>
              <a:rPr b="1" spc="-25" dirty="0">
                <a:cs typeface="Bookman Old Style"/>
              </a:rPr>
              <a:t>n</a:t>
            </a:r>
            <a:r>
              <a:rPr b="1" spc="5" dirty="0">
                <a:cs typeface="Bookman Old Style"/>
              </a:rPr>
              <a:t>e</a:t>
            </a:r>
            <a:r>
              <a:rPr b="1" spc="-20" dirty="0">
                <a:cs typeface="Bookman Old Style"/>
              </a:rPr>
              <a:t>r</a:t>
            </a:r>
            <a:r>
              <a:rPr b="1" spc="-10" dirty="0">
                <a:cs typeface="Bookman Old Style"/>
              </a:rPr>
              <a:t>a</a:t>
            </a:r>
            <a:r>
              <a:rPr b="1" spc="-20" dirty="0">
                <a:cs typeface="Bookman Old Style"/>
              </a:rPr>
              <a:t>p</a:t>
            </a:r>
            <a:r>
              <a:rPr b="1" spc="-10" dirty="0">
                <a:cs typeface="Bookman Old Style"/>
              </a:rPr>
              <a:t>an</a:t>
            </a:r>
            <a:r>
              <a:rPr b="1" spc="80" dirty="0">
                <a:cs typeface="Bookman Old Style"/>
              </a:rPr>
              <a:t> </a:t>
            </a:r>
            <a:r>
              <a:rPr b="1" spc="-15" dirty="0">
                <a:cs typeface="Bookman Old Style"/>
              </a:rPr>
              <a:t>p</a:t>
            </a:r>
            <a:r>
              <a:rPr b="1" spc="5" dirty="0">
                <a:cs typeface="Bookman Old Style"/>
              </a:rPr>
              <a:t>e</a:t>
            </a:r>
            <a:r>
              <a:rPr b="1" spc="-15" dirty="0">
                <a:cs typeface="Bookman Old Style"/>
              </a:rPr>
              <a:t>n</a:t>
            </a:r>
            <a:r>
              <a:rPr b="1" spc="-20" dirty="0">
                <a:cs typeface="Bookman Old Style"/>
              </a:rPr>
              <a:t>g</a:t>
            </a:r>
            <a:r>
              <a:rPr b="1" spc="5" dirty="0">
                <a:cs typeface="Bookman Old Style"/>
              </a:rPr>
              <a:t>e</a:t>
            </a:r>
            <a:r>
              <a:rPr b="1" spc="-15" dirty="0">
                <a:cs typeface="Bookman Old Style"/>
              </a:rPr>
              <a:t>m</a:t>
            </a:r>
            <a:r>
              <a:rPr b="1" spc="-20" dirty="0">
                <a:cs typeface="Bookman Old Style"/>
              </a:rPr>
              <a:t>b</a:t>
            </a:r>
            <a:r>
              <a:rPr b="1" spc="-10" dirty="0">
                <a:cs typeface="Bookman Old Style"/>
              </a:rPr>
              <a:t>angan</a:t>
            </a:r>
            <a:r>
              <a:rPr b="1" spc="70" dirty="0">
                <a:cs typeface="Bookman Old Style"/>
              </a:rPr>
              <a:t> </a:t>
            </a:r>
            <a:r>
              <a:rPr b="1" spc="-10" dirty="0">
                <a:cs typeface="Bookman Old Style"/>
              </a:rPr>
              <a:t>t</a:t>
            </a:r>
            <a:r>
              <a:rPr b="1" spc="5" dirty="0">
                <a:cs typeface="Bookman Old Style"/>
              </a:rPr>
              <a:t>e</a:t>
            </a:r>
            <a:r>
              <a:rPr b="1" spc="-15" dirty="0">
                <a:cs typeface="Bookman Old Style"/>
              </a:rPr>
              <a:t>k</a:t>
            </a:r>
            <a:r>
              <a:rPr b="1" spc="-10" dirty="0">
                <a:cs typeface="Bookman Old Style"/>
              </a:rPr>
              <a:t>nol</a:t>
            </a:r>
            <a:r>
              <a:rPr b="1" spc="-20" dirty="0">
                <a:cs typeface="Bookman Old Style"/>
              </a:rPr>
              <a:t>o</a:t>
            </a:r>
            <a:r>
              <a:rPr b="1" spc="-10" dirty="0">
                <a:cs typeface="Bookman Old Style"/>
              </a:rPr>
              <a:t>gi</a:t>
            </a:r>
            <a:endParaRPr b="1" dirty="0">
              <a:cs typeface="Bookman Old Style"/>
            </a:endParaRPr>
          </a:p>
          <a:p>
            <a:pPr marL="184785">
              <a:lnSpc>
                <a:spcPts val="1695"/>
              </a:lnSpc>
            </a:pPr>
            <a:r>
              <a:rPr b="1" spc="-25" dirty="0">
                <a:cs typeface="Bookman Old Style"/>
              </a:rPr>
              <a:t>u</a:t>
            </a:r>
            <a:r>
              <a:rPr b="1" spc="-10" dirty="0">
                <a:cs typeface="Bookman Old Style"/>
              </a:rPr>
              <a:t>nt</a:t>
            </a:r>
            <a:r>
              <a:rPr b="1" spc="-25" dirty="0">
                <a:cs typeface="Bookman Old Style"/>
              </a:rPr>
              <a:t>u</a:t>
            </a:r>
            <a:r>
              <a:rPr b="1" spc="-10" dirty="0">
                <a:cs typeface="Bookman Old Style"/>
              </a:rPr>
              <a:t>k</a:t>
            </a:r>
            <a:r>
              <a:rPr b="1" spc="-5" dirty="0">
                <a:cs typeface="Bookman Old Style"/>
              </a:rPr>
              <a:t> </a:t>
            </a:r>
            <a:r>
              <a:rPr b="1" spc="-10" dirty="0">
                <a:cs typeface="Bookman Old Style"/>
              </a:rPr>
              <a:t>s</a:t>
            </a:r>
            <a:r>
              <a:rPr b="1" spc="-20" dirty="0">
                <a:cs typeface="Bookman Old Style"/>
              </a:rPr>
              <a:t>a</a:t>
            </a:r>
            <a:r>
              <a:rPr b="1" spc="-10" dirty="0">
                <a:cs typeface="Bookman Old Style"/>
              </a:rPr>
              <a:t>rana</a:t>
            </a:r>
            <a:r>
              <a:rPr b="1" spc="15" dirty="0">
                <a:cs typeface="Bookman Old Style"/>
              </a:rPr>
              <a:t> </a:t>
            </a:r>
            <a:r>
              <a:rPr b="1" spc="-20" dirty="0">
                <a:cs typeface="Bookman Old Style"/>
              </a:rPr>
              <a:t>d</a:t>
            </a:r>
            <a:r>
              <a:rPr b="1" spc="-10" dirty="0">
                <a:cs typeface="Bookman Old Style"/>
              </a:rPr>
              <a:t>an</a:t>
            </a:r>
            <a:r>
              <a:rPr b="1" spc="10" dirty="0">
                <a:cs typeface="Bookman Old Style"/>
              </a:rPr>
              <a:t> </a:t>
            </a:r>
            <a:r>
              <a:rPr b="1" spc="-20" dirty="0" err="1">
                <a:cs typeface="Bookman Old Style"/>
              </a:rPr>
              <a:t>p</a:t>
            </a:r>
            <a:r>
              <a:rPr b="1" spc="-10" dirty="0" err="1">
                <a:cs typeface="Bookman Old Style"/>
              </a:rPr>
              <a:t>rasarana</a:t>
            </a:r>
            <a:r>
              <a:rPr b="1" spc="10" dirty="0">
                <a:cs typeface="Bookman Old Style"/>
              </a:rPr>
              <a:t> </a:t>
            </a:r>
            <a:r>
              <a:rPr b="1" spc="-10" dirty="0" err="1" smtClean="0">
                <a:cs typeface="Bookman Old Style"/>
              </a:rPr>
              <a:t>t</a:t>
            </a:r>
            <a:r>
              <a:rPr b="1" spc="-5" dirty="0" err="1" smtClean="0">
                <a:cs typeface="Bookman Old Style"/>
              </a:rPr>
              <a:t>r</a:t>
            </a:r>
            <a:r>
              <a:rPr b="1" spc="-10" dirty="0" err="1" smtClean="0">
                <a:cs typeface="Bookman Old Style"/>
              </a:rPr>
              <a:t>an</a:t>
            </a:r>
            <a:r>
              <a:rPr b="1" spc="-20" dirty="0" err="1" smtClean="0">
                <a:cs typeface="Bookman Old Style"/>
              </a:rPr>
              <a:t>spo</a:t>
            </a:r>
            <a:r>
              <a:rPr b="1" spc="-10" dirty="0" err="1" smtClean="0">
                <a:cs typeface="Bookman Old Style"/>
              </a:rPr>
              <a:t>r</a:t>
            </a:r>
            <a:r>
              <a:rPr b="1" spc="-5" dirty="0" err="1" smtClean="0">
                <a:cs typeface="Bookman Old Style"/>
              </a:rPr>
              <a:t>t</a:t>
            </a:r>
            <a:r>
              <a:rPr b="1" spc="-10" dirty="0" err="1" smtClean="0">
                <a:cs typeface="Bookman Old Style"/>
              </a:rPr>
              <a:t>a</a:t>
            </a:r>
            <a:r>
              <a:rPr b="1" spc="-20" dirty="0" err="1" smtClean="0">
                <a:cs typeface="Bookman Old Style"/>
              </a:rPr>
              <a:t>s</a:t>
            </a:r>
            <a:r>
              <a:rPr b="1" spc="-5" dirty="0" err="1" smtClean="0">
                <a:cs typeface="Bookman Old Style"/>
              </a:rPr>
              <a:t>i</a:t>
            </a:r>
            <a:endParaRPr b="1" spc="-5" dirty="0">
              <a:cs typeface="Bookman Old Style"/>
            </a:endParaRPr>
          </a:p>
          <a:p>
            <a:pPr marL="184785">
              <a:lnSpc>
                <a:spcPts val="1695"/>
              </a:lnSpc>
            </a:pPr>
            <a:r>
              <a:rPr lang="x-none" b="1" spc="-5" smtClean="0">
                <a:cs typeface="Bookman Old Style"/>
              </a:rPr>
              <a:t>Transaksi cross border belum di  persiapkan IT</a:t>
            </a:r>
            <a:endParaRPr b="1" dirty="0">
              <a:cs typeface="Bookman Old Style"/>
            </a:endParaRPr>
          </a:p>
        </p:txBody>
      </p:sp>
      <p:sp>
        <p:nvSpPr>
          <p:cNvPr id="14" name="object 16"/>
          <p:cNvSpPr/>
          <p:nvPr/>
        </p:nvSpPr>
        <p:spPr>
          <a:xfrm>
            <a:off x="428601" y="3497201"/>
            <a:ext cx="2983255" cy="276999"/>
          </a:xfrm>
          <a:custGeom>
            <a:avLst/>
            <a:gdLst/>
            <a:ahLst/>
            <a:cxnLst/>
            <a:rect l="l" t="t" r="r" b="b"/>
            <a:pathLst>
              <a:path w="2983255" h="1431163">
                <a:moveTo>
                  <a:pt x="2744749" y="0"/>
                </a:moveTo>
                <a:lnTo>
                  <a:pt x="238506" y="0"/>
                </a:lnTo>
                <a:lnTo>
                  <a:pt x="218944" y="790"/>
                </a:lnTo>
                <a:lnTo>
                  <a:pt x="181189" y="6933"/>
                </a:lnTo>
                <a:lnTo>
                  <a:pt x="128898" y="26626"/>
                </a:lnTo>
                <a:lnTo>
                  <a:pt x="83288" y="57420"/>
                </a:lnTo>
                <a:lnTo>
                  <a:pt x="46017" y="97657"/>
                </a:lnTo>
                <a:lnTo>
                  <a:pt x="18742" y="145678"/>
                </a:lnTo>
                <a:lnTo>
                  <a:pt x="3121" y="199824"/>
                </a:lnTo>
                <a:lnTo>
                  <a:pt x="0" y="238506"/>
                </a:lnTo>
                <a:lnTo>
                  <a:pt x="0" y="1192530"/>
                </a:lnTo>
                <a:lnTo>
                  <a:pt x="3121" y="1231245"/>
                </a:lnTo>
                <a:lnTo>
                  <a:pt x="18742" y="1285430"/>
                </a:lnTo>
                <a:lnTo>
                  <a:pt x="46017" y="1333477"/>
                </a:lnTo>
                <a:lnTo>
                  <a:pt x="83288" y="1373730"/>
                </a:lnTo>
                <a:lnTo>
                  <a:pt x="128898" y="1404533"/>
                </a:lnTo>
                <a:lnTo>
                  <a:pt x="181189" y="1424229"/>
                </a:lnTo>
                <a:lnTo>
                  <a:pt x="218944" y="1430372"/>
                </a:lnTo>
                <a:lnTo>
                  <a:pt x="238506" y="1431163"/>
                </a:lnTo>
                <a:lnTo>
                  <a:pt x="2744749" y="1431163"/>
                </a:lnTo>
                <a:lnTo>
                  <a:pt x="2783430" y="1428040"/>
                </a:lnTo>
                <a:lnTo>
                  <a:pt x="2837576" y="1412414"/>
                </a:lnTo>
                <a:lnTo>
                  <a:pt x="2885597" y="1385130"/>
                </a:lnTo>
                <a:lnTo>
                  <a:pt x="2925834" y="1347843"/>
                </a:lnTo>
                <a:lnTo>
                  <a:pt x="2956629" y="1302209"/>
                </a:lnTo>
                <a:lnTo>
                  <a:pt x="2976322" y="1249886"/>
                </a:lnTo>
                <a:lnTo>
                  <a:pt x="2982464" y="1212106"/>
                </a:lnTo>
                <a:lnTo>
                  <a:pt x="2983255" y="1192530"/>
                </a:lnTo>
                <a:lnTo>
                  <a:pt x="2983255" y="238506"/>
                </a:lnTo>
                <a:lnTo>
                  <a:pt x="2980133" y="199824"/>
                </a:lnTo>
                <a:lnTo>
                  <a:pt x="2964509" y="145678"/>
                </a:lnTo>
                <a:lnTo>
                  <a:pt x="2937230" y="97657"/>
                </a:lnTo>
                <a:lnTo>
                  <a:pt x="2899956" y="57420"/>
                </a:lnTo>
                <a:lnTo>
                  <a:pt x="2854345" y="26626"/>
                </a:lnTo>
                <a:lnTo>
                  <a:pt x="2802057" y="6933"/>
                </a:lnTo>
                <a:lnTo>
                  <a:pt x="2764307" y="790"/>
                </a:lnTo>
                <a:lnTo>
                  <a:pt x="2744749" y="0"/>
                </a:lnTo>
                <a:close/>
              </a:path>
            </a:pathLst>
          </a:custGeom>
          <a:solidFill>
            <a:srgbClr val="E36C09"/>
          </a:solidFill>
        </p:spPr>
        <p:txBody>
          <a:bodyPr wrap="square" lIns="0" tIns="0" rIns="0" bIns="0" rtlCol="0">
            <a:spAutoFit/>
          </a:bodyPr>
          <a:lstStyle/>
          <a:p>
            <a:endParaRPr/>
          </a:p>
        </p:txBody>
      </p:sp>
      <p:sp>
        <p:nvSpPr>
          <p:cNvPr id="15" name="object 17"/>
          <p:cNvSpPr/>
          <p:nvPr/>
        </p:nvSpPr>
        <p:spPr>
          <a:xfrm>
            <a:off x="428601" y="3497201"/>
            <a:ext cx="2983255" cy="276999"/>
          </a:xfrm>
          <a:custGeom>
            <a:avLst/>
            <a:gdLst/>
            <a:ahLst/>
            <a:cxnLst/>
            <a:rect l="l" t="t" r="r" b="b"/>
            <a:pathLst>
              <a:path w="2983255" h="1431163">
                <a:moveTo>
                  <a:pt x="0" y="238506"/>
                </a:moveTo>
                <a:lnTo>
                  <a:pt x="3121" y="199824"/>
                </a:lnTo>
                <a:lnTo>
                  <a:pt x="18742" y="145678"/>
                </a:lnTo>
                <a:lnTo>
                  <a:pt x="46017" y="97657"/>
                </a:lnTo>
                <a:lnTo>
                  <a:pt x="83288" y="57420"/>
                </a:lnTo>
                <a:lnTo>
                  <a:pt x="128898" y="26626"/>
                </a:lnTo>
                <a:lnTo>
                  <a:pt x="181189" y="6933"/>
                </a:lnTo>
                <a:lnTo>
                  <a:pt x="218944" y="790"/>
                </a:lnTo>
                <a:lnTo>
                  <a:pt x="238506" y="0"/>
                </a:lnTo>
                <a:lnTo>
                  <a:pt x="2744749" y="0"/>
                </a:lnTo>
                <a:lnTo>
                  <a:pt x="2764307" y="790"/>
                </a:lnTo>
                <a:lnTo>
                  <a:pt x="2783430" y="3122"/>
                </a:lnTo>
                <a:lnTo>
                  <a:pt x="2837576" y="18746"/>
                </a:lnTo>
                <a:lnTo>
                  <a:pt x="2885597" y="46024"/>
                </a:lnTo>
                <a:lnTo>
                  <a:pt x="2925834" y="83298"/>
                </a:lnTo>
                <a:lnTo>
                  <a:pt x="2956629" y="128909"/>
                </a:lnTo>
                <a:lnTo>
                  <a:pt x="2976322" y="181198"/>
                </a:lnTo>
                <a:lnTo>
                  <a:pt x="2982464" y="218948"/>
                </a:lnTo>
                <a:lnTo>
                  <a:pt x="2983255" y="238506"/>
                </a:lnTo>
                <a:lnTo>
                  <a:pt x="2983255" y="1192530"/>
                </a:lnTo>
                <a:lnTo>
                  <a:pt x="2982464" y="1212106"/>
                </a:lnTo>
                <a:lnTo>
                  <a:pt x="2980133" y="1231245"/>
                </a:lnTo>
                <a:lnTo>
                  <a:pt x="2964509" y="1285430"/>
                </a:lnTo>
                <a:lnTo>
                  <a:pt x="2937230" y="1333477"/>
                </a:lnTo>
                <a:lnTo>
                  <a:pt x="2899956" y="1373730"/>
                </a:lnTo>
                <a:lnTo>
                  <a:pt x="2854345" y="1404533"/>
                </a:lnTo>
                <a:lnTo>
                  <a:pt x="2802057" y="1424229"/>
                </a:lnTo>
                <a:lnTo>
                  <a:pt x="2764307" y="1430372"/>
                </a:lnTo>
                <a:lnTo>
                  <a:pt x="2744749" y="1431163"/>
                </a:lnTo>
                <a:lnTo>
                  <a:pt x="238506" y="1431163"/>
                </a:lnTo>
                <a:lnTo>
                  <a:pt x="218944" y="1430372"/>
                </a:lnTo>
                <a:lnTo>
                  <a:pt x="199818" y="1428040"/>
                </a:lnTo>
                <a:lnTo>
                  <a:pt x="145668" y="1412414"/>
                </a:lnTo>
                <a:lnTo>
                  <a:pt x="97646" y="1385130"/>
                </a:lnTo>
                <a:lnTo>
                  <a:pt x="57412" y="1347843"/>
                </a:lnTo>
                <a:lnTo>
                  <a:pt x="26621" y="1302209"/>
                </a:lnTo>
                <a:lnTo>
                  <a:pt x="6931" y="1249886"/>
                </a:lnTo>
                <a:lnTo>
                  <a:pt x="790" y="1212106"/>
                </a:lnTo>
                <a:lnTo>
                  <a:pt x="0" y="1192530"/>
                </a:lnTo>
                <a:lnTo>
                  <a:pt x="0" y="238506"/>
                </a:lnTo>
                <a:close/>
              </a:path>
            </a:pathLst>
          </a:custGeom>
          <a:ln w="25400">
            <a:solidFill>
              <a:srgbClr val="FFFFFF"/>
            </a:solidFill>
          </a:ln>
        </p:spPr>
        <p:txBody>
          <a:bodyPr wrap="square" lIns="0" tIns="0" rIns="0" bIns="0" rtlCol="0">
            <a:spAutoFit/>
          </a:bodyPr>
          <a:lstStyle/>
          <a:p>
            <a:endParaRPr/>
          </a:p>
        </p:txBody>
      </p:sp>
      <p:sp>
        <p:nvSpPr>
          <p:cNvPr id="16" name="object 18"/>
          <p:cNvSpPr txBox="1"/>
          <p:nvPr/>
        </p:nvSpPr>
        <p:spPr>
          <a:xfrm>
            <a:off x="577394" y="3994914"/>
            <a:ext cx="2685415" cy="436017"/>
          </a:xfrm>
          <a:prstGeom prst="rect">
            <a:avLst/>
          </a:prstGeom>
        </p:spPr>
        <p:txBody>
          <a:bodyPr vert="horz" wrap="square" lIns="0" tIns="0" rIns="0" bIns="0" rtlCol="0">
            <a:spAutoFit/>
          </a:bodyPr>
          <a:lstStyle/>
          <a:p>
            <a:pPr marL="676910" marR="6350" indent="-664845">
              <a:lnSpc>
                <a:spcPts val="1689"/>
              </a:lnSpc>
            </a:pPr>
            <a:r>
              <a:rPr sz="1600" b="1" spc="-15" dirty="0">
                <a:solidFill>
                  <a:srgbClr val="FFFFFF"/>
                </a:solidFill>
                <a:cs typeface="Bookman Old Style"/>
              </a:rPr>
              <a:t>Perkemba</a:t>
            </a:r>
            <a:r>
              <a:rPr sz="1600" b="1" spc="-25" dirty="0">
                <a:solidFill>
                  <a:srgbClr val="FFFFFF"/>
                </a:solidFill>
                <a:cs typeface="Bookman Old Style"/>
              </a:rPr>
              <a:t>n</a:t>
            </a:r>
            <a:r>
              <a:rPr sz="1600" b="1" spc="-10" dirty="0">
                <a:solidFill>
                  <a:srgbClr val="FFFFFF"/>
                </a:solidFill>
                <a:cs typeface="Bookman Old Style"/>
              </a:rPr>
              <a:t>gan</a:t>
            </a:r>
            <a:r>
              <a:rPr sz="1600" b="1" spc="20" dirty="0">
                <a:solidFill>
                  <a:srgbClr val="FFFFFF"/>
                </a:solidFill>
                <a:cs typeface="Bookman Old Style"/>
              </a:rPr>
              <a:t> </a:t>
            </a:r>
            <a:r>
              <a:rPr sz="1600" b="1" spc="-15" dirty="0">
                <a:solidFill>
                  <a:srgbClr val="FFFFFF"/>
                </a:solidFill>
                <a:cs typeface="Bookman Old Style"/>
              </a:rPr>
              <a:t>Tek</a:t>
            </a:r>
            <a:r>
              <a:rPr sz="1600" b="1" spc="-25" dirty="0">
                <a:solidFill>
                  <a:srgbClr val="FFFFFF"/>
                </a:solidFill>
                <a:cs typeface="Bookman Old Style"/>
              </a:rPr>
              <a:t>n</a:t>
            </a:r>
            <a:r>
              <a:rPr sz="1600" b="1" spc="-15" dirty="0">
                <a:solidFill>
                  <a:srgbClr val="FFFFFF"/>
                </a:solidFill>
                <a:cs typeface="Bookman Old Style"/>
              </a:rPr>
              <a:t>o</a:t>
            </a:r>
            <a:r>
              <a:rPr sz="1600" b="1" spc="-10" dirty="0">
                <a:solidFill>
                  <a:srgbClr val="FFFFFF"/>
                </a:solidFill>
                <a:cs typeface="Bookman Old Style"/>
              </a:rPr>
              <a:t>l</a:t>
            </a:r>
            <a:r>
              <a:rPr sz="1600" b="1" spc="-20" dirty="0">
                <a:solidFill>
                  <a:srgbClr val="FFFFFF"/>
                </a:solidFill>
                <a:cs typeface="Bookman Old Style"/>
              </a:rPr>
              <a:t>o</a:t>
            </a:r>
            <a:r>
              <a:rPr sz="1600" b="1" spc="-10" dirty="0">
                <a:solidFill>
                  <a:srgbClr val="FFFFFF"/>
                </a:solidFill>
                <a:cs typeface="Bookman Old Style"/>
              </a:rPr>
              <a:t>gi Tr</a:t>
            </a:r>
            <a:r>
              <a:rPr sz="1600" b="1" spc="-20" dirty="0">
                <a:solidFill>
                  <a:srgbClr val="FFFFFF"/>
                </a:solidFill>
                <a:cs typeface="Bookman Old Style"/>
              </a:rPr>
              <a:t>an</a:t>
            </a:r>
            <a:r>
              <a:rPr sz="1600" b="1" spc="-10" dirty="0">
                <a:solidFill>
                  <a:srgbClr val="FFFFFF"/>
                </a:solidFill>
                <a:cs typeface="Bookman Old Style"/>
              </a:rPr>
              <a:t>sp</a:t>
            </a:r>
            <a:r>
              <a:rPr sz="1600" b="1" spc="-20" dirty="0">
                <a:solidFill>
                  <a:srgbClr val="FFFFFF"/>
                </a:solidFill>
                <a:cs typeface="Bookman Old Style"/>
              </a:rPr>
              <a:t>o</a:t>
            </a:r>
            <a:r>
              <a:rPr sz="1600" b="1" spc="-10" dirty="0">
                <a:solidFill>
                  <a:srgbClr val="FFFFFF"/>
                </a:solidFill>
                <a:cs typeface="Bookman Old Style"/>
              </a:rPr>
              <a:t>rt</a:t>
            </a:r>
            <a:r>
              <a:rPr sz="1600" b="1" spc="-20" dirty="0">
                <a:solidFill>
                  <a:srgbClr val="FFFFFF"/>
                </a:solidFill>
                <a:cs typeface="Bookman Old Style"/>
              </a:rPr>
              <a:t>a</a:t>
            </a:r>
            <a:r>
              <a:rPr sz="1600" b="1" spc="-10" dirty="0">
                <a:solidFill>
                  <a:srgbClr val="FFFFFF"/>
                </a:solidFill>
                <a:cs typeface="Bookman Old Style"/>
              </a:rPr>
              <a:t>si</a:t>
            </a:r>
            <a:endParaRPr sz="1600" dirty="0">
              <a:cs typeface="Bookman Old Style"/>
            </a:endParaRPr>
          </a:p>
        </p:txBody>
      </p:sp>
      <p:sp>
        <p:nvSpPr>
          <p:cNvPr id="17" name="object 19"/>
          <p:cNvSpPr/>
          <p:nvPr/>
        </p:nvSpPr>
        <p:spPr>
          <a:xfrm>
            <a:off x="3264409" y="5044441"/>
            <a:ext cx="5430012" cy="276999"/>
          </a:xfrm>
          <a:prstGeom prst="rect">
            <a:avLst/>
          </a:prstGeom>
          <a:blipFill>
            <a:blip r:embed="rId4" cstate="print"/>
            <a:stretch>
              <a:fillRect/>
            </a:stretch>
          </a:blipFill>
        </p:spPr>
        <p:txBody>
          <a:bodyPr wrap="square" lIns="0" tIns="0" rIns="0" bIns="0" rtlCol="0">
            <a:spAutoFit/>
          </a:bodyPr>
          <a:lstStyle/>
          <a:p>
            <a:endParaRPr/>
          </a:p>
        </p:txBody>
      </p:sp>
      <p:sp>
        <p:nvSpPr>
          <p:cNvPr id="18" name="object 20"/>
          <p:cNvSpPr/>
          <p:nvPr/>
        </p:nvSpPr>
        <p:spPr>
          <a:xfrm>
            <a:off x="3406140" y="5455922"/>
            <a:ext cx="5111496" cy="276999"/>
          </a:xfrm>
          <a:prstGeom prst="rect">
            <a:avLst/>
          </a:prstGeom>
          <a:blipFill>
            <a:blip r:embed="rId5" cstate="print"/>
            <a:stretch>
              <a:fillRect/>
            </a:stretch>
          </a:blipFill>
        </p:spPr>
        <p:txBody>
          <a:bodyPr wrap="square" lIns="0" tIns="0" rIns="0" bIns="0" rtlCol="0">
            <a:spAutoFit/>
          </a:bodyPr>
          <a:lstStyle/>
          <a:p>
            <a:endParaRPr/>
          </a:p>
        </p:txBody>
      </p:sp>
      <p:sp>
        <p:nvSpPr>
          <p:cNvPr id="19" name="object 21"/>
          <p:cNvSpPr/>
          <p:nvPr/>
        </p:nvSpPr>
        <p:spPr>
          <a:xfrm>
            <a:off x="3357499" y="5083177"/>
            <a:ext cx="5298440" cy="276999"/>
          </a:xfrm>
          <a:custGeom>
            <a:avLst/>
            <a:gdLst/>
            <a:ahLst/>
            <a:cxnLst/>
            <a:rect l="l" t="t" r="r" b="b"/>
            <a:pathLst>
              <a:path w="5298440" h="2070366">
                <a:moveTo>
                  <a:pt x="4953381" y="0"/>
                </a:moveTo>
                <a:lnTo>
                  <a:pt x="0" y="0"/>
                </a:lnTo>
                <a:lnTo>
                  <a:pt x="0" y="2070366"/>
                </a:lnTo>
                <a:lnTo>
                  <a:pt x="4953381" y="2070366"/>
                </a:lnTo>
                <a:lnTo>
                  <a:pt x="4981671" y="2069222"/>
                </a:lnTo>
                <a:lnTo>
                  <a:pt x="5036279" y="2060337"/>
                </a:lnTo>
                <a:lnTo>
                  <a:pt x="5087663" y="2043248"/>
                </a:lnTo>
                <a:lnTo>
                  <a:pt x="5135111" y="2018666"/>
                </a:lnTo>
                <a:lnTo>
                  <a:pt x="5177912" y="1987300"/>
                </a:lnTo>
                <a:lnTo>
                  <a:pt x="5215354" y="1949861"/>
                </a:lnTo>
                <a:lnTo>
                  <a:pt x="5246725" y="1907059"/>
                </a:lnTo>
                <a:lnTo>
                  <a:pt x="5271313" y="1859606"/>
                </a:lnTo>
                <a:lnTo>
                  <a:pt x="5288407" y="1808211"/>
                </a:lnTo>
                <a:lnTo>
                  <a:pt x="5297295" y="1753585"/>
                </a:lnTo>
                <a:lnTo>
                  <a:pt x="5298440" y="1725282"/>
                </a:lnTo>
                <a:lnTo>
                  <a:pt x="5298440" y="345059"/>
                </a:lnTo>
                <a:lnTo>
                  <a:pt x="5293921" y="289074"/>
                </a:lnTo>
                <a:lnTo>
                  <a:pt x="5280841" y="235972"/>
                </a:lnTo>
                <a:lnTo>
                  <a:pt x="5259911" y="186459"/>
                </a:lnTo>
                <a:lnTo>
                  <a:pt x="5231843" y="141247"/>
                </a:lnTo>
                <a:lnTo>
                  <a:pt x="5197347" y="101044"/>
                </a:lnTo>
                <a:lnTo>
                  <a:pt x="5157137" y="66560"/>
                </a:lnTo>
                <a:lnTo>
                  <a:pt x="5111924" y="38504"/>
                </a:lnTo>
                <a:lnTo>
                  <a:pt x="5062419" y="17585"/>
                </a:lnTo>
                <a:lnTo>
                  <a:pt x="5009334" y="4514"/>
                </a:lnTo>
                <a:lnTo>
                  <a:pt x="4953381" y="0"/>
                </a:lnTo>
                <a:close/>
              </a:path>
            </a:pathLst>
          </a:custGeom>
          <a:solidFill>
            <a:srgbClr val="FCEADA"/>
          </a:solidFill>
        </p:spPr>
        <p:txBody>
          <a:bodyPr wrap="square" lIns="0" tIns="0" rIns="0" bIns="0" rtlCol="0">
            <a:spAutoFit/>
          </a:bodyPr>
          <a:lstStyle/>
          <a:p>
            <a:endParaRPr/>
          </a:p>
        </p:txBody>
      </p:sp>
      <p:sp>
        <p:nvSpPr>
          <p:cNvPr id="20" name="object 23"/>
          <p:cNvSpPr txBox="1"/>
          <p:nvPr/>
        </p:nvSpPr>
        <p:spPr>
          <a:xfrm>
            <a:off x="3593084" y="5560950"/>
            <a:ext cx="4729480" cy="436017"/>
          </a:xfrm>
          <a:prstGeom prst="rect">
            <a:avLst/>
          </a:prstGeom>
        </p:spPr>
        <p:txBody>
          <a:bodyPr vert="horz" wrap="square" lIns="0" tIns="0" rIns="0" bIns="0" rtlCol="0">
            <a:spAutoFit/>
          </a:bodyPr>
          <a:lstStyle/>
          <a:p>
            <a:pPr marL="184785" marR="6350" indent="-172720">
              <a:lnSpc>
                <a:spcPts val="1689"/>
              </a:lnSpc>
              <a:buFont typeface="Bookman Old Style"/>
              <a:buChar char="•"/>
              <a:tabLst>
                <a:tab pos="184785" algn="l"/>
                <a:tab pos="1431290" algn="l"/>
                <a:tab pos="2771140" algn="l"/>
                <a:tab pos="4231640" algn="l"/>
              </a:tabLst>
            </a:pPr>
            <a:r>
              <a:rPr sz="1600" b="0" spc="-15" dirty="0">
                <a:cs typeface="Bookman Old Style"/>
              </a:rPr>
              <a:t>P</a:t>
            </a:r>
            <a:r>
              <a:rPr sz="1600" b="0" spc="5" dirty="0">
                <a:cs typeface="Bookman Old Style"/>
              </a:rPr>
              <a:t>e</a:t>
            </a:r>
            <a:r>
              <a:rPr sz="1600" b="0" spc="-10" dirty="0">
                <a:cs typeface="Bookman Old Style"/>
              </a:rPr>
              <a:t>rlunya</a:t>
            </a:r>
            <a:r>
              <a:rPr sz="1600" b="0" dirty="0">
                <a:cs typeface="Bookman Old Style"/>
              </a:rPr>
              <a:t>	</a:t>
            </a:r>
            <a:r>
              <a:rPr sz="1600" b="0" spc="-15" dirty="0">
                <a:cs typeface="Bookman Old Style"/>
              </a:rPr>
              <a:t>p</a:t>
            </a:r>
            <a:r>
              <a:rPr sz="1600" b="0" spc="-5" dirty="0">
                <a:cs typeface="Bookman Old Style"/>
              </a:rPr>
              <a:t>e</a:t>
            </a:r>
            <a:r>
              <a:rPr sz="1600" b="0" spc="-15" dirty="0">
                <a:cs typeface="Bookman Old Style"/>
              </a:rPr>
              <a:t>m</a:t>
            </a:r>
            <a:r>
              <a:rPr sz="1600" b="0" spc="-5" dirty="0">
                <a:cs typeface="Bookman Old Style"/>
              </a:rPr>
              <a:t>e</a:t>
            </a:r>
            <a:r>
              <a:rPr sz="1600" b="0" spc="-10" dirty="0">
                <a:cs typeface="Bookman Old Style"/>
              </a:rPr>
              <a:t>taan</a:t>
            </a:r>
            <a:r>
              <a:rPr sz="1600" b="0" dirty="0">
                <a:cs typeface="Bookman Old Style"/>
              </a:rPr>
              <a:t>	</a:t>
            </a:r>
            <a:r>
              <a:rPr sz="1600" b="0" spc="-15" dirty="0">
                <a:cs typeface="Bookman Old Style"/>
              </a:rPr>
              <a:t>k</a:t>
            </a:r>
            <a:r>
              <a:rPr sz="1600" b="0" spc="5" dirty="0">
                <a:cs typeface="Bookman Old Style"/>
              </a:rPr>
              <a:t>e</a:t>
            </a:r>
            <a:r>
              <a:rPr sz="1600" b="0" spc="-15" dirty="0">
                <a:cs typeface="Bookman Old Style"/>
              </a:rPr>
              <a:t>b</a:t>
            </a:r>
            <a:r>
              <a:rPr sz="1600" b="0" spc="-20" dirty="0">
                <a:cs typeface="Bookman Old Style"/>
              </a:rPr>
              <a:t>u</a:t>
            </a:r>
            <a:r>
              <a:rPr sz="1600" b="0" spc="-10" dirty="0">
                <a:cs typeface="Bookman Old Style"/>
              </a:rPr>
              <a:t>t</a:t>
            </a:r>
            <a:r>
              <a:rPr sz="1600" b="0" spc="-20" dirty="0">
                <a:cs typeface="Bookman Old Style"/>
              </a:rPr>
              <a:t>u</a:t>
            </a:r>
            <a:r>
              <a:rPr sz="1600" b="0" spc="-15" dirty="0">
                <a:cs typeface="Bookman Old Style"/>
              </a:rPr>
              <a:t>han</a:t>
            </a:r>
            <a:r>
              <a:rPr sz="1600" b="0" dirty="0">
                <a:cs typeface="Bookman Old Style"/>
              </a:rPr>
              <a:t>	</a:t>
            </a:r>
            <a:r>
              <a:rPr sz="1600" b="0" spc="-5" dirty="0">
                <a:cs typeface="Bookman Old Style"/>
              </a:rPr>
              <a:t>S</a:t>
            </a:r>
            <a:r>
              <a:rPr sz="1600" b="0" spc="-10" dirty="0">
                <a:cs typeface="Bookman Old Style"/>
              </a:rPr>
              <a:t>D</a:t>
            </a:r>
            <a:r>
              <a:rPr sz="1600" b="0" spc="-15" dirty="0">
                <a:cs typeface="Bookman Old Style"/>
              </a:rPr>
              <a:t>M</a:t>
            </a:r>
            <a:r>
              <a:rPr sz="1600" b="0" spc="-10" dirty="0">
                <a:cs typeface="Bookman Old Style"/>
              </a:rPr>
              <a:t> trans</a:t>
            </a:r>
            <a:r>
              <a:rPr sz="1600" b="0" spc="-20" dirty="0">
                <a:cs typeface="Bookman Old Style"/>
              </a:rPr>
              <a:t>po</a:t>
            </a:r>
            <a:r>
              <a:rPr sz="1600" b="0" spc="-10" dirty="0">
                <a:cs typeface="Bookman Old Style"/>
              </a:rPr>
              <a:t>rtasi</a:t>
            </a:r>
            <a:r>
              <a:rPr sz="1600" b="0" spc="10" dirty="0">
                <a:cs typeface="Bookman Old Style"/>
              </a:rPr>
              <a:t> </a:t>
            </a:r>
            <a:r>
              <a:rPr sz="1600" b="0" spc="-20" dirty="0">
                <a:cs typeface="Bookman Old Style"/>
              </a:rPr>
              <a:t>d</a:t>
            </a:r>
            <a:r>
              <a:rPr sz="1600" b="0" spc="-5" dirty="0">
                <a:cs typeface="Bookman Old Style"/>
              </a:rPr>
              <a:t>i</a:t>
            </a:r>
            <a:r>
              <a:rPr sz="1600" b="0" spc="5" dirty="0">
                <a:cs typeface="Bookman Old Style"/>
              </a:rPr>
              <a:t> </a:t>
            </a:r>
            <a:r>
              <a:rPr sz="1600" b="0" spc="-15" dirty="0">
                <a:cs typeface="Bookman Old Style"/>
              </a:rPr>
              <a:t>d</a:t>
            </a:r>
            <a:r>
              <a:rPr sz="1600" b="0" spc="-10" dirty="0">
                <a:cs typeface="Bookman Old Style"/>
              </a:rPr>
              <a:t>a</a:t>
            </a:r>
            <a:r>
              <a:rPr sz="1600" b="0" spc="0" dirty="0">
                <a:cs typeface="Bookman Old Style"/>
              </a:rPr>
              <a:t>e</a:t>
            </a:r>
            <a:r>
              <a:rPr sz="1600" b="0" spc="-10" dirty="0">
                <a:cs typeface="Bookman Old Style"/>
              </a:rPr>
              <a:t>rah</a:t>
            </a:r>
            <a:endParaRPr sz="1600" dirty="0">
              <a:cs typeface="Bookman Old Style"/>
            </a:endParaRPr>
          </a:p>
        </p:txBody>
      </p:sp>
      <p:sp>
        <p:nvSpPr>
          <p:cNvPr id="21" name="object 24"/>
          <p:cNvSpPr txBox="1"/>
          <p:nvPr/>
        </p:nvSpPr>
        <p:spPr>
          <a:xfrm>
            <a:off x="3593084" y="6023073"/>
            <a:ext cx="4728211" cy="657860"/>
          </a:xfrm>
          <a:prstGeom prst="rect">
            <a:avLst/>
          </a:prstGeom>
        </p:spPr>
        <p:txBody>
          <a:bodyPr vert="horz" wrap="square" lIns="0" tIns="0" rIns="0" bIns="0" rtlCol="0">
            <a:spAutoFit/>
          </a:bodyPr>
          <a:lstStyle/>
          <a:p>
            <a:pPr marL="184785" marR="6350" indent="-172720" algn="just">
              <a:lnSpc>
                <a:spcPct val="88200"/>
              </a:lnSpc>
              <a:buFont typeface="Bookman Old Style"/>
              <a:buChar char="•"/>
              <a:tabLst>
                <a:tab pos="184785" algn="l"/>
                <a:tab pos="779145" algn="l"/>
              </a:tabLst>
            </a:pPr>
            <a:r>
              <a:rPr sz="1600" b="0" spc="-10" dirty="0">
                <a:cs typeface="Bookman Old Style"/>
              </a:rPr>
              <a:t>Kurang</a:t>
            </a:r>
            <a:r>
              <a:rPr sz="1600" b="0" dirty="0">
                <a:cs typeface="Bookman Old Style"/>
              </a:rPr>
              <a:t> </a:t>
            </a:r>
            <a:r>
              <a:rPr sz="1600" b="0" spc="120" dirty="0">
                <a:cs typeface="Bookman Old Style"/>
              </a:rPr>
              <a:t> </a:t>
            </a:r>
            <a:r>
              <a:rPr sz="1600" b="0" spc="-10" dirty="0">
                <a:cs typeface="Bookman Old Style"/>
              </a:rPr>
              <a:t>s</a:t>
            </a:r>
            <a:r>
              <a:rPr sz="1600" b="0" spc="0" dirty="0">
                <a:cs typeface="Bookman Old Style"/>
              </a:rPr>
              <a:t>e</a:t>
            </a:r>
            <a:r>
              <a:rPr sz="1600" b="0" spc="-10" dirty="0">
                <a:cs typeface="Bookman Old Style"/>
              </a:rPr>
              <a:t>s</a:t>
            </a:r>
            <a:r>
              <a:rPr sz="1600" b="0" spc="-25" dirty="0">
                <a:cs typeface="Bookman Old Style"/>
              </a:rPr>
              <a:t>u</a:t>
            </a:r>
            <a:r>
              <a:rPr sz="1600" b="0" spc="-10" dirty="0">
                <a:cs typeface="Bookman Old Style"/>
              </a:rPr>
              <a:t>ainya</a:t>
            </a:r>
            <a:r>
              <a:rPr sz="1600" b="0" dirty="0">
                <a:cs typeface="Bookman Old Style"/>
              </a:rPr>
              <a:t> </a:t>
            </a:r>
            <a:r>
              <a:rPr sz="1600" b="0" spc="120" dirty="0">
                <a:cs typeface="Bookman Old Style"/>
              </a:rPr>
              <a:t> </a:t>
            </a:r>
            <a:r>
              <a:rPr sz="1600" b="0" spc="-10" dirty="0">
                <a:cs typeface="Bookman Old Style"/>
              </a:rPr>
              <a:t>f</a:t>
            </a:r>
            <a:r>
              <a:rPr sz="1600" b="0" spc="-20" dirty="0">
                <a:cs typeface="Bookman Old Style"/>
              </a:rPr>
              <a:t>o</a:t>
            </a:r>
            <a:r>
              <a:rPr sz="1600" b="0" spc="-10" dirty="0">
                <a:cs typeface="Bookman Old Style"/>
              </a:rPr>
              <a:t>rmasi</a:t>
            </a:r>
            <a:r>
              <a:rPr sz="1600" b="0" dirty="0">
                <a:cs typeface="Bookman Old Style"/>
              </a:rPr>
              <a:t> </a:t>
            </a:r>
            <a:r>
              <a:rPr sz="1600" b="0" spc="114" dirty="0">
                <a:cs typeface="Bookman Old Style"/>
              </a:rPr>
              <a:t> </a:t>
            </a:r>
            <a:r>
              <a:rPr sz="1600" b="0" spc="-10" dirty="0">
                <a:cs typeface="Bookman Old Style"/>
              </a:rPr>
              <a:t>ja</a:t>
            </a:r>
            <a:r>
              <a:rPr sz="1600" b="0" spc="-20" dirty="0">
                <a:cs typeface="Bookman Old Style"/>
              </a:rPr>
              <a:t>b</a:t>
            </a:r>
            <a:r>
              <a:rPr sz="1600" b="0" spc="-10" dirty="0">
                <a:cs typeface="Bookman Old Style"/>
              </a:rPr>
              <a:t>atan</a:t>
            </a:r>
            <a:r>
              <a:rPr sz="1600" b="0" dirty="0">
                <a:cs typeface="Bookman Old Style"/>
              </a:rPr>
              <a:t> </a:t>
            </a:r>
            <a:r>
              <a:rPr sz="1600" b="0" spc="135" dirty="0">
                <a:cs typeface="Bookman Old Style"/>
              </a:rPr>
              <a:t> </a:t>
            </a:r>
            <a:r>
              <a:rPr sz="1600" b="0" spc="-15" dirty="0" err="1">
                <a:cs typeface="Bookman Old Style"/>
              </a:rPr>
              <a:t>d</a:t>
            </a:r>
            <a:r>
              <a:rPr sz="1600" b="0" spc="5" dirty="0" err="1">
                <a:cs typeface="Bookman Old Style"/>
              </a:rPr>
              <a:t>e</a:t>
            </a:r>
            <a:r>
              <a:rPr sz="1600" b="0" spc="-10" dirty="0" err="1">
                <a:cs typeface="Bookman Old Style"/>
              </a:rPr>
              <a:t>ng</a:t>
            </a:r>
            <a:r>
              <a:rPr sz="1600" b="0" spc="-25" dirty="0" err="1">
                <a:cs typeface="Bookman Old Style"/>
              </a:rPr>
              <a:t>a</a:t>
            </a:r>
            <a:r>
              <a:rPr sz="1600" b="0" spc="-15" dirty="0" err="1">
                <a:cs typeface="Bookman Old Style"/>
              </a:rPr>
              <a:t>n</a:t>
            </a:r>
            <a:r>
              <a:rPr sz="1600" b="0" spc="-10" dirty="0">
                <a:cs typeface="Bookman Old Style"/>
              </a:rPr>
              <a:t> </a:t>
            </a:r>
            <a:r>
              <a:rPr sz="1600" b="0" spc="-10" dirty="0" err="1" smtClean="0">
                <a:cs typeface="Bookman Old Style"/>
              </a:rPr>
              <a:t>latar</a:t>
            </a:r>
            <a:r>
              <a:rPr lang="en-US" sz="1600" b="0" spc="-10" dirty="0" smtClean="0">
                <a:cs typeface="Bookman Old Style"/>
              </a:rPr>
              <a:t> </a:t>
            </a:r>
            <a:r>
              <a:rPr sz="1600" b="0" spc="-20" dirty="0" err="1" smtClean="0">
                <a:cs typeface="Bookman Old Style"/>
              </a:rPr>
              <a:t>b</a:t>
            </a:r>
            <a:r>
              <a:rPr sz="1600" b="0" spc="0" dirty="0" err="1" smtClean="0">
                <a:cs typeface="Bookman Old Style"/>
              </a:rPr>
              <a:t>e</a:t>
            </a:r>
            <a:r>
              <a:rPr sz="1600" b="0" spc="-10" dirty="0" err="1" smtClean="0">
                <a:cs typeface="Bookman Old Style"/>
              </a:rPr>
              <a:t>la</a:t>
            </a:r>
            <a:r>
              <a:rPr sz="1600" b="0" spc="-20" dirty="0" err="1" smtClean="0">
                <a:cs typeface="Bookman Old Style"/>
              </a:rPr>
              <a:t>k</a:t>
            </a:r>
            <a:r>
              <a:rPr sz="1600" b="0" spc="-10" dirty="0" err="1" smtClean="0">
                <a:cs typeface="Bookman Old Style"/>
              </a:rPr>
              <a:t>ang</a:t>
            </a:r>
            <a:r>
              <a:rPr sz="1600" b="0" dirty="0" smtClean="0">
                <a:cs typeface="Bookman Old Style"/>
              </a:rPr>
              <a:t> </a:t>
            </a:r>
            <a:r>
              <a:rPr sz="1600" b="0" spc="5" dirty="0" smtClean="0">
                <a:cs typeface="Bookman Old Style"/>
              </a:rPr>
              <a:t> </a:t>
            </a:r>
            <a:r>
              <a:rPr sz="1600" b="0" spc="-20" dirty="0">
                <a:cs typeface="Bookman Old Style"/>
              </a:rPr>
              <a:t>p</a:t>
            </a:r>
            <a:r>
              <a:rPr sz="1600" b="0" spc="0" dirty="0">
                <a:cs typeface="Bookman Old Style"/>
              </a:rPr>
              <a:t>e</a:t>
            </a:r>
            <a:r>
              <a:rPr sz="1600" b="0" spc="-15" dirty="0">
                <a:cs typeface="Bookman Old Style"/>
              </a:rPr>
              <a:t>n</a:t>
            </a:r>
            <a:r>
              <a:rPr sz="1600" b="0" spc="-20" dirty="0">
                <a:cs typeface="Bookman Old Style"/>
              </a:rPr>
              <a:t>d</a:t>
            </a:r>
            <a:r>
              <a:rPr sz="1600" b="0" spc="-5" dirty="0">
                <a:cs typeface="Bookman Old Style"/>
              </a:rPr>
              <a:t>i</a:t>
            </a:r>
            <a:r>
              <a:rPr sz="1600" b="0" spc="-20" dirty="0">
                <a:cs typeface="Bookman Old Style"/>
              </a:rPr>
              <a:t>d</a:t>
            </a:r>
            <a:r>
              <a:rPr sz="1600" b="0" spc="-5" dirty="0">
                <a:cs typeface="Bookman Old Style"/>
              </a:rPr>
              <a:t>i</a:t>
            </a:r>
            <a:r>
              <a:rPr sz="1600" b="0" spc="-20" dirty="0">
                <a:cs typeface="Bookman Old Style"/>
              </a:rPr>
              <a:t>k</a:t>
            </a:r>
            <a:r>
              <a:rPr sz="1600" b="0" spc="-10" dirty="0">
                <a:cs typeface="Bookman Old Style"/>
              </a:rPr>
              <a:t>an</a:t>
            </a:r>
            <a:r>
              <a:rPr sz="1600" b="0" dirty="0">
                <a:cs typeface="Bookman Old Style"/>
              </a:rPr>
              <a:t> </a:t>
            </a:r>
            <a:r>
              <a:rPr sz="1600" b="0" spc="5" dirty="0">
                <a:cs typeface="Bookman Old Style"/>
              </a:rPr>
              <a:t> </a:t>
            </a:r>
            <a:r>
              <a:rPr sz="1600" b="0" dirty="0">
                <a:cs typeface="Bookman Old Style"/>
              </a:rPr>
              <a:t>t</a:t>
            </a:r>
            <a:r>
              <a:rPr sz="1600" b="0" spc="-5" dirty="0">
                <a:cs typeface="Bookman Old Style"/>
              </a:rPr>
              <a:t>e</a:t>
            </a:r>
            <a:r>
              <a:rPr sz="1600" b="0" spc="-10" dirty="0">
                <a:cs typeface="Bookman Old Style"/>
              </a:rPr>
              <a:t>rutama</a:t>
            </a:r>
            <a:r>
              <a:rPr sz="1600" b="0" dirty="0">
                <a:cs typeface="Bookman Old Style"/>
              </a:rPr>
              <a:t> </a:t>
            </a:r>
            <a:r>
              <a:rPr sz="1600" b="0" spc="5" dirty="0">
                <a:cs typeface="Bookman Old Style"/>
              </a:rPr>
              <a:t> </a:t>
            </a:r>
            <a:r>
              <a:rPr sz="1600" b="0" spc="-25" dirty="0">
                <a:cs typeface="Bookman Old Style"/>
              </a:rPr>
              <a:t>u</a:t>
            </a:r>
            <a:r>
              <a:rPr sz="1600" b="0" spc="-10" dirty="0">
                <a:cs typeface="Bookman Old Style"/>
              </a:rPr>
              <a:t>ntuk t</a:t>
            </a:r>
            <a:r>
              <a:rPr sz="1600" b="0" spc="5" dirty="0">
                <a:cs typeface="Bookman Old Style"/>
              </a:rPr>
              <a:t>e</a:t>
            </a:r>
            <a:r>
              <a:rPr sz="1600" b="0" spc="-10" dirty="0">
                <a:cs typeface="Bookman Old Style"/>
              </a:rPr>
              <a:t>naga</a:t>
            </a:r>
            <a:r>
              <a:rPr sz="1600" b="0" spc="-30" dirty="0">
                <a:cs typeface="Bookman Old Style"/>
              </a:rPr>
              <a:t> </a:t>
            </a:r>
            <a:r>
              <a:rPr sz="1600" b="0" spc="-10" dirty="0">
                <a:cs typeface="Bookman Old Style"/>
              </a:rPr>
              <a:t>trans</a:t>
            </a:r>
            <a:r>
              <a:rPr sz="1600" b="0" spc="-20" dirty="0">
                <a:cs typeface="Bookman Old Style"/>
              </a:rPr>
              <a:t>po</a:t>
            </a:r>
            <a:r>
              <a:rPr sz="1600" b="0" spc="-10" dirty="0">
                <a:cs typeface="Bookman Old Style"/>
              </a:rPr>
              <a:t>rtasi</a:t>
            </a:r>
            <a:r>
              <a:rPr sz="1600" b="0" spc="20" dirty="0">
                <a:cs typeface="Bookman Old Style"/>
              </a:rPr>
              <a:t> </a:t>
            </a:r>
            <a:r>
              <a:rPr sz="1600" b="0" spc="-20" dirty="0">
                <a:cs typeface="Bookman Old Style"/>
              </a:rPr>
              <a:t>d</a:t>
            </a:r>
            <a:r>
              <a:rPr sz="1600" b="0" spc="-5" dirty="0">
                <a:cs typeface="Bookman Old Style"/>
              </a:rPr>
              <a:t>i</a:t>
            </a:r>
            <a:r>
              <a:rPr sz="1600" b="0" spc="15" dirty="0">
                <a:cs typeface="Bookman Old Style"/>
              </a:rPr>
              <a:t> </a:t>
            </a:r>
            <a:r>
              <a:rPr sz="1600" b="0" spc="-15" dirty="0">
                <a:cs typeface="Bookman Old Style"/>
              </a:rPr>
              <a:t>d</a:t>
            </a:r>
            <a:r>
              <a:rPr sz="1600" b="0" spc="-10" dirty="0">
                <a:cs typeface="Bookman Old Style"/>
              </a:rPr>
              <a:t>a</a:t>
            </a:r>
            <a:r>
              <a:rPr sz="1600" b="0" spc="0" dirty="0">
                <a:cs typeface="Bookman Old Style"/>
              </a:rPr>
              <a:t>e</a:t>
            </a:r>
            <a:r>
              <a:rPr sz="1600" b="0" spc="-10" dirty="0">
                <a:cs typeface="Bookman Old Style"/>
              </a:rPr>
              <a:t>rah</a:t>
            </a:r>
            <a:endParaRPr sz="1600" dirty="0">
              <a:cs typeface="Bookman Old Style"/>
            </a:endParaRPr>
          </a:p>
        </p:txBody>
      </p:sp>
      <p:sp>
        <p:nvSpPr>
          <p:cNvPr id="22" name="object 25"/>
          <p:cNvSpPr/>
          <p:nvPr/>
        </p:nvSpPr>
        <p:spPr>
          <a:xfrm>
            <a:off x="428599" y="5129746"/>
            <a:ext cx="2980335" cy="276999"/>
          </a:xfrm>
          <a:custGeom>
            <a:avLst/>
            <a:gdLst/>
            <a:ahLst/>
            <a:cxnLst/>
            <a:rect l="l" t="t" r="r" b="b"/>
            <a:pathLst>
              <a:path w="2980334" h="1431074">
                <a:moveTo>
                  <a:pt x="2741828" y="0"/>
                </a:moveTo>
                <a:lnTo>
                  <a:pt x="238506" y="0"/>
                </a:lnTo>
                <a:lnTo>
                  <a:pt x="218944" y="790"/>
                </a:lnTo>
                <a:lnTo>
                  <a:pt x="181189" y="6933"/>
                </a:lnTo>
                <a:lnTo>
                  <a:pt x="128898" y="26626"/>
                </a:lnTo>
                <a:lnTo>
                  <a:pt x="83288" y="57420"/>
                </a:lnTo>
                <a:lnTo>
                  <a:pt x="46017" y="97657"/>
                </a:lnTo>
                <a:lnTo>
                  <a:pt x="18742" y="145678"/>
                </a:lnTo>
                <a:lnTo>
                  <a:pt x="3121" y="199824"/>
                </a:lnTo>
                <a:lnTo>
                  <a:pt x="0" y="238506"/>
                </a:lnTo>
                <a:lnTo>
                  <a:pt x="0" y="1192555"/>
                </a:lnTo>
                <a:lnTo>
                  <a:pt x="3121" y="1231242"/>
                </a:lnTo>
                <a:lnTo>
                  <a:pt x="18742" y="1285395"/>
                </a:lnTo>
                <a:lnTo>
                  <a:pt x="46017" y="1333418"/>
                </a:lnTo>
                <a:lnTo>
                  <a:pt x="83288" y="1373656"/>
                </a:lnTo>
                <a:lnTo>
                  <a:pt x="128898" y="1404449"/>
                </a:lnTo>
                <a:lnTo>
                  <a:pt x="181189" y="1424141"/>
                </a:lnTo>
                <a:lnTo>
                  <a:pt x="218944" y="1430283"/>
                </a:lnTo>
                <a:lnTo>
                  <a:pt x="238506" y="1431074"/>
                </a:lnTo>
                <a:lnTo>
                  <a:pt x="2741828" y="1431074"/>
                </a:lnTo>
                <a:lnTo>
                  <a:pt x="2780509" y="1427952"/>
                </a:lnTo>
                <a:lnTo>
                  <a:pt x="2834655" y="1412329"/>
                </a:lnTo>
                <a:lnTo>
                  <a:pt x="2882676" y="1385052"/>
                </a:lnTo>
                <a:lnTo>
                  <a:pt x="2922913" y="1347778"/>
                </a:lnTo>
                <a:lnTo>
                  <a:pt x="2953708" y="1302165"/>
                </a:lnTo>
                <a:lnTo>
                  <a:pt x="2973401" y="1249872"/>
                </a:lnTo>
                <a:lnTo>
                  <a:pt x="2979543" y="1212116"/>
                </a:lnTo>
                <a:lnTo>
                  <a:pt x="2980334" y="1192555"/>
                </a:lnTo>
                <a:lnTo>
                  <a:pt x="2980334" y="238506"/>
                </a:lnTo>
                <a:lnTo>
                  <a:pt x="2977212" y="199824"/>
                </a:lnTo>
                <a:lnTo>
                  <a:pt x="2961588" y="145678"/>
                </a:lnTo>
                <a:lnTo>
                  <a:pt x="2934309" y="97657"/>
                </a:lnTo>
                <a:lnTo>
                  <a:pt x="2897035" y="57420"/>
                </a:lnTo>
                <a:lnTo>
                  <a:pt x="2851424" y="26626"/>
                </a:lnTo>
                <a:lnTo>
                  <a:pt x="2799136" y="6933"/>
                </a:lnTo>
                <a:lnTo>
                  <a:pt x="2761386" y="790"/>
                </a:lnTo>
                <a:lnTo>
                  <a:pt x="2741828" y="0"/>
                </a:lnTo>
                <a:close/>
              </a:path>
            </a:pathLst>
          </a:custGeom>
          <a:solidFill>
            <a:srgbClr val="E36C09"/>
          </a:solidFill>
        </p:spPr>
        <p:txBody>
          <a:bodyPr wrap="square" lIns="0" tIns="0" rIns="0" bIns="0" rtlCol="0">
            <a:spAutoFit/>
          </a:bodyPr>
          <a:lstStyle/>
          <a:p>
            <a:endParaRPr/>
          </a:p>
        </p:txBody>
      </p:sp>
      <p:sp>
        <p:nvSpPr>
          <p:cNvPr id="23" name="object 26"/>
          <p:cNvSpPr/>
          <p:nvPr/>
        </p:nvSpPr>
        <p:spPr>
          <a:xfrm>
            <a:off x="428599" y="5113020"/>
            <a:ext cx="2980335" cy="276999"/>
          </a:xfrm>
          <a:custGeom>
            <a:avLst/>
            <a:gdLst/>
            <a:ahLst/>
            <a:cxnLst/>
            <a:rect l="l" t="t" r="r" b="b"/>
            <a:pathLst>
              <a:path w="2980334" h="1431074">
                <a:moveTo>
                  <a:pt x="0" y="238506"/>
                </a:moveTo>
                <a:lnTo>
                  <a:pt x="3121" y="199824"/>
                </a:lnTo>
                <a:lnTo>
                  <a:pt x="18742" y="145678"/>
                </a:lnTo>
                <a:lnTo>
                  <a:pt x="46017" y="97657"/>
                </a:lnTo>
                <a:lnTo>
                  <a:pt x="83288" y="57420"/>
                </a:lnTo>
                <a:lnTo>
                  <a:pt x="128898" y="26626"/>
                </a:lnTo>
                <a:lnTo>
                  <a:pt x="181189" y="6933"/>
                </a:lnTo>
                <a:lnTo>
                  <a:pt x="218944" y="790"/>
                </a:lnTo>
                <a:lnTo>
                  <a:pt x="238506" y="0"/>
                </a:lnTo>
                <a:lnTo>
                  <a:pt x="2741828" y="0"/>
                </a:lnTo>
                <a:lnTo>
                  <a:pt x="2761386" y="790"/>
                </a:lnTo>
                <a:lnTo>
                  <a:pt x="2780509" y="3122"/>
                </a:lnTo>
                <a:lnTo>
                  <a:pt x="2834655" y="18746"/>
                </a:lnTo>
                <a:lnTo>
                  <a:pt x="2882676" y="46024"/>
                </a:lnTo>
                <a:lnTo>
                  <a:pt x="2922913" y="83298"/>
                </a:lnTo>
                <a:lnTo>
                  <a:pt x="2953708" y="128909"/>
                </a:lnTo>
                <a:lnTo>
                  <a:pt x="2973401" y="181198"/>
                </a:lnTo>
                <a:lnTo>
                  <a:pt x="2979543" y="218948"/>
                </a:lnTo>
                <a:lnTo>
                  <a:pt x="2980334" y="238506"/>
                </a:lnTo>
                <a:lnTo>
                  <a:pt x="2980334" y="1192555"/>
                </a:lnTo>
                <a:lnTo>
                  <a:pt x="2979543" y="1212116"/>
                </a:lnTo>
                <a:lnTo>
                  <a:pt x="2977212" y="1231242"/>
                </a:lnTo>
                <a:lnTo>
                  <a:pt x="2961588" y="1285395"/>
                </a:lnTo>
                <a:lnTo>
                  <a:pt x="2934309" y="1333418"/>
                </a:lnTo>
                <a:lnTo>
                  <a:pt x="2897035" y="1373656"/>
                </a:lnTo>
                <a:lnTo>
                  <a:pt x="2851424" y="1404449"/>
                </a:lnTo>
                <a:lnTo>
                  <a:pt x="2799136" y="1424141"/>
                </a:lnTo>
                <a:lnTo>
                  <a:pt x="2761386" y="1430283"/>
                </a:lnTo>
                <a:lnTo>
                  <a:pt x="2741828" y="1431074"/>
                </a:lnTo>
                <a:lnTo>
                  <a:pt x="238506" y="1431074"/>
                </a:lnTo>
                <a:lnTo>
                  <a:pt x="218944" y="1430283"/>
                </a:lnTo>
                <a:lnTo>
                  <a:pt x="199818" y="1427952"/>
                </a:lnTo>
                <a:lnTo>
                  <a:pt x="145668" y="1412329"/>
                </a:lnTo>
                <a:lnTo>
                  <a:pt x="97646" y="1385052"/>
                </a:lnTo>
                <a:lnTo>
                  <a:pt x="57412" y="1347778"/>
                </a:lnTo>
                <a:lnTo>
                  <a:pt x="26621" y="1302165"/>
                </a:lnTo>
                <a:lnTo>
                  <a:pt x="6931" y="1249872"/>
                </a:lnTo>
                <a:lnTo>
                  <a:pt x="790" y="1212116"/>
                </a:lnTo>
                <a:lnTo>
                  <a:pt x="0" y="1192555"/>
                </a:lnTo>
                <a:lnTo>
                  <a:pt x="0" y="238506"/>
                </a:lnTo>
                <a:close/>
              </a:path>
            </a:pathLst>
          </a:custGeom>
          <a:ln w="25400">
            <a:solidFill>
              <a:srgbClr val="FFFFFF"/>
            </a:solidFill>
          </a:ln>
        </p:spPr>
        <p:txBody>
          <a:bodyPr wrap="square" lIns="0" tIns="0" rIns="0" bIns="0" rtlCol="0">
            <a:spAutoFit/>
          </a:bodyPr>
          <a:lstStyle/>
          <a:p>
            <a:endParaRPr/>
          </a:p>
        </p:txBody>
      </p:sp>
      <p:sp>
        <p:nvSpPr>
          <p:cNvPr id="24" name="object 27"/>
          <p:cNvSpPr txBox="1"/>
          <p:nvPr/>
        </p:nvSpPr>
        <p:spPr>
          <a:xfrm>
            <a:off x="964489" y="5646420"/>
            <a:ext cx="1907539" cy="246221"/>
          </a:xfrm>
          <a:prstGeom prst="rect">
            <a:avLst/>
          </a:prstGeom>
        </p:spPr>
        <p:txBody>
          <a:bodyPr vert="horz" wrap="square" lIns="0" tIns="0" rIns="0" bIns="0" rtlCol="0">
            <a:spAutoFit/>
          </a:bodyPr>
          <a:lstStyle/>
          <a:p>
            <a:pPr marL="12700">
              <a:lnSpc>
                <a:spcPct val="100000"/>
              </a:lnSpc>
            </a:pPr>
            <a:r>
              <a:rPr sz="1600" b="1" spc="-15" dirty="0">
                <a:solidFill>
                  <a:srgbClr val="FFFFFF"/>
                </a:solidFill>
                <a:cs typeface="Bookman Old Style"/>
              </a:rPr>
              <a:t>SDM</a:t>
            </a:r>
            <a:r>
              <a:rPr sz="1600" b="1" spc="-10" dirty="0">
                <a:solidFill>
                  <a:srgbClr val="FFFFFF"/>
                </a:solidFill>
                <a:cs typeface="Bookman Old Style"/>
              </a:rPr>
              <a:t> Tr</a:t>
            </a:r>
            <a:r>
              <a:rPr sz="1600" b="1" spc="-20" dirty="0">
                <a:solidFill>
                  <a:srgbClr val="FFFFFF"/>
                </a:solidFill>
                <a:cs typeface="Bookman Old Style"/>
              </a:rPr>
              <a:t>an</a:t>
            </a:r>
            <a:r>
              <a:rPr sz="1600" b="1" spc="-10" dirty="0">
                <a:solidFill>
                  <a:srgbClr val="FFFFFF"/>
                </a:solidFill>
                <a:cs typeface="Bookman Old Style"/>
              </a:rPr>
              <a:t>sp</a:t>
            </a:r>
            <a:r>
              <a:rPr sz="1600" b="1" spc="-20" dirty="0">
                <a:solidFill>
                  <a:srgbClr val="FFFFFF"/>
                </a:solidFill>
                <a:cs typeface="Bookman Old Style"/>
              </a:rPr>
              <a:t>o</a:t>
            </a:r>
            <a:r>
              <a:rPr sz="1600" b="1" spc="-10" dirty="0">
                <a:solidFill>
                  <a:srgbClr val="FFFFFF"/>
                </a:solidFill>
                <a:cs typeface="Bookman Old Style"/>
              </a:rPr>
              <a:t>rt</a:t>
            </a:r>
            <a:r>
              <a:rPr sz="1600" b="1" spc="-20" dirty="0">
                <a:solidFill>
                  <a:srgbClr val="FFFFFF"/>
                </a:solidFill>
                <a:cs typeface="Bookman Old Style"/>
              </a:rPr>
              <a:t>a</a:t>
            </a:r>
            <a:r>
              <a:rPr sz="1600" b="1" spc="-10" dirty="0">
                <a:solidFill>
                  <a:srgbClr val="FFFFFF"/>
                </a:solidFill>
                <a:cs typeface="Bookman Old Style"/>
              </a:rPr>
              <a:t>si</a:t>
            </a:r>
            <a:endParaRPr sz="1600" dirty="0">
              <a:cs typeface="Bookman Old Style"/>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657600" y="3352801"/>
            <a:ext cx="5334000" cy="3478213"/>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Oval 16"/>
          <p:cNvSpPr>
            <a:spLocks noChangeArrowheads="1"/>
          </p:cNvSpPr>
          <p:nvPr/>
        </p:nvSpPr>
        <p:spPr bwMode="auto">
          <a:xfrm>
            <a:off x="304801" y="5880101"/>
            <a:ext cx="2324100" cy="950913"/>
          </a:xfrm>
          <a:prstGeom prst="ellipse">
            <a:avLst/>
          </a:prstGeom>
          <a:gradFill rotWithShape="1">
            <a:gsLst>
              <a:gs pos="0">
                <a:srgbClr val="12A6A6"/>
              </a:gs>
              <a:gs pos="50000">
                <a:srgbClr val="084D4D"/>
              </a:gs>
              <a:gs pos="100000">
                <a:srgbClr val="12A6A6"/>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d-ID"/>
          </a:p>
        </p:txBody>
      </p:sp>
      <p:sp>
        <p:nvSpPr>
          <p:cNvPr id="4" name="Rectangle 2"/>
          <p:cNvSpPr txBox="1">
            <a:spLocks noChangeArrowheads="1"/>
          </p:cNvSpPr>
          <p:nvPr/>
        </p:nvSpPr>
        <p:spPr>
          <a:xfrm>
            <a:off x="481013" y="184151"/>
            <a:ext cx="8001000" cy="561975"/>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schemeClr val="tx1"/>
                </a:solidFill>
                <a:effectLst/>
                <a:uLnTx/>
                <a:uFillTx/>
                <a:latin typeface="Arial" pitchFamily="34" charset="0"/>
                <a:ea typeface="+mj-ea"/>
                <a:cs typeface="Arial" pitchFamily="34" charset="0"/>
              </a:rPr>
              <a:t>Tantangan Domestik Bisnis Angkutan 2016</a:t>
            </a:r>
            <a:endParaRPr kumimoji="0" lang="en-US" sz="28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5" name="Rectangle 5"/>
          <p:cNvSpPr>
            <a:spLocks noChangeArrowheads="1"/>
          </p:cNvSpPr>
          <p:nvPr/>
        </p:nvSpPr>
        <p:spPr bwMode="auto">
          <a:xfrm>
            <a:off x="747713" y="2286000"/>
            <a:ext cx="2286000" cy="381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prstDash val="dash"/>
                <a:miter lim="800000"/>
                <a:headEnd/>
                <a:tailEnd/>
              </a14:hiddenLine>
            </a:ext>
          </a:extLst>
        </p:spPr>
        <p:txBody>
          <a:bodyPr wrap="none" anchor="ctr"/>
          <a:lstStyle/>
          <a:p>
            <a:endParaRPr lang="id-ID"/>
          </a:p>
        </p:txBody>
      </p:sp>
      <p:sp>
        <p:nvSpPr>
          <p:cNvPr id="6" name="Oval 9"/>
          <p:cNvSpPr>
            <a:spLocks noChangeArrowheads="1"/>
          </p:cNvSpPr>
          <p:nvPr/>
        </p:nvSpPr>
        <p:spPr bwMode="auto">
          <a:xfrm>
            <a:off x="381000" y="990600"/>
            <a:ext cx="2514600" cy="2203450"/>
          </a:xfrm>
          <a:prstGeom prst="ellipse">
            <a:avLst/>
          </a:prstGeom>
          <a:gradFill rotWithShape="1">
            <a:gsLst>
              <a:gs pos="0">
                <a:schemeClr val="tx2"/>
              </a:gs>
              <a:gs pos="50000">
                <a:srgbClr val="466163"/>
              </a:gs>
              <a:gs pos="100000">
                <a:srgbClr val="97D1D5"/>
              </a:gs>
            </a:gsLst>
            <a:lin ang="18900000" scaled="1"/>
          </a:gradFill>
          <a:ln>
            <a:noFill/>
          </a:ln>
        </p:spPr>
        <p:txBody>
          <a:bodyPr wrap="none" anchor="ctr"/>
          <a:lstStyle/>
          <a:p>
            <a:pPr>
              <a:defRPr/>
            </a:pPr>
            <a:endParaRPr lang="id-ID"/>
          </a:p>
        </p:txBody>
      </p:sp>
      <p:sp>
        <p:nvSpPr>
          <p:cNvPr id="7" name="Text Box 13"/>
          <p:cNvSpPr txBox="1">
            <a:spLocks noChangeArrowheads="1"/>
          </p:cNvSpPr>
          <p:nvPr/>
        </p:nvSpPr>
        <p:spPr bwMode="auto">
          <a:xfrm>
            <a:off x="495300" y="1417638"/>
            <a:ext cx="2362200"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b="1">
                <a:solidFill>
                  <a:srgbClr val="FFFF00"/>
                </a:solidFill>
              </a:rPr>
              <a:t>INDONESIA SEBAGAI NEGARA YANG TINGKAT KONSUMSI YANG PALING BESAR</a:t>
            </a:r>
            <a:endParaRPr lang="en-US" sz="1600" b="1">
              <a:solidFill>
                <a:srgbClr val="FFFF00"/>
              </a:solidFill>
              <a:latin typeface="Tahoma" pitchFamily="34" charset="0"/>
            </a:endParaRPr>
          </a:p>
        </p:txBody>
      </p:sp>
      <p:sp>
        <p:nvSpPr>
          <p:cNvPr id="8" name="Oval 16"/>
          <p:cNvSpPr>
            <a:spLocks noChangeArrowheads="1"/>
          </p:cNvSpPr>
          <p:nvPr/>
        </p:nvSpPr>
        <p:spPr bwMode="auto">
          <a:xfrm>
            <a:off x="347663" y="4114801"/>
            <a:ext cx="2247900" cy="1274763"/>
          </a:xfrm>
          <a:prstGeom prst="ellipse">
            <a:avLst/>
          </a:prstGeom>
          <a:gradFill rotWithShape="1">
            <a:gsLst>
              <a:gs pos="0">
                <a:srgbClr val="12A6A6"/>
              </a:gs>
              <a:gs pos="50000">
                <a:srgbClr val="084D4D"/>
              </a:gs>
              <a:gs pos="100000">
                <a:srgbClr val="12A6A6"/>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id-ID"/>
          </a:p>
        </p:txBody>
      </p:sp>
      <p:sp>
        <p:nvSpPr>
          <p:cNvPr id="9" name="AutoShape 43"/>
          <p:cNvSpPr>
            <a:spLocks/>
          </p:cNvSpPr>
          <p:nvPr/>
        </p:nvSpPr>
        <p:spPr bwMode="auto">
          <a:xfrm>
            <a:off x="2949577" y="1060450"/>
            <a:ext cx="327025" cy="1981200"/>
          </a:xfrm>
          <a:prstGeom prst="leftBrace">
            <a:avLst>
              <a:gd name="adj1" fmla="val 74073"/>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just"/>
            <a:endParaRPr lang="id-ID"/>
          </a:p>
        </p:txBody>
      </p:sp>
      <p:sp>
        <p:nvSpPr>
          <p:cNvPr id="10" name="Text Box 44"/>
          <p:cNvSpPr txBox="1">
            <a:spLocks noChangeArrowheads="1"/>
          </p:cNvSpPr>
          <p:nvPr/>
        </p:nvSpPr>
        <p:spPr bwMode="auto">
          <a:xfrm>
            <a:off x="3276600" y="919164"/>
            <a:ext cx="5638800" cy="2046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eaLnBrk="1" hangingPunct="1">
              <a:spcBef>
                <a:spcPts val="600"/>
              </a:spcBef>
            </a:pPr>
            <a:r>
              <a:rPr lang="id-ID" sz="1600" dirty="0"/>
              <a:t>T</a:t>
            </a:r>
            <a:r>
              <a:rPr lang="en-US" sz="1600" dirty="0" err="1" smtClean="0"/>
              <a:t>endorong</a:t>
            </a:r>
            <a:r>
              <a:rPr lang="en-US" sz="1600" dirty="0" smtClean="0"/>
              <a:t> </a:t>
            </a:r>
            <a:r>
              <a:rPr lang="en-US" sz="1600" dirty="0" err="1"/>
              <a:t>produk-produk</a:t>
            </a:r>
            <a:r>
              <a:rPr lang="en-US" sz="1600" dirty="0"/>
              <a:t> </a:t>
            </a:r>
            <a:r>
              <a:rPr lang="en-US" sz="1600" dirty="0" err="1"/>
              <a:t>impor</a:t>
            </a:r>
            <a:r>
              <a:rPr lang="en-US" sz="1600" dirty="0"/>
              <a:t> </a:t>
            </a:r>
            <a:r>
              <a:rPr lang="en-US" sz="1600" dirty="0" err="1"/>
              <a:t>ke</a:t>
            </a:r>
            <a:r>
              <a:rPr lang="en-US" sz="1600" dirty="0"/>
              <a:t> Indonesia</a:t>
            </a:r>
          </a:p>
          <a:p>
            <a:pPr algn="just" eaLnBrk="1" hangingPunct="1">
              <a:spcBef>
                <a:spcPts val="600"/>
              </a:spcBef>
            </a:pPr>
            <a:r>
              <a:rPr lang="en-US" sz="1600" dirty="0" err="1"/>
              <a:t>Semua</a:t>
            </a:r>
            <a:r>
              <a:rPr lang="en-US" sz="1600" dirty="0"/>
              <a:t> </a:t>
            </a:r>
            <a:r>
              <a:rPr lang="en-US" sz="1600" dirty="0" err="1"/>
              <a:t>industri</a:t>
            </a:r>
            <a:r>
              <a:rPr lang="en-US" sz="1600" dirty="0"/>
              <a:t> di Indonesia </a:t>
            </a:r>
            <a:r>
              <a:rPr lang="en-US" sz="1600" dirty="0" err="1"/>
              <a:t>belum</a:t>
            </a:r>
            <a:r>
              <a:rPr lang="en-US" sz="1600" dirty="0"/>
              <a:t> </a:t>
            </a:r>
            <a:r>
              <a:rPr lang="en-US" sz="1600" dirty="0" err="1"/>
              <a:t>mempunyai</a:t>
            </a:r>
            <a:r>
              <a:rPr lang="en-US" sz="1600" dirty="0"/>
              <a:t> 100% input </a:t>
            </a:r>
            <a:r>
              <a:rPr lang="en-US" sz="1600" dirty="0" err="1"/>
              <a:t>atau</a:t>
            </a:r>
            <a:r>
              <a:rPr lang="en-US" sz="1600" dirty="0"/>
              <a:t> </a:t>
            </a:r>
            <a:r>
              <a:rPr lang="en-US" sz="1600" dirty="0" err="1"/>
              <a:t>bahan</a:t>
            </a:r>
            <a:r>
              <a:rPr lang="en-US" sz="1600" dirty="0"/>
              <a:t> </a:t>
            </a:r>
            <a:r>
              <a:rPr lang="en-US" sz="1600" dirty="0" err="1"/>
              <a:t>baku</a:t>
            </a:r>
            <a:r>
              <a:rPr lang="en-US" sz="1600" dirty="0"/>
              <a:t> di </a:t>
            </a:r>
            <a:r>
              <a:rPr lang="en-US" sz="1600" dirty="0" err="1"/>
              <a:t>dalam</a:t>
            </a:r>
            <a:r>
              <a:rPr lang="en-US" sz="1600" dirty="0"/>
              <a:t> </a:t>
            </a:r>
            <a:r>
              <a:rPr lang="en-US" sz="1600" dirty="0" err="1"/>
              <a:t>negeri</a:t>
            </a:r>
            <a:r>
              <a:rPr lang="en-US" sz="1600" dirty="0"/>
              <a:t> </a:t>
            </a:r>
          </a:p>
          <a:p>
            <a:pPr algn="just" eaLnBrk="1" hangingPunct="1">
              <a:spcBef>
                <a:spcPts val="600"/>
              </a:spcBef>
            </a:pPr>
            <a:r>
              <a:rPr lang="en-US" sz="1600" dirty="0" err="1"/>
              <a:t>Ketergantungan</a:t>
            </a:r>
            <a:r>
              <a:rPr lang="en-US" sz="1600" dirty="0"/>
              <a:t> rata-rata </a:t>
            </a:r>
            <a:r>
              <a:rPr lang="en-US" sz="1600" dirty="0" err="1"/>
              <a:t>manufaktur</a:t>
            </a:r>
            <a:r>
              <a:rPr lang="en-US" sz="1600" dirty="0"/>
              <a:t> di Indonesia </a:t>
            </a:r>
            <a:r>
              <a:rPr lang="en-US" sz="1600" dirty="0" err="1"/>
              <a:t>itu</a:t>
            </a:r>
            <a:r>
              <a:rPr lang="en-US" sz="1600" dirty="0"/>
              <a:t> </a:t>
            </a:r>
            <a:r>
              <a:rPr lang="en-US" sz="1600" dirty="0" err="1"/>
              <a:t>masih</a:t>
            </a:r>
            <a:r>
              <a:rPr lang="en-US" sz="1600" dirty="0"/>
              <a:t> 50%-70% </a:t>
            </a:r>
            <a:r>
              <a:rPr lang="en-US" sz="1600" dirty="0" err="1"/>
              <a:t>adalah</a:t>
            </a:r>
            <a:r>
              <a:rPr lang="en-US" sz="1600" dirty="0"/>
              <a:t> </a:t>
            </a:r>
            <a:r>
              <a:rPr lang="en-US" sz="1600" dirty="0" err="1"/>
              <a:t>bahan</a:t>
            </a:r>
            <a:r>
              <a:rPr lang="en-US" sz="1600" dirty="0"/>
              <a:t> </a:t>
            </a:r>
            <a:r>
              <a:rPr lang="en-US" sz="1600" dirty="0" err="1"/>
              <a:t>baku</a:t>
            </a:r>
            <a:r>
              <a:rPr lang="en-US" sz="1600" dirty="0"/>
              <a:t> </a:t>
            </a:r>
            <a:r>
              <a:rPr lang="en-US" sz="1600" dirty="0" err="1"/>
              <a:t>impor</a:t>
            </a:r>
            <a:r>
              <a:rPr lang="en-US" sz="1600" dirty="0"/>
              <a:t>.</a:t>
            </a:r>
          </a:p>
          <a:p>
            <a:pPr algn="just" eaLnBrk="1" hangingPunct="1">
              <a:spcBef>
                <a:spcPts val="600"/>
              </a:spcBef>
            </a:pPr>
            <a:r>
              <a:rPr lang="en-US" sz="1600" dirty="0" err="1"/>
              <a:t>Pasar</a:t>
            </a:r>
            <a:r>
              <a:rPr lang="en-US" sz="1600" dirty="0"/>
              <a:t> </a:t>
            </a:r>
            <a:r>
              <a:rPr lang="en-US" sz="1600" dirty="0" err="1"/>
              <a:t>industri</a:t>
            </a:r>
            <a:r>
              <a:rPr lang="en-US" sz="1600" dirty="0"/>
              <a:t> </a:t>
            </a:r>
            <a:r>
              <a:rPr lang="en-US" sz="1600" dirty="0" err="1"/>
              <a:t>logistik</a:t>
            </a:r>
            <a:r>
              <a:rPr lang="en-US" sz="1600" dirty="0"/>
              <a:t> Indonesia </a:t>
            </a:r>
            <a:r>
              <a:rPr lang="en-US" sz="1600" dirty="0" err="1" smtClean="0"/>
              <a:t>diprediksi</a:t>
            </a:r>
            <a:r>
              <a:rPr lang="en-US" sz="1600" dirty="0" smtClean="0"/>
              <a:t> </a:t>
            </a:r>
            <a:r>
              <a:rPr lang="en-US" sz="1600" dirty="0" err="1" smtClean="0"/>
              <a:t>tumbuh</a:t>
            </a:r>
            <a:r>
              <a:rPr lang="en-US" sz="1600" dirty="0" smtClean="0"/>
              <a:t> </a:t>
            </a:r>
            <a:r>
              <a:rPr lang="en-US" sz="1600" dirty="0" err="1"/>
              <a:t>sekitar</a:t>
            </a:r>
            <a:r>
              <a:rPr lang="en-US" sz="1600" dirty="0"/>
              <a:t> 14-15 </a:t>
            </a:r>
            <a:r>
              <a:rPr lang="en-US" sz="1600" dirty="0" err="1"/>
              <a:t>persen</a:t>
            </a:r>
            <a:r>
              <a:rPr lang="en-US" sz="1600" dirty="0"/>
              <a:t> </a:t>
            </a:r>
            <a:r>
              <a:rPr lang="en-US" sz="1600" dirty="0" err="1"/>
              <a:t>dalam</a:t>
            </a:r>
            <a:r>
              <a:rPr lang="en-US" sz="1600" dirty="0"/>
              <a:t> </a:t>
            </a:r>
            <a:r>
              <a:rPr lang="en-US" sz="1600" dirty="0" err="1"/>
              <a:t>kurun</a:t>
            </a:r>
            <a:r>
              <a:rPr lang="en-US" sz="1600" dirty="0"/>
              <a:t> </a:t>
            </a:r>
            <a:r>
              <a:rPr lang="en-US" sz="1600" dirty="0" err="1"/>
              <a:t>waktu</a:t>
            </a:r>
            <a:r>
              <a:rPr lang="en-US" sz="1600" dirty="0"/>
              <a:t> 5 </a:t>
            </a:r>
            <a:r>
              <a:rPr lang="en-US" sz="1600" dirty="0" err="1"/>
              <a:t>tahun</a:t>
            </a:r>
            <a:r>
              <a:rPr lang="en-US" sz="1600" dirty="0"/>
              <a:t> </a:t>
            </a:r>
            <a:r>
              <a:rPr lang="en-US" sz="1600" dirty="0" err="1" smtClean="0"/>
              <a:t>mendatang</a:t>
            </a:r>
            <a:r>
              <a:rPr lang="en-US" sz="1600" dirty="0" smtClean="0"/>
              <a:t>.</a:t>
            </a:r>
            <a:endParaRPr lang="en-US" sz="1600" dirty="0"/>
          </a:p>
        </p:txBody>
      </p:sp>
      <p:sp>
        <p:nvSpPr>
          <p:cNvPr id="11" name="Text Box 49"/>
          <p:cNvSpPr txBox="1">
            <a:spLocks noChangeArrowheads="1"/>
          </p:cNvSpPr>
          <p:nvPr/>
        </p:nvSpPr>
        <p:spPr bwMode="auto">
          <a:xfrm>
            <a:off x="500065" y="4333876"/>
            <a:ext cx="2090737" cy="9787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lnSpc>
                <a:spcPct val="80000"/>
              </a:lnSpc>
            </a:pPr>
            <a:r>
              <a:rPr lang="en-US" b="1" dirty="0" err="1" smtClean="0">
                <a:solidFill>
                  <a:srgbClr val="FFFF00"/>
                </a:solidFill>
              </a:rPr>
              <a:t>Jasa</a:t>
            </a:r>
            <a:r>
              <a:rPr lang="en-US" b="1" dirty="0" smtClean="0">
                <a:solidFill>
                  <a:srgbClr val="FFFF00"/>
                </a:solidFill>
              </a:rPr>
              <a:t> </a:t>
            </a:r>
            <a:r>
              <a:rPr lang="en-US" b="1" dirty="0" err="1" smtClean="0">
                <a:solidFill>
                  <a:srgbClr val="FFFF00"/>
                </a:solidFill>
              </a:rPr>
              <a:t>Angkutan</a:t>
            </a:r>
            <a:r>
              <a:rPr lang="en-US" b="1" dirty="0" smtClean="0">
                <a:solidFill>
                  <a:srgbClr val="FFFF00"/>
                </a:solidFill>
              </a:rPr>
              <a:t> </a:t>
            </a:r>
            <a:r>
              <a:rPr lang="en-US" b="1" dirty="0" err="1" smtClean="0">
                <a:solidFill>
                  <a:srgbClr val="FFFF00"/>
                </a:solidFill>
              </a:rPr>
              <a:t>Barang</a:t>
            </a:r>
            <a:r>
              <a:rPr lang="en-US" b="1" dirty="0" smtClean="0">
                <a:solidFill>
                  <a:srgbClr val="FFFF00"/>
                </a:solidFill>
              </a:rPr>
              <a:t>, </a:t>
            </a:r>
            <a:r>
              <a:rPr lang="en-US" b="1" dirty="0">
                <a:solidFill>
                  <a:srgbClr val="FFFF00"/>
                </a:solidFill>
              </a:rPr>
              <a:t>Cargo, Forwarder</a:t>
            </a:r>
          </a:p>
          <a:p>
            <a:pPr algn="ctr" eaLnBrk="1" hangingPunct="1">
              <a:lnSpc>
                <a:spcPct val="80000"/>
              </a:lnSpc>
            </a:pPr>
            <a:r>
              <a:rPr lang="en-US" b="1" dirty="0" err="1">
                <a:solidFill>
                  <a:srgbClr val="FFFF00"/>
                </a:solidFill>
              </a:rPr>
              <a:t>Menjamur</a:t>
            </a:r>
            <a:endParaRPr lang="en-US" b="1" dirty="0">
              <a:solidFill>
                <a:srgbClr val="FFFF00"/>
              </a:solidFill>
            </a:endParaRPr>
          </a:p>
        </p:txBody>
      </p:sp>
      <p:sp>
        <p:nvSpPr>
          <p:cNvPr id="12" name="Rectangle 1"/>
          <p:cNvSpPr>
            <a:spLocks noChangeArrowheads="1"/>
          </p:cNvSpPr>
          <p:nvPr/>
        </p:nvSpPr>
        <p:spPr bwMode="auto">
          <a:xfrm>
            <a:off x="473076" y="6010870"/>
            <a:ext cx="2117725"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b="1" dirty="0" err="1" smtClean="0">
                <a:solidFill>
                  <a:srgbClr val="FFFF00"/>
                </a:solidFill>
              </a:rPr>
              <a:t>Globalisasi</a:t>
            </a:r>
            <a:r>
              <a:rPr lang="en-US" b="1" dirty="0" smtClean="0">
                <a:solidFill>
                  <a:srgbClr val="FFFF00"/>
                </a:solidFill>
              </a:rPr>
              <a:t> </a:t>
            </a:r>
            <a:r>
              <a:rPr lang="en-US" b="1" dirty="0" err="1">
                <a:solidFill>
                  <a:srgbClr val="FFFF00"/>
                </a:solidFill>
              </a:rPr>
              <a:t>Bisnis</a:t>
            </a:r>
            <a:r>
              <a:rPr lang="en-US" b="1" dirty="0">
                <a:solidFill>
                  <a:srgbClr val="FFFF00"/>
                </a:solidFill>
              </a:rPr>
              <a:t> di </a:t>
            </a:r>
            <a:r>
              <a:rPr lang="en-US" b="1" dirty="0" err="1">
                <a:solidFill>
                  <a:srgbClr val="FFFF00"/>
                </a:solidFill>
              </a:rPr>
              <a:t>Sektor</a:t>
            </a:r>
            <a:r>
              <a:rPr lang="en-US" b="1" dirty="0">
                <a:solidFill>
                  <a:srgbClr val="FFFF00"/>
                </a:solidFill>
              </a:rPr>
              <a:t> </a:t>
            </a:r>
            <a:r>
              <a:rPr lang="en-US" b="1" dirty="0" err="1" smtClean="0">
                <a:solidFill>
                  <a:srgbClr val="FFFF00"/>
                </a:solidFill>
              </a:rPr>
              <a:t>Angkutan</a:t>
            </a:r>
            <a:r>
              <a:rPr lang="en-US" b="1" dirty="0" smtClean="0">
                <a:solidFill>
                  <a:srgbClr val="FFFF00"/>
                </a:solidFill>
              </a:rPr>
              <a:t> </a:t>
            </a:r>
            <a:r>
              <a:rPr lang="en-US" b="1" dirty="0" err="1" smtClean="0">
                <a:solidFill>
                  <a:srgbClr val="FFFF00"/>
                </a:solidFill>
              </a:rPr>
              <a:t>Barang</a:t>
            </a:r>
            <a:endParaRPr lang="en-US" b="1" dirty="0">
              <a:solidFill>
                <a:srgbClr val="FFFF00"/>
              </a:solidFill>
            </a:endParaRPr>
          </a:p>
        </p:txBody>
      </p:sp>
      <p:sp>
        <p:nvSpPr>
          <p:cNvPr id="13" name="Rectangle 4"/>
          <p:cNvSpPr>
            <a:spLocks noChangeArrowheads="1"/>
          </p:cNvSpPr>
          <p:nvPr/>
        </p:nvSpPr>
        <p:spPr bwMode="auto">
          <a:xfrm>
            <a:off x="3581400" y="3352801"/>
            <a:ext cx="5334000"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285750" indent="-285750" algn="just">
              <a:buFont typeface="Arial" pitchFamily="34" charset="0"/>
              <a:buChar char="•"/>
            </a:pPr>
            <a:r>
              <a:rPr lang="en-US" sz="1500" dirty="0" err="1" smtClean="0">
                <a:solidFill>
                  <a:srgbClr val="000066"/>
                </a:solidFill>
              </a:rPr>
              <a:t>Jasa</a:t>
            </a:r>
            <a:r>
              <a:rPr lang="en-US" sz="1500" dirty="0" smtClean="0">
                <a:solidFill>
                  <a:srgbClr val="000066"/>
                </a:solidFill>
              </a:rPr>
              <a:t> </a:t>
            </a:r>
            <a:r>
              <a:rPr lang="en-US" sz="1500" dirty="0" err="1" smtClean="0">
                <a:solidFill>
                  <a:srgbClr val="000066"/>
                </a:solidFill>
              </a:rPr>
              <a:t>Angkutan</a:t>
            </a:r>
            <a:r>
              <a:rPr lang="en-US" sz="1500" dirty="0" smtClean="0">
                <a:solidFill>
                  <a:srgbClr val="000066"/>
                </a:solidFill>
              </a:rPr>
              <a:t> </a:t>
            </a:r>
            <a:r>
              <a:rPr lang="en-US" sz="1500" dirty="0" err="1" smtClean="0">
                <a:solidFill>
                  <a:srgbClr val="000066"/>
                </a:solidFill>
              </a:rPr>
              <a:t>Barang</a:t>
            </a:r>
            <a:r>
              <a:rPr lang="en-US" sz="1500" dirty="0" smtClean="0">
                <a:solidFill>
                  <a:srgbClr val="000066"/>
                </a:solidFill>
              </a:rPr>
              <a:t> </a:t>
            </a:r>
            <a:r>
              <a:rPr lang="en-US" sz="1500" dirty="0" err="1" smtClean="0">
                <a:solidFill>
                  <a:srgbClr val="000066"/>
                </a:solidFill>
              </a:rPr>
              <a:t>nasional</a:t>
            </a:r>
            <a:r>
              <a:rPr lang="en-US" sz="1500" dirty="0" smtClean="0">
                <a:solidFill>
                  <a:srgbClr val="000066"/>
                </a:solidFill>
              </a:rPr>
              <a:t> </a:t>
            </a:r>
            <a:r>
              <a:rPr lang="en-US" sz="1500" dirty="0" err="1">
                <a:solidFill>
                  <a:srgbClr val="000066"/>
                </a:solidFill>
              </a:rPr>
              <a:t>sangatlah</a:t>
            </a:r>
            <a:r>
              <a:rPr lang="en-US" sz="1500" dirty="0">
                <a:solidFill>
                  <a:srgbClr val="000066"/>
                </a:solidFill>
              </a:rPr>
              <a:t> fragmented. </a:t>
            </a:r>
            <a:r>
              <a:rPr lang="en-US" sz="1500" dirty="0" err="1">
                <a:solidFill>
                  <a:srgbClr val="000066"/>
                </a:solidFill>
              </a:rPr>
              <a:t>Tidak</a:t>
            </a:r>
            <a:r>
              <a:rPr lang="en-US" sz="1500" dirty="0">
                <a:solidFill>
                  <a:srgbClr val="000066"/>
                </a:solidFill>
              </a:rPr>
              <a:t> </a:t>
            </a:r>
            <a:r>
              <a:rPr lang="en-US" sz="1500" dirty="0" err="1">
                <a:solidFill>
                  <a:srgbClr val="000066"/>
                </a:solidFill>
              </a:rPr>
              <a:t>ada</a:t>
            </a:r>
            <a:r>
              <a:rPr lang="en-US" sz="1500" dirty="0">
                <a:solidFill>
                  <a:srgbClr val="000066"/>
                </a:solidFill>
              </a:rPr>
              <a:t> </a:t>
            </a:r>
            <a:r>
              <a:rPr lang="en-US" sz="1500" dirty="0" err="1">
                <a:solidFill>
                  <a:srgbClr val="000066"/>
                </a:solidFill>
              </a:rPr>
              <a:t>satu</a:t>
            </a:r>
            <a:r>
              <a:rPr lang="en-US" sz="1500" dirty="0">
                <a:solidFill>
                  <a:srgbClr val="000066"/>
                </a:solidFill>
              </a:rPr>
              <a:t> </a:t>
            </a:r>
            <a:r>
              <a:rPr lang="en-US" sz="1500" dirty="0" err="1">
                <a:solidFill>
                  <a:srgbClr val="000066"/>
                </a:solidFill>
              </a:rPr>
              <a:t>pelaku</a:t>
            </a:r>
            <a:r>
              <a:rPr lang="en-US" sz="1500" dirty="0">
                <a:solidFill>
                  <a:srgbClr val="000066"/>
                </a:solidFill>
              </a:rPr>
              <a:t> </a:t>
            </a:r>
            <a:r>
              <a:rPr lang="en-US" sz="1500" dirty="0" err="1">
                <a:solidFill>
                  <a:srgbClr val="000066"/>
                </a:solidFill>
              </a:rPr>
              <a:t>usaha</a:t>
            </a:r>
            <a:r>
              <a:rPr lang="en-US" sz="1500" dirty="0">
                <a:solidFill>
                  <a:srgbClr val="000066"/>
                </a:solidFill>
              </a:rPr>
              <a:t> yang </a:t>
            </a:r>
            <a:r>
              <a:rPr lang="en-US" sz="1500" dirty="0" err="1">
                <a:solidFill>
                  <a:srgbClr val="000066"/>
                </a:solidFill>
              </a:rPr>
              <a:t>menguasai</a:t>
            </a:r>
            <a:r>
              <a:rPr lang="en-US" sz="1500" dirty="0">
                <a:solidFill>
                  <a:srgbClr val="000066"/>
                </a:solidFill>
              </a:rPr>
              <a:t> </a:t>
            </a:r>
            <a:r>
              <a:rPr lang="en-US" sz="1500" dirty="0" err="1">
                <a:solidFill>
                  <a:srgbClr val="000066"/>
                </a:solidFill>
              </a:rPr>
              <a:t>secara</a:t>
            </a:r>
            <a:r>
              <a:rPr lang="en-US" sz="1500" dirty="0">
                <a:solidFill>
                  <a:srgbClr val="000066"/>
                </a:solidFill>
              </a:rPr>
              <a:t> </a:t>
            </a:r>
            <a:r>
              <a:rPr lang="en-US" sz="1500" dirty="0" err="1">
                <a:solidFill>
                  <a:srgbClr val="000066"/>
                </a:solidFill>
              </a:rPr>
              <a:t>dominan</a:t>
            </a:r>
            <a:r>
              <a:rPr lang="en-US" sz="1500" dirty="0">
                <a:solidFill>
                  <a:srgbClr val="000066"/>
                </a:solidFill>
              </a:rPr>
              <a:t>. </a:t>
            </a:r>
            <a:r>
              <a:rPr lang="en-US" sz="1500" dirty="0" err="1">
                <a:solidFill>
                  <a:srgbClr val="000066"/>
                </a:solidFill>
              </a:rPr>
              <a:t>Iklim</a:t>
            </a:r>
            <a:r>
              <a:rPr lang="en-US" sz="1500" dirty="0">
                <a:solidFill>
                  <a:srgbClr val="000066"/>
                </a:solidFill>
              </a:rPr>
              <a:t> </a:t>
            </a:r>
            <a:r>
              <a:rPr lang="en-US" sz="1500" dirty="0" err="1">
                <a:solidFill>
                  <a:srgbClr val="000066"/>
                </a:solidFill>
              </a:rPr>
              <a:t>industri</a:t>
            </a:r>
            <a:r>
              <a:rPr lang="en-US" sz="1500" dirty="0">
                <a:solidFill>
                  <a:srgbClr val="000066"/>
                </a:solidFill>
              </a:rPr>
              <a:t> </a:t>
            </a:r>
            <a:r>
              <a:rPr lang="en-US" sz="1500" dirty="0" err="1">
                <a:solidFill>
                  <a:srgbClr val="000066"/>
                </a:solidFill>
              </a:rPr>
              <a:t>logistik</a:t>
            </a:r>
            <a:r>
              <a:rPr lang="en-US" sz="1500" dirty="0">
                <a:solidFill>
                  <a:srgbClr val="000066"/>
                </a:solidFill>
              </a:rPr>
              <a:t> </a:t>
            </a:r>
            <a:r>
              <a:rPr lang="en-US" sz="1500" dirty="0" err="1">
                <a:solidFill>
                  <a:srgbClr val="000066"/>
                </a:solidFill>
              </a:rPr>
              <a:t>asli</a:t>
            </a:r>
            <a:r>
              <a:rPr lang="en-US" sz="1500" dirty="0">
                <a:solidFill>
                  <a:srgbClr val="000066"/>
                </a:solidFill>
              </a:rPr>
              <a:t> Indonesia </a:t>
            </a:r>
            <a:r>
              <a:rPr lang="en-US" sz="1500" dirty="0" err="1">
                <a:solidFill>
                  <a:srgbClr val="000066"/>
                </a:solidFill>
              </a:rPr>
              <a:t>nyatanya</a:t>
            </a:r>
            <a:r>
              <a:rPr lang="en-US" sz="1500" dirty="0">
                <a:solidFill>
                  <a:srgbClr val="000066"/>
                </a:solidFill>
              </a:rPr>
              <a:t> </a:t>
            </a:r>
            <a:r>
              <a:rPr lang="en-US" sz="1500" dirty="0" err="1">
                <a:solidFill>
                  <a:srgbClr val="000066"/>
                </a:solidFill>
              </a:rPr>
              <a:t>sama</a:t>
            </a:r>
            <a:r>
              <a:rPr lang="en-US" sz="1500" dirty="0">
                <a:solidFill>
                  <a:srgbClr val="000066"/>
                </a:solidFill>
              </a:rPr>
              <a:t> </a:t>
            </a:r>
            <a:r>
              <a:rPr lang="en-US" sz="1500" dirty="0" err="1">
                <a:solidFill>
                  <a:srgbClr val="000066"/>
                </a:solidFill>
              </a:rPr>
              <a:t>sekali</a:t>
            </a:r>
            <a:r>
              <a:rPr lang="en-US" sz="1500" dirty="0">
                <a:solidFill>
                  <a:srgbClr val="000066"/>
                </a:solidFill>
              </a:rPr>
              <a:t> </a:t>
            </a:r>
            <a:r>
              <a:rPr lang="en-US" sz="1500" dirty="0" err="1">
                <a:solidFill>
                  <a:srgbClr val="000066"/>
                </a:solidFill>
              </a:rPr>
              <a:t>belum</a:t>
            </a:r>
            <a:r>
              <a:rPr lang="en-US" sz="1500" dirty="0">
                <a:solidFill>
                  <a:srgbClr val="000066"/>
                </a:solidFill>
              </a:rPr>
              <a:t> </a:t>
            </a:r>
            <a:r>
              <a:rPr lang="en-US" sz="1500" dirty="0" err="1">
                <a:solidFill>
                  <a:srgbClr val="000066"/>
                </a:solidFill>
              </a:rPr>
              <a:t>siap</a:t>
            </a:r>
            <a:r>
              <a:rPr lang="en-US" sz="1500" dirty="0">
                <a:solidFill>
                  <a:srgbClr val="000066"/>
                </a:solidFill>
              </a:rPr>
              <a:t> </a:t>
            </a:r>
            <a:r>
              <a:rPr lang="en-US" sz="1500" dirty="0" err="1">
                <a:solidFill>
                  <a:srgbClr val="000066"/>
                </a:solidFill>
              </a:rPr>
              <a:t>menghadapi</a:t>
            </a:r>
            <a:r>
              <a:rPr lang="en-US" sz="1500" dirty="0">
                <a:solidFill>
                  <a:srgbClr val="000066"/>
                </a:solidFill>
              </a:rPr>
              <a:t> </a:t>
            </a:r>
            <a:r>
              <a:rPr lang="en-US" sz="1500" dirty="0" err="1">
                <a:solidFill>
                  <a:srgbClr val="000066"/>
                </a:solidFill>
              </a:rPr>
              <a:t>hal</a:t>
            </a:r>
            <a:r>
              <a:rPr lang="en-US" sz="1500" dirty="0">
                <a:solidFill>
                  <a:srgbClr val="000066"/>
                </a:solidFill>
              </a:rPr>
              <a:t> </a:t>
            </a:r>
            <a:r>
              <a:rPr lang="en-US" sz="1500" dirty="0" err="1">
                <a:solidFill>
                  <a:srgbClr val="000066"/>
                </a:solidFill>
              </a:rPr>
              <a:t>tersebut</a:t>
            </a:r>
            <a:r>
              <a:rPr lang="en-US" sz="1500" dirty="0">
                <a:solidFill>
                  <a:srgbClr val="000066"/>
                </a:solidFill>
              </a:rPr>
              <a:t>.</a:t>
            </a:r>
          </a:p>
          <a:p>
            <a:pPr marL="285750" indent="-285750" algn="just">
              <a:buFont typeface="Arial" pitchFamily="34" charset="0"/>
              <a:buChar char="•"/>
            </a:pPr>
            <a:endParaRPr lang="en-US" sz="1500" dirty="0">
              <a:solidFill>
                <a:srgbClr val="000066"/>
              </a:solidFill>
            </a:endParaRPr>
          </a:p>
          <a:p>
            <a:pPr marL="285750" indent="-285750" algn="just">
              <a:buFont typeface="Arial" pitchFamily="34" charset="0"/>
              <a:buChar char="•"/>
            </a:pPr>
            <a:r>
              <a:rPr lang="en-US" sz="1500" dirty="0" err="1">
                <a:solidFill>
                  <a:srgbClr val="000066"/>
                </a:solidFill>
              </a:rPr>
              <a:t>Banyak</a:t>
            </a:r>
            <a:r>
              <a:rPr lang="en-US" sz="1500" dirty="0">
                <a:solidFill>
                  <a:srgbClr val="000066"/>
                </a:solidFill>
              </a:rPr>
              <a:t> </a:t>
            </a:r>
            <a:r>
              <a:rPr lang="en-US" sz="1500" dirty="0" err="1">
                <a:solidFill>
                  <a:srgbClr val="000066"/>
                </a:solidFill>
              </a:rPr>
              <a:t>perusahaan-perusahaan</a:t>
            </a:r>
            <a:r>
              <a:rPr lang="en-US" sz="1500" dirty="0">
                <a:solidFill>
                  <a:srgbClr val="000066"/>
                </a:solidFill>
              </a:rPr>
              <a:t> </a:t>
            </a:r>
            <a:r>
              <a:rPr lang="en-US" sz="1500" dirty="0" err="1">
                <a:solidFill>
                  <a:srgbClr val="000066"/>
                </a:solidFill>
              </a:rPr>
              <a:t>asing</a:t>
            </a:r>
            <a:r>
              <a:rPr lang="en-US" sz="1500" dirty="0">
                <a:solidFill>
                  <a:srgbClr val="000066"/>
                </a:solidFill>
              </a:rPr>
              <a:t> yang </a:t>
            </a:r>
            <a:r>
              <a:rPr lang="en-US" sz="1500" dirty="0" err="1">
                <a:solidFill>
                  <a:srgbClr val="000066"/>
                </a:solidFill>
              </a:rPr>
              <a:t>ingin</a:t>
            </a:r>
            <a:r>
              <a:rPr lang="en-US" sz="1500" dirty="0">
                <a:solidFill>
                  <a:srgbClr val="000066"/>
                </a:solidFill>
              </a:rPr>
              <a:t> </a:t>
            </a:r>
            <a:r>
              <a:rPr lang="en-US" sz="1500" dirty="0" err="1">
                <a:solidFill>
                  <a:srgbClr val="000066"/>
                </a:solidFill>
              </a:rPr>
              <a:t>masuk</a:t>
            </a:r>
            <a:r>
              <a:rPr lang="en-US" sz="1500" dirty="0">
                <a:solidFill>
                  <a:srgbClr val="000066"/>
                </a:solidFill>
              </a:rPr>
              <a:t> di </a:t>
            </a:r>
            <a:r>
              <a:rPr lang="en-US" sz="1500" dirty="0" err="1">
                <a:solidFill>
                  <a:srgbClr val="000066"/>
                </a:solidFill>
              </a:rPr>
              <a:t>bisnis</a:t>
            </a:r>
            <a:r>
              <a:rPr lang="en-US" sz="1500" dirty="0">
                <a:solidFill>
                  <a:srgbClr val="000066"/>
                </a:solidFill>
              </a:rPr>
              <a:t> </a:t>
            </a:r>
            <a:r>
              <a:rPr lang="en-US" sz="1500" dirty="0" err="1">
                <a:solidFill>
                  <a:srgbClr val="000066"/>
                </a:solidFill>
              </a:rPr>
              <a:t>ini</a:t>
            </a:r>
            <a:r>
              <a:rPr lang="en-US" sz="1500" dirty="0">
                <a:solidFill>
                  <a:srgbClr val="000066"/>
                </a:solidFill>
              </a:rPr>
              <a:t> di Indonesia, </a:t>
            </a:r>
            <a:r>
              <a:rPr lang="en-US" sz="1500" dirty="0" err="1">
                <a:solidFill>
                  <a:srgbClr val="000066"/>
                </a:solidFill>
              </a:rPr>
              <a:t>baik</a:t>
            </a:r>
            <a:r>
              <a:rPr lang="en-US" sz="1500" dirty="0">
                <a:solidFill>
                  <a:srgbClr val="000066"/>
                </a:solidFill>
              </a:rPr>
              <a:t> </a:t>
            </a:r>
            <a:r>
              <a:rPr lang="en-US" sz="1500" dirty="0" err="1">
                <a:solidFill>
                  <a:srgbClr val="000066"/>
                </a:solidFill>
              </a:rPr>
              <a:t>melalui</a:t>
            </a:r>
            <a:r>
              <a:rPr lang="en-US" sz="1500" dirty="0">
                <a:solidFill>
                  <a:srgbClr val="000066"/>
                </a:solidFill>
              </a:rPr>
              <a:t> proses </a:t>
            </a:r>
            <a:r>
              <a:rPr lang="en-US" sz="1500" dirty="0" err="1">
                <a:solidFill>
                  <a:srgbClr val="000066"/>
                </a:solidFill>
              </a:rPr>
              <a:t>akuisisi</a:t>
            </a:r>
            <a:r>
              <a:rPr lang="en-US" sz="1500" dirty="0">
                <a:solidFill>
                  <a:srgbClr val="000066"/>
                </a:solidFill>
              </a:rPr>
              <a:t>, joint venture, </a:t>
            </a:r>
            <a:r>
              <a:rPr lang="en-US" sz="1500" dirty="0" err="1">
                <a:solidFill>
                  <a:srgbClr val="000066"/>
                </a:solidFill>
              </a:rPr>
              <a:t>kerjasama</a:t>
            </a:r>
            <a:r>
              <a:rPr lang="en-US" sz="1500" dirty="0">
                <a:solidFill>
                  <a:srgbClr val="000066"/>
                </a:solidFill>
              </a:rPr>
              <a:t> </a:t>
            </a:r>
            <a:r>
              <a:rPr lang="en-US" sz="1500" dirty="0" err="1">
                <a:solidFill>
                  <a:srgbClr val="000066"/>
                </a:solidFill>
              </a:rPr>
              <a:t>operasi</a:t>
            </a:r>
            <a:r>
              <a:rPr lang="en-US" sz="1500" dirty="0">
                <a:solidFill>
                  <a:srgbClr val="000066"/>
                </a:solidFill>
              </a:rPr>
              <a:t> </a:t>
            </a:r>
            <a:r>
              <a:rPr lang="en-US" sz="1500" dirty="0" err="1">
                <a:solidFill>
                  <a:srgbClr val="000066"/>
                </a:solidFill>
              </a:rPr>
              <a:t>dan</a:t>
            </a:r>
            <a:r>
              <a:rPr lang="en-US" sz="1500" dirty="0">
                <a:solidFill>
                  <a:srgbClr val="000066"/>
                </a:solidFill>
              </a:rPr>
              <a:t> </a:t>
            </a:r>
            <a:r>
              <a:rPr lang="en-US" sz="1500" dirty="0" err="1">
                <a:solidFill>
                  <a:srgbClr val="000066"/>
                </a:solidFill>
              </a:rPr>
              <a:t>berbagai</a:t>
            </a:r>
            <a:r>
              <a:rPr lang="en-US" sz="1500" dirty="0">
                <a:solidFill>
                  <a:srgbClr val="000066"/>
                </a:solidFill>
              </a:rPr>
              <a:t> </a:t>
            </a:r>
            <a:r>
              <a:rPr lang="en-US" sz="1500" dirty="0" err="1">
                <a:solidFill>
                  <a:srgbClr val="000066"/>
                </a:solidFill>
              </a:rPr>
              <a:t>bentuk</a:t>
            </a:r>
            <a:r>
              <a:rPr lang="en-US" sz="1500" dirty="0">
                <a:solidFill>
                  <a:srgbClr val="000066"/>
                </a:solidFill>
              </a:rPr>
              <a:t> </a:t>
            </a:r>
            <a:r>
              <a:rPr lang="en-US" sz="1500" dirty="0" err="1">
                <a:solidFill>
                  <a:srgbClr val="000066"/>
                </a:solidFill>
              </a:rPr>
              <a:t>kerjasama</a:t>
            </a:r>
            <a:r>
              <a:rPr lang="en-US" sz="1500" dirty="0">
                <a:solidFill>
                  <a:srgbClr val="000066"/>
                </a:solidFill>
              </a:rPr>
              <a:t> </a:t>
            </a:r>
            <a:r>
              <a:rPr lang="en-US" sz="1500" dirty="0" err="1">
                <a:solidFill>
                  <a:srgbClr val="000066"/>
                </a:solidFill>
              </a:rPr>
              <a:t>lainnya</a:t>
            </a:r>
            <a:r>
              <a:rPr lang="en-US" sz="1500" dirty="0">
                <a:solidFill>
                  <a:srgbClr val="000066"/>
                </a:solidFill>
              </a:rPr>
              <a:t> </a:t>
            </a:r>
          </a:p>
          <a:p>
            <a:pPr marL="285750" indent="-285750" algn="just">
              <a:buFont typeface="Arial" pitchFamily="34" charset="0"/>
              <a:buChar char="•"/>
            </a:pPr>
            <a:endParaRPr lang="en-US" sz="1500" dirty="0">
              <a:solidFill>
                <a:srgbClr val="000066"/>
              </a:solidFill>
            </a:endParaRPr>
          </a:p>
          <a:p>
            <a:pPr marL="285750" indent="-285750" algn="just">
              <a:buFont typeface="Arial" pitchFamily="34" charset="0"/>
              <a:buChar char="•"/>
            </a:pPr>
            <a:r>
              <a:rPr lang="en-US" sz="1500" dirty="0">
                <a:solidFill>
                  <a:srgbClr val="000066"/>
                </a:solidFill>
              </a:rPr>
              <a:t>Customer </a:t>
            </a:r>
            <a:r>
              <a:rPr lang="en-US" sz="1500" dirty="0" err="1">
                <a:solidFill>
                  <a:srgbClr val="000066"/>
                </a:solidFill>
              </a:rPr>
              <a:t>cenderung</a:t>
            </a:r>
            <a:r>
              <a:rPr lang="en-US" sz="1500" dirty="0">
                <a:solidFill>
                  <a:srgbClr val="000066"/>
                </a:solidFill>
              </a:rPr>
              <a:t> </a:t>
            </a:r>
            <a:r>
              <a:rPr lang="en-US" sz="1500" dirty="0" err="1">
                <a:solidFill>
                  <a:srgbClr val="000066"/>
                </a:solidFill>
              </a:rPr>
              <a:t>menentukan</a:t>
            </a:r>
            <a:r>
              <a:rPr lang="en-US" sz="1500" dirty="0">
                <a:solidFill>
                  <a:srgbClr val="000066"/>
                </a:solidFill>
              </a:rPr>
              <a:t> </a:t>
            </a:r>
            <a:r>
              <a:rPr lang="en-US" sz="1500" dirty="0" err="1">
                <a:solidFill>
                  <a:srgbClr val="000066"/>
                </a:solidFill>
              </a:rPr>
              <a:t>pilihan</a:t>
            </a:r>
            <a:r>
              <a:rPr lang="en-US" sz="1500" dirty="0">
                <a:solidFill>
                  <a:srgbClr val="000066"/>
                </a:solidFill>
              </a:rPr>
              <a:t> </a:t>
            </a:r>
            <a:r>
              <a:rPr lang="en-US" sz="1500" dirty="0" err="1">
                <a:solidFill>
                  <a:srgbClr val="000066"/>
                </a:solidFill>
              </a:rPr>
              <a:t>berdasarkan</a:t>
            </a:r>
            <a:r>
              <a:rPr lang="en-US" sz="1500" dirty="0">
                <a:solidFill>
                  <a:srgbClr val="000066"/>
                </a:solidFill>
              </a:rPr>
              <a:t> </a:t>
            </a:r>
            <a:r>
              <a:rPr lang="en-US" sz="1500" dirty="0" err="1">
                <a:solidFill>
                  <a:srgbClr val="000066"/>
                </a:solidFill>
              </a:rPr>
              <a:t>harga</a:t>
            </a:r>
            <a:r>
              <a:rPr lang="en-US" sz="1500" dirty="0">
                <a:solidFill>
                  <a:srgbClr val="000066"/>
                </a:solidFill>
              </a:rPr>
              <a:t> </a:t>
            </a:r>
            <a:r>
              <a:rPr lang="en-US" sz="1500" b="1" dirty="0" err="1">
                <a:solidFill>
                  <a:srgbClr val="000066"/>
                </a:solidFill>
              </a:rPr>
              <a:t>sehingga</a:t>
            </a:r>
            <a:r>
              <a:rPr lang="en-US" sz="1500" dirty="0">
                <a:solidFill>
                  <a:srgbClr val="000066"/>
                </a:solidFill>
              </a:rPr>
              <a:t> </a:t>
            </a:r>
            <a:r>
              <a:rPr lang="en-US" sz="1500" dirty="0" err="1">
                <a:solidFill>
                  <a:srgbClr val="000066"/>
                </a:solidFill>
              </a:rPr>
              <a:t>Pelaku</a:t>
            </a:r>
            <a:r>
              <a:rPr lang="en-US" sz="1500" dirty="0">
                <a:solidFill>
                  <a:srgbClr val="000066"/>
                </a:solidFill>
              </a:rPr>
              <a:t> </a:t>
            </a:r>
            <a:r>
              <a:rPr lang="en-US" sz="1500" dirty="0" err="1">
                <a:solidFill>
                  <a:srgbClr val="000066"/>
                </a:solidFill>
              </a:rPr>
              <a:t>usaha</a:t>
            </a:r>
            <a:r>
              <a:rPr lang="en-US" sz="1500" dirty="0">
                <a:solidFill>
                  <a:srgbClr val="000066"/>
                </a:solidFill>
              </a:rPr>
              <a:t> </a:t>
            </a:r>
            <a:r>
              <a:rPr lang="en-US" sz="1500" dirty="0" err="1" smtClean="0">
                <a:solidFill>
                  <a:srgbClr val="000066"/>
                </a:solidFill>
              </a:rPr>
              <a:t>angkutan</a:t>
            </a:r>
            <a:r>
              <a:rPr lang="en-US" sz="1500" dirty="0" smtClean="0">
                <a:solidFill>
                  <a:srgbClr val="000066"/>
                </a:solidFill>
              </a:rPr>
              <a:t> </a:t>
            </a:r>
            <a:r>
              <a:rPr lang="en-US" sz="1500" dirty="0" err="1" smtClean="0">
                <a:solidFill>
                  <a:srgbClr val="000066"/>
                </a:solidFill>
              </a:rPr>
              <a:t>barang</a:t>
            </a:r>
            <a:r>
              <a:rPr lang="en-US" sz="1500" dirty="0" smtClean="0">
                <a:solidFill>
                  <a:srgbClr val="000066"/>
                </a:solidFill>
              </a:rPr>
              <a:t> </a:t>
            </a:r>
            <a:r>
              <a:rPr lang="en-US" sz="1500" dirty="0" err="1" smtClean="0">
                <a:solidFill>
                  <a:srgbClr val="000066"/>
                </a:solidFill>
                <a:sym typeface="Wingdings" pitchFamily="2" charset="2"/>
              </a:rPr>
              <a:t>lebih</a:t>
            </a:r>
            <a:r>
              <a:rPr lang="en-US" sz="1500" dirty="0" smtClean="0">
                <a:solidFill>
                  <a:srgbClr val="000066"/>
                </a:solidFill>
                <a:sym typeface="Wingdings" pitchFamily="2" charset="2"/>
              </a:rPr>
              <a:t> </a:t>
            </a:r>
            <a:r>
              <a:rPr lang="en-US" sz="1500" dirty="0" err="1">
                <a:solidFill>
                  <a:srgbClr val="000066"/>
                </a:solidFill>
                <a:sym typeface="Wingdings" pitchFamily="2" charset="2"/>
              </a:rPr>
              <a:t>fokus</a:t>
            </a:r>
            <a:r>
              <a:rPr lang="en-US" sz="1500" dirty="0">
                <a:solidFill>
                  <a:srgbClr val="000066"/>
                </a:solidFill>
                <a:sym typeface="Wingdings" pitchFamily="2" charset="2"/>
              </a:rPr>
              <a:t> </a:t>
            </a:r>
            <a:r>
              <a:rPr lang="en-US" sz="1500" dirty="0" err="1">
                <a:solidFill>
                  <a:srgbClr val="000066"/>
                </a:solidFill>
              </a:rPr>
              <a:t>menawarkan</a:t>
            </a:r>
            <a:r>
              <a:rPr lang="en-US" sz="1500" dirty="0">
                <a:solidFill>
                  <a:srgbClr val="000066"/>
                </a:solidFill>
              </a:rPr>
              <a:t> </a:t>
            </a:r>
            <a:r>
              <a:rPr lang="en-US" sz="1500" dirty="0" err="1">
                <a:solidFill>
                  <a:srgbClr val="000066"/>
                </a:solidFill>
              </a:rPr>
              <a:t>harga</a:t>
            </a:r>
            <a:r>
              <a:rPr lang="en-US" sz="1500" dirty="0">
                <a:solidFill>
                  <a:srgbClr val="000066"/>
                </a:solidFill>
              </a:rPr>
              <a:t> </a:t>
            </a:r>
            <a:r>
              <a:rPr lang="en-US" sz="1500" dirty="0" err="1">
                <a:solidFill>
                  <a:srgbClr val="000066"/>
                </a:solidFill>
              </a:rPr>
              <a:t>ekonomis</a:t>
            </a:r>
            <a:r>
              <a:rPr lang="en-US" sz="1500" dirty="0">
                <a:solidFill>
                  <a:srgbClr val="000066"/>
                </a:solidFill>
              </a:rPr>
              <a:t> </a:t>
            </a:r>
            <a:r>
              <a:rPr lang="en-US" sz="1500" dirty="0" err="1">
                <a:solidFill>
                  <a:srgbClr val="000066"/>
                </a:solidFill>
              </a:rPr>
              <a:t>daripada</a:t>
            </a:r>
            <a:r>
              <a:rPr lang="en-US" sz="1500" dirty="0">
                <a:solidFill>
                  <a:srgbClr val="000066"/>
                </a:solidFill>
              </a:rPr>
              <a:t> </a:t>
            </a:r>
            <a:r>
              <a:rPr lang="en-US" sz="1500" dirty="0" err="1">
                <a:solidFill>
                  <a:srgbClr val="000066"/>
                </a:solidFill>
              </a:rPr>
              <a:t>menciptakan</a:t>
            </a:r>
            <a:r>
              <a:rPr lang="en-US" sz="1500" dirty="0">
                <a:solidFill>
                  <a:srgbClr val="000066"/>
                </a:solidFill>
              </a:rPr>
              <a:t> </a:t>
            </a:r>
            <a:r>
              <a:rPr lang="en-US" sz="1500" dirty="0" err="1">
                <a:solidFill>
                  <a:srgbClr val="000066"/>
                </a:solidFill>
              </a:rPr>
              <a:t>layanan</a:t>
            </a:r>
            <a:r>
              <a:rPr lang="en-US" sz="1500" dirty="0">
                <a:solidFill>
                  <a:srgbClr val="000066"/>
                </a:solidFill>
              </a:rPr>
              <a:t> yang </a:t>
            </a:r>
            <a:r>
              <a:rPr lang="en-US" sz="1500" dirty="0" err="1">
                <a:solidFill>
                  <a:srgbClr val="000066"/>
                </a:solidFill>
              </a:rPr>
              <a:t>memiliki</a:t>
            </a:r>
            <a:r>
              <a:rPr lang="en-US" sz="1500" dirty="0">
                <a:solidFill>
                  <a:srgbClr val="000066"/>
                </a:solidFill>
              </a:rPr>
              <a:t> </a:t>
            </a:r>
            <a:r>
              <a:rPr lang="en-US" sz="1500" dirty="0" err="1">
                <a:solidFill>
                  <a:srgbClr val="000066"/>
                </a:solidFill>
              </a:rPr>
              <a:t>nilai</a:t>
            </a:r>
            <a:r>
              <a:rPr lang="en-US" sz="1500" dirty="0">
                <a:solidFill>
                  <a:srgbClr val="000066"/>
                </a:solidFill>
              </a:rPr>
              <a:t> </a:t>
            </a:r>
            <a:r>
              <a:rPr lang="en-US" sz="1500" dirty="0" err="1">
                <a:solidFill>
                  <a:srgbClr val="000066"/>
                </a:solidFill>
              </a:rPr>
              <a:t>tambah</a:t>
            </a:r>
            <a:r>
              <a:rPr lang="en-US" sz="1500" dirty="0">
                <a:solidFill>
                  <a:srgbClr val="000066"/>
                </a:solidFill>
              </a:rPr>
              <a:t> (</a:t>
            </a:r>
            <a:r>
              <a:rPr lang="en-US" sz="1500" i="1" dirty="0">
                <a:solidFill>
                  <a:srgbClr val="000066"/>
                </a:solidFill>
              </a:rPr>
              <a:t>value added service</a:t>
            </a:r>
            <a:r>
              <a:rPr lang="en-US" sz="1500" dirty="0">
                <a:solidFill>
                  <a:srgbClr val="000066"/>
                </a:solidFill>
              </a:rPr>
              <a:t>) </a:t>
            </a:r>
            <a:r>
              <a:rPr lang="en-US" sz="1500" dirty="0" err="1">
                <a:solidFill>
                  <a:srgbClr val="000066"/>
                </a:solidFill>
              </a:rPr>
              <a:t>atau</a:t>
            </a:r>
            <a:r>
              <a:rPr lang="en-US" sz="1500" dirty="0">
                <a:solidFill>
                  <a:srgbClr val="000066"/>
                </a:solidFill>
              </a:rPr>
              <a:t> </a:t>
            </a:r>
            <a:r>
              <a:rPr lang="en-US" sz="1500" dirty="0" err="1">
                <a:solidFill>
                  <a:srgbClr val="000066"/>
                </a:solidFill>
              </a:rPr>
              <a:t>Inovasi</a:t>
            </a:r>
            <a:r>
              <a:rPr lang="en-US" sz="1500" dirty="0">
                <a:solidFill>
                  <a:srgbClr val="000066"/>
                </a:solidFill>
              </a:rPr>
              <a:t> .</a:t>
            </a:r>
          </a:p>
        </p:txBody>
      </p:sp>
      <p:sp>
        <p:nvSpPr>
          <p:cNvPr id="14" name="Down Arrow 13"/>
          <p:cNvSpPr/>
          <p:nvPr/>
        </p:nvSpPr>
        <p:spPr>
          <a:xfrm>
            <a:off x="760413" y="3270250"/>
            <a:ext cx="1600200" cy="76835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t>Reaksi</a:t>
            </a:r>
            <a:endParaRPr lang="en-US" dirty="0"/>
          </a:p>
        </p:txBody>
      </p:sp>
      <p:sp>
        <p:nvSpPr>
          <p:cNvPr id="15" name="Right Arrow 14"/>
          <p:cNvSpPr/>
          <p:nvPr/>
        </p:nvSpPr>
        <p:spPr>
          <a:xfrm>
            <a:off x="2133600" y="5002214"/>
            <a:ext cx="1447800" cy="1246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a:solidFill>
                  <a:srgbClr val="C00000"/>
                </a:solidFill>
              </a:rPr>
              <a:t>Akibatnya</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0" y="23813"/>
            <a:ext cx="8229600" cy="1006475"/>
          </a:xfrm>
        </p:spPr>
        <p:txBody>
          <a:bodyPr>
            <a:normAutofit/>
          </a:bodyPr>
          <a:lstStyle/>
          <a:p>
            <a:pPr eaLnBrk="1" hangingPunct="1">
              <a:lnSpc>
                <a:spcPct val="80000"/>
              </a:lnSpc>
            </a:pPr>
            <a:r>
              <a:rPr lang="en-US" sz="3200" b="1" dirty="0" smtClean="0">
                <a:latin typeface="Charter Black" charset="0"/>
                <a:ea typeface="ＭＳ Ｐゴシック" charset="0"/>
                <a:cs typeface="Charter Black" charset="0"/>
              </a:rPr>
              <a:t>TANTANGAN OPERASIONAL ANGKUTAN BARANG</a:t>
            </a:r>
            <a:endParaRPr lang="en-US" sz="3200" b="1" dirty="0">
              <a:latin typeface="Charter Black" charset="0"/>
              <a:ea typeface="ＭＳ Ｐゴシック" charset="0"/>
              <a:cs typeface="Charter Black" charset="0"/>
            </a:endParaRPr>
          </a:p>
        </p:txBody>
      </p:sp>
      <p:sp>
        <p:nvSpPr>
          <p:cNvPr id="16386" name="Content Placeholder 2"/>
          <p:cNvSpPr>
            <a:spLocks noGrp="1"/>
          </p:cNvSpPr>
          <p:nvPr>
            <p:ph idx="4294967295"/>
          </p:nvPr>
        </p:nvSpPr>
        <p:spPr>
          <a:xfrm>
            <a:off x="4083050" y="1203325"/>
            <a:ext cx="5060950" cy="4378325"/>
          </a:xfrm>
          <a:scene3d>
            <a:camera prst="obliqueTopRight"/>
            <a:lightRig rig="threePt" dir="t">
              <a:rot lat="0" lon="0" rev="1200000"/>
            </a:lightRig>
          </a:scene3d>
          <a:sp3d>
            <a:bevelT w="63500" h="25400"/>
          </a:sp3d>
        </p:spPr>
        <p:style>
          <a:lnRef idx="0">
            <a:schemeClr val="accent3"/>
          </a:lnRef>
          <a:fillRef idx="3">
            <a:schemeClr val="accent3"/>
          </a:fillRef>
          <a:effectRef idx="3">
            <a:schemeClr val="accent3"/>
          </a:effectRef>
          <a:fontRef idx="minor">
            <a:schemeClr val="lt1"/>
          </a:fontRef>
        </p:style>
        <p:txBody>
          <a:bodyPr>
            <a:normAutofit/>
          </a:bodyPr>
          <a:lstStyle/>
          <a:p>
            <a:pPr marL="366713" indent="-366713" eaLnBrk="1" hangingPunct="1">
              <a:lnSpc>
                <a:spcPct val="80000"/>
              </a:lnSpc>
              <a:buFont typeface="Calibri" charset="0"/>
              <a:buAutoNum type="arabicPeriod"/>
            </a:pPr>
            <a:r>
              <a:rPr lang="en-US" sz="1800" dirty="0" err="1" smtClean="0">
                <a:solidFill>
                  <a:srgbClr val="000000"/>
                </a:solidFill>
                <a:latin typeface="Avenir Heavy" charset="0"/>
                <a:ea typeface="ＭＳ Ｐゴシック" charset="0"/>
                <a:cs typeface="Avenir Heavy" charset="0"/>
              </a:rPr>
              <a:t>Implementasi</a:t>
            </a:r>
            <a:r>
              <a:rPr lang="en-US" sz="1800" dirty="0" smtClean="0">
                <a:solidFill>
                  <a:srgbClr val="000000"/>
                </a:solidFill>
                <a:latin typeface="Avenir Heavy" charset="0"/>
                <a:ea typeface="ＭＳ Ｐゴシック" charset="0"/>
                <a:cs typeface="Avenir Heavy" charset="0"/>
              </a:rPr>
              <a:t> </a:t>
            </a:r>
            <a:r>
              <a:rPr lang="en-US" sz="1800" dirty="0">
                <a:solidFill>
                  <a:srgbClr val="000000"/>
                </a:solidFill>
                <a:latin typeface="Avenir Heavy" charset="0"/>
                <a:ea typeface="ＭＳ Ｐゴシック" charset="0"/>
                <a:cs typeface="Avenir Heavy" charset="0"/>
              </a:rPr>
              <a:t>ASEAN Economic Community (AEC) </a:t>
            </a:r>
            <a:r>
              <a:rPr lang="en-US" sz="1800" dirty="0" err="1">
                <a:solidFill>
                  <a:srgbClr val="000000"/>
                </a:solidFill>
                <a:latin typeface="Avenir Heavy" charset="0"/>
                <a:ea typeface="ＭＳ Ｐゴシック" charset="0"/>
                <a:cs typeface="Avenir Heavy" charset="0"/>
              </a:rPr>
              <a:t>pada</a:t>
            </a:r>
            <a:r>
              <a:rPr lang="en-US" sz="1800" dirty="0">
                <a:solidFill>
                  <a:srgbClr val="000000"/>
                </a:solidFill>
                <a:latin typeface="Avenir Heavy" charset="0"/>
                <a:ea typeface="ＭＳ Ｐゴシック" charset="0"/>
                <a:cs typeface="Avenir Heavy" charset="0"/>
              </a:rPr>
              <a:t> </a:t>
            </a:r>
            <a:r>
              <a:rPr lang="en-US" sz="1800" dirty="0" err="1">
                <a:solidFill>
                  <a:srgbClr val="000000"/>
                </a:solidFill>
                <a:latin typeface="Avenir Heavy" charset="0"/>
                <a:ea typeface="ＭＳ Ｐゴシック" charset="0"/>
                <a:cs typeface="Avenir Heavy" charset="0"/>
              </a:rPr>
              <a:t>tahun</a:t>
            </a:r>
            <a:r>
              <a:rPr lang="en-US" sz="1800" dirty="0">
                <a:solidFill>
                  <a:srgbClr val="000000"/>
                </a:solidFill>
                <a:latin typeface="Avenir Heavy" charset="0"/>
                <a:ea typeface="ＭＳ Ｐゴシック" charset="0"/>
                <a:cs typeface="Avenir Heavy" charset="0"/>
              </a:rPr>
              <a:t> 2015</a:t>
            </a:r>
            <a:r>
              <a:rPr lang="en-US" sz="1800" dirty="0" smtClean="0">
                <a:solidFill>
                  <a:srgbClr val="000000"/>
                </a:solidFill>
                <a:latin typeface="Avenir Heavy" charset="0"/>
                <a:ea typeface="ＭＳ Ｐゴシック" charset="0"/>
                <a:cs typeface="Avenir Heavy" charset="0"/>
              </a:rPr>
              <a:t>, </a:t>
            </a:r>
            <a:r>
              <a:rPr lang="en-US" sz="1800" dirty="0" err="1" smtClean="0">
                <a:solidFill>
                  <a:srgbClr val="000000"/>
                </a:solidFill>
                <a:latin typeface="Avenir Heavy" charset="0"/>
                <a:ea typeface="ＭＳ Ｐゴシック" charset="0"/>
                <a:cs typeface="Avenir Heavy" charset="0"/>
              </a:rPr>
              <a:t>dengan</a:t>
            </a:r>
            <a:r>
              <a:rPr lang="en-US" sz="1800" dirty="0" smtClean="0">
                <a:solidFill>
                  <a:srgbClr val="000000"/>
                </a:solidFill>
                <a:latin typeface="Avenir Heavy" charset="0"/>
                <a:ea typeface="ＭＳ Ｐゴシック" charset="0"/>
                <a:cs typeface="Avenir Heavy" charset="0"/>
              </a:rPr>
              <a:t> </a:t>
            </a:r>
            <a:r>
              <a:rPr lang="en-US" sz="1800" dirty="0" err="1" smtClean="0">
                <a:solidFill>
                  <a:srgbClr val="000000"/>
                </a:solidFill>
                <a:latin typeface="Avenir Heavy" charset="0"/>
                <a:ea typeface="ＭＳ Ｐゴシック" charset="0"/>
                <a:cs typeface="Avenir Heavy" charset="0"/>
              </a:rPr>
              <a:t>akan</a:t>
            </a:r>
            <a:r>
              <a:rPr lang="en-US" sz="1800" dirty="0" smtClean="0">
                <a:solidFill>
                  <a:srgbClr val="000000"/>
                </a:solidFill>
                <a:latin typeface="Avenir Heavy" charset="0"/>
                <a:ea typeface="ＭＳ Ｐゴシック" charset="0"/>
                <a:cs typeface="Avenir Heavy" charset="0"/>
              </a:rPr>
              <a:t> </a:t>
            </a:r>
            <a:r>
              <a:rPr lang="en-US" sz="1800" dirty="0" err="1" smtClean="0">
                <a:solidFill>
                  <a:srgbClr val="000000"/>
                </a:solidFill>
                <a:latin typeface="Avenir Heavy" charset="0"/>
                <a:ea typeface="ＭＳ Ｐゴシック" charset="0"/>
                <a:cs typeface="Avenir Heavy" charset="0"/>
              </a:rPr>
              <a:t>masuknya</a:t>
            </a:r>
            <a:r>
              <a:rPr lang="en-US" sz="1800" dirty="0" smtClean="0">
                <a:solidFill>
                  <a:srgbClr val="000000"/>
                </a:solidFill>
                <a:latin typeface="Avenir Heavy" charset="0"/>
                <a:ea typeface="ＭＳ Ｐゴシック" charset="0"/>
                <a:cs typeface="Avenir Heavy" charset="0"/>
              </a:rPr>
              <a:t> :</a:t>
            </a:r>
          </a:p>
          <a:p>
            <a:pPr marL="766763" lvl="1" indent="-366713">
              <a:lnSpc>
                <a:spcPct val="80000"/>
              </a:lnSpc>
              <a:buFont typeface="+mj-lt"/>
              <a:buAutoNum type="alphaLcPeriod"/>
            </a:pPr>
            <a:r>
              <a:rPr lang="en-US" sz="1400" dirty="0" smtClean="0">
                <a:solidFill>
                  <a:srgbClr val="000000"/>
                </a:solidFill>
                <a:latin typeface="Avenir Heavy" charset="0"/>
                <a:ea typeface="ＭＳ Ｐゴシック" charset="0"/>
                <a:cs typeface="Avenir Heavy" charset="0"/>
              </a:rPr>
              <a:t>Perusahaan </a:t>
            </a:r>
            <a:r>
              <a:rPr lang="en-US" sz="1400" dirty="0" err="1" smtClean="0">
                <a:solidFill>
                  <a:srgbClr val="000000"/>
                </a:solidFill>
                <a:latin typeface="Avenir Heavy" charset="0"/>
                <a:ea typeface="ＭＳ Ｐゴシック" charset="0"/>
                <a:cs typeface="Avenir Heavy" charset="0"/>
              </a:rPr>
              <a:t>Angkutan</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Barang</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dari</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negara-negara</a:t>
            </a:r>
            <a:r>
              <a:rPr lang="en-US" sz="1400" dirty="0" smtClean="0">
                <a:solidFill>
                  <a:srgbClr val="000000"/>
                </a:solidFill>
                <a:latin typeface="Avenir Heavy" charset="0"/>
                <a:ea typeface="ＭＳ Ｐゴシック" charset="0"/>
                <a:cs typeface="Avenir Heavy" charset="0"/>
              </a:rPr>
              <a:t> ASEAN</a:t>
            </a:r>
          </a:p>
          <a:p>
            <a:pPr marL="766763" lvl="1" indent="-366713">
              <a:lnSpc>
                <a:spcPct val="80000"/>
              </a:lnSpc>
              <a:buFont typeface="+mj-lt"/>
              <a:buAutoNum type="alphaLcPeriod"/>
            </a:pPr>
            <a:r>
              <a:rPr lang="en-US" sz="1400" dirty="0" err="1">
                <a:solidFill>
                  <a:srgbClr val="000000"/>
                </a:solidFill>
                <a:latin typeface="Avenir Heavy" charset="0"/>
                <a:ea typeface="ＭＳ Ｐゴシック" charset="0"/>
                <a:cs typeface="Avenir Heavy" charset="0"/>
              </a:rPr>
              <a:t>P</a:t>
            </a:r>
            <a:r>
              <a:rPr lang="en-US" sz="1400" dirty="0" err="1" smtClean="0">
                <a:solidFill>
                  <a:srgbClr val="000000"/>
                </a:solidFill>
                <a:latin typeface="Avenir Heavy" charset="0"/>
                <a:ea typeface="ＭＳ Ｐゴシック" charset="0"/>
                <a:cs typeface="Avenir Heavy" charset="0"/>
              </a:rPr>
              <a:t>engemudi</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dari</a:t>
            </a:r>
            <a:r>
              <a:rPr lang="en-US" sz="1400" dirty="0" smtClean="0">
                <a:solidFill>
                  <a:srgbClr val="000000"/>
                </a:solidFill>
                <a:latin typeface="Avenir Heavy" charset="0"/>
                <a:ea typeface="ＭＳ Ｐゴシック" charset="0"/>
                <a:cs typeface="Avenir Heavy" charset="0"/>
              </a:rPr>
              <a:t> </a:t>
            </a:r>
            <a:r>
              <a:rPr lang="en-US" sz="1400" dirty="0" err="1">
                <a:solidFill>
                  <a:srgbClr val="000000"/>
                </a:solidFill>
                <a:latin typeface="Avenir Heavy" charset="0"/>
                <a:ea typeface="ＭＳ Ｐゴシック" charset="0"/>
                <a:cs typeface="Avenir Heavy" charset="0"/>
              </a:rPr>
              <a:t>negara-negara</a:t>
            </a:r>
            <a:r>
              <a:rPr lang="en-US" sz="1400" dirty="0">
                <a:solidFill>
                  <a:srgbClr val="000000"/>
                </a:solidFill>
                <a:latin typeface="Avenir Heavy" charset="0"/>
                <a:ea typeface="ＭＳ Ｐゴシック" charset="0"/>
                <a:cs typeface="Avenir Heavy" charset="0"/>
              </a:rPr>
              <a:t> ASEAN</a:t>
            </a:r>
          </a:p>
          <a:p>
            <a:pPr marL="766763" lvl="1" indent="-366713">
              <a:lnSpc>
                <a:spcPct val="80000"/>
              </a:lnSpc>
              <a:buFont typeface="+mj-lt"/>
              <a:buAutoNum type="alphaLcPeriod"/>
            </a:pPr>
            <a:r>
              <a:rPr lang="en-US" sz="1400" dirty="0" err="1" smtClean="0">
                <a:solidFill>
                  <a:srgbClr val="000000"/>
                </a:solidFill>
                <a:latin typeface="Avenir Heavy" charset="0"/>
                <a:ea typeface="ＭＳ Ｐゴシック" charset="0"/>
                <a:cs typeface="Avenir Heavy" charset="0"/>
              </a:rPr>
              <a:t>Teknologi</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untuk</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angkutan</a:t>
            </a:r>
            <a:r>
              <a:rPr lang="en-US" sz="1400" dirty="0" smtClean="0">
                <a:solidFill>
                  <a:srgbClr val="000000"/>
                </a:solidFill>
                <a:latin typeface="Avenir Heavy" charset="0"/>
                <a:ea typeface="ＭＳ Ｐゴシック" charset="0"/>
                <a:cs typeface="Avenir Heavy" charset="0"/>
              </a:rPr>
              <a:t> </a:t>
            </a:r>
            <a:r>
              <a:rPr lang="en-US" sz="1400" dirty="0" err="1" smtClean="0">
                <a:solidFill>
                  <a:srgbClr val="000000"/>
                </a:solidFill>
                <a:latin typeface="Avenir Heavy" charset="0"/>
                <a:ea typeface="ＭＳ Ｐゴシック" charset="0"/>
                <a:cs typeface="Avenir Heavy" charset="0"/>
              </a:rPr>
              <a:t>barang</a:t>
            </a:r>
            <a:r>
              <a:rPr lang="en-US" sz="1400" dirty="0" smtClean="0">
                <a:solidFill>
                  <a:srgbClr val="000000"/>
                </a:solidFill>
                <a:latin typeface="Avenir Heavy" charset="0"/>
                <a:ea typeface="ＭＳ Ｐゴシック" charset="0"/>
                <a:cs typeface="Avenir Heavy" charset="0"/>
              </a:rPr>
              <a:t> </a:t>
            </a:r>
            <a:r>
              <a:rPr lang="en-US" sz="1400" dirty="0" err="1">
                <a:solidFill>
                  <a:srgbClr val="000000"/>
                </a:solidFill>
                <a:latin typeface="Avenir Heavy" charset="0"/>
                <a:ea typeface="ＭＳ Ｐゴシック" charset="0"/>
                <a:cs typeface="Avenir Heavy" charset="0"/>
              </a:rPr>
              <a:t>negara-negara</a:t>
            </a:r>
            <a:r>
              <a:rPr lang="en-US" sz="1400" dirty="0">
                <a:solidFill>
                  <a:srgbClr val="000000"/>
                </a:solidFill>
                <a:latin typeface="Avenir Heavy" charset="0"/>
                <a:ea typeface="ＭＳ Ｐゴシック" charset="0"/>
                <a:cs typeface="Avenir Heavy" charset="0"/>
              </a:rPr>
              <a:t> </a:t>
            </a:r>
            <a:r>
              <a:rPr lang="en-US" sz="1400" dirty="0" smtClean="0">
                <a:solidFill>
                  <a:srgbClr val="000000"/>
                </a:solidFill>
                <a:latin typeface="Avenir Heavy" charset="0"/>
                <a:ea typeface="ＭＳ Ｐゴシック" charset="0"/>
                <a:cs typeface="Avenir Heavy" charset="0"/>
              </a:rPr>
              <a:t>ASEAN</a:t>
            </a:r>
          </a:p>
          <a:p>
            <a:pPr marL="366713" indent="-366713" eaLnBrk="1" hangingPunct="1">
              <a:lnSpc>
                <a:spcPct val="80000"/>
              </a:lnSpc>
              <a:buFont typeface="Calibri" charset="0"/>
              <a:buAutoNum type="arabicPeriod"/>
            </a:pPr>
            <a:r>
              <a:rPr lang="en-US" sz="1800" dirty="0" smtClean="0">
                <a:solidFill>
                  <a:srgbClr val="000000"/>
                </a:solidFill>
                <a:latin typeface="Avenir Heavy" charset="0"/>
                <a:ea typeface="ＭＳ Ｐゴシック" charset="0"/>
                <a:cs typeface="Avenir Heavy" charset="0"/>
              </a:rPr>
              <a:t> Free Trade Area of the Asia Pacific (FTAAP)</a:t>
            </a:r>
            <a:r>
              <a:rPr lang="id-ID" sz="1800" dirty="0" smtClean="0">
                <a:solidFill>
                  <a:srgbClr val="000000"/>
                </a:solidFill>
                <a:latin typeface="Avenir Heavy" charset="0"/>
                <a:ea typeface="ＭＳ Ｐゴシック" charset="0"/>
                <a:cs typeface="Avenir Heavy" charset="0"/>
              </a:rPr>
              <a:t>, </a:t>
            </a:r>
          </a:p>
          <a:p>
            <a:pPr marL="366713" indent="-366713" eaLnBrk="1" hangingPunct="1">
              <a:lnSpc>
                <a:spcPct val="80000"/>
              </a:lnSpc>
              <a:buFont typeface="Calibri" charset="0"/>
              <a:buAutoNum type="arabicPeriod"/>
            </a:pPr>
            <a:r>
              <a:rPr lang="en-US" sz="1800" dirty="0" smtClean="0">
                <a:solidFill>
                  <a:srgbClr val="000000"/>
                </a:solidFill>
                <a:latin typeface="Avenir Heavy" charset="0"/>
                <a:ea typeface="ＭＳ Ｐゴシック" charset="0"/>
                <a:cs typeface="Avenir Heavy" charset="0"/>
              </a:rPr>
              <a:t>WTO</a:t>
            </a:r>
            <a:endParaRPr lang="id-ID" sz="1800" dirty="0" smtClean="0">
              <a:solidFill>
                <a:srgbClr val="000000"/>
              </a:solidFill>
              <a:latin typeface="Avenir Heavy" charset="0"/>
              <a:ea typeface="ＭＳ Ｐゴシック" charset="0"/>
              <a:cs typeface="Avenir Heavy" charset="0"/>
            </a:endParaRPr>
          </a:p>
          <a:p>
            <a:pPr marL="366713" indent="-366713" eaLnBrk="1" hangingPunct="1">
              <a:lnSpc>
                <a:spcPct val="80000"/>
              </a:lnSpc>
              <a:buFont typeface="Calibri" charset="0"/>
              <a:buAutoNum type="arabicPeriod"/>
            </a:pPr>
            <a:r>
              <a:rPr lang="en-US" sz="1800" dirty="0" smtClean="0">
                <a:solidFill>
                  <a:srgbClr val="000000"/>
                </a:solidFill>
                <a:latin typeface="Avenir Heavy" charset="0"/>
                <a:ea typeface="ＭＳ Ｐゴシック" charset="0"/>
                <a:cs typeface="Avenir Heavy" charset="0"/>
              </a:rPr>
              <a:t>Logistics </a:t>
            </a:r>
            <a:r>
              <a:rPr lang="en-US" sz="1800" dirty="0">
                <a:solidFill>
                  <a:srgbClr val="000000"/>
                </a:solidFill>
                <a:latin typeface="Avenir Heavy" charset="0"/>
                <a:ea typeface="ＭＳ Ｐゴシック" charset="0"/>
                <a:cs typeface="Avenir Heavy" charset="0"/>
              </a:rPr>
              <a:t>Performance Index (LPI</a:t>
            </a:r>
            <a:r>
              <a:rPr lang="en-US" sz="1800" dirty="0" smtClean="0">
                <a:solidFill>
                  <a:srgbClr val="000000"/>
                </a:solidFill>
                <a:latin typeface="Avenir Heavy" charset="0"/>
                <a:ea typeface="ＭＳ Ｐゴシック" charset="0"/>
                <a:cs typeface="Avenir Heavy" charset="0"/>
              </a:rPr>
              <a:t>)  Indonesia</a:t>
            </a:r>
            <a:r>
              <a:rPr lang="en-US" sz="1400" dirty="0" smtClean="0">
                <a:solidFill>
                  <a:srgbClr val="000000"/>
                </a:solidFill>
                <a:latin typeface="Avenir Heavy" charset="0"/>
                <a:ea typeface="ＭＳ Ｐゴシック" charset="0"/>
                <a:cs typeface="Avenir Heavy" charset="0"/>
              </a:rPr>
              <a:t>*</a:t>
            </a:r>
            <a:r>
              <a:rPr lang="en-US" sz="1800" dirty="0" smtClean="0">
                <a:solidFill>
                  <a:srgbClr val="000000"/>
                </a:solidFill>
                <a:latin typeface="Avenir Heavy" charset="0"/>
                <a:ea typeface="ＭＳ Ｐゴシック" charset="0"/>
                <a:cs typeface="Avenir Heavy" charset="0"/>
              </a:rPr>
              <a:t> :</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2007	: 43 (V 53, P 65, T 31, M 27, S 1)</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2010	: 75 (V 53, P 44, T 35, M 29, S 2)</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2012	: 59 (V 53, P 52, T 38, M 29, S 1)</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2014	: 53 (V 48, P 57, T 35, M 25, S 5)</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2016	: 63 (V 64, P 71, T 45, M 32, S 5)</a:t>
            </a:r>
            <a:endParaRPr lang="id-ID" sz="1400" dirty="0">
              <a:solidFill>
                <a:srgbClr val="000000"/>
              </a:solidFill>
              <a:latin typeface="Avenir Heavy" charset="0"/>
              <a:ea typeface="ＭＳ Ｐゴシック" charset="0"/>
              <a:cs typeface="Avenir Heavy" charset="0"/>
            </a:endParaRPr>
          </a:p>
        </p:txBody>
      </p:sp>
      <p:sp>
        <p:nvSpPr>
          <p:cNvPr id="16387" name="TextBox 3"/>
          <p:cNvSpPr txBox="1">
            <a:spLocks noChangeArrowheads="1"/>
          </p:cNvSpPr>
          <p:nvPr/>
        </p:nvSpPr>
        <p:spPr bwMode="auto">
          <a:xfrm>
            <a:off x="4029128" y="5201054"/>
            <a:ext cx="19147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marL="285750" indent="-285750" eaLnBrk="1" hangingPunct="1">
              <a:buFontTx/>
              <a:buChar char="•"/>
            </a:pPr>
            <a:r>
              <a:rPr lang="id-ID" sz="1400" dirty="0" smtClean="0">
                <a:latin typeface="Calibri" charset="0"/>
              </a:rPr>
              <a:t>sumber</a:t>
            </a:r>
            <a:r>
              <a:rPr lang="en-US" sz="1400" dirty="0" smtClean="0">
                <a:latin typeface="Calibri" charset="0"/>
              </a:rPr>
              <a:t> World Bank</a:t>
            </a:r>
            <a:endParaRPr lang="en-US" sz="1400" dirty="0">
              <a:latin typeface="Calibri" charset="0"/>
            </a:endParaRPr>
          </a:p>
        </p:txBody>
      </p:sp>
      <p:pic>
        <p:nvPicPr>
          <p:cNvPr id="16388"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54665" y="1357967"/>
            <a:ext cx="1941752" cy="851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89"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82613" y="2270783"/>
            <a:ext cx="1866491" cy="103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0"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68072" y="3452166"/>
            <a:ext cx="1865331" cy="10235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1" name="Picture 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165407" y="4556604"/>
            <a:ext cx="1867647" cy="920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Up Arrow Callout 1"/>
          <p:cNvSpPr/>
          <p:nvPr/>
        </p:nvSpPr>
        <p:spPr>
          <a:xfrm>
            <a:off x="2823912" y="5700057"/>
            <a:ext cx="5871883" cy="1090706"/>
          </a:xfrm>
          <a:prstGeom prst="upArrowCallout">
            <a:avLst>
              <a:gd name="adj1" fmla="val 40068"/>
              <a:gd name="adj2" fmla="val 38699"/>
              <a:gd name="adj3" fmla="val 16781"/>
              <a:gd name="adj4" fmla="val 6977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err="1" smtClean="0">
                <a:latin typeface="Charter Black"/>
                <a:cs typeface="Charter Black"/>
              </a:rPr>
              <a:t>Perlu</a:t>
            </a:r>
            <a:r>
              <a:rPr lang="en-US" dirty="0" smtClean="0">
                <a:latin typeface="Charter Black"/>
                <a:cs typeface="Charter Black"/>
              </a:rPr>
              <a:t> </a:t>
            </a:r>
            <a:r>
              <a:rPr lang="en-US" dirty="0" err="1" smtClean="0">
                <a:latin typeface="Charter Black"/>
                <a:cs typeface="Charter Black"/>
              </a:rPr>
              <a:t>dukungan</a:t>
            </a:r>
            <a:r>
              <a:rPr lang="en-US" dirty="0" smtClean="0">
                <a:latin typeface="Charter Black"/>
                <a:cs typeface="Charter Black"/>
              </a:rPr>
              <a:t> </a:t>
            </a:r>
            <a:r>
              <a:rPr lang="en-US" dirty="0" err="1" smtClean="0">
                <a:latin typeface="Charter Black"/>
                <a:cs typeface="Charter Black"/>
              </a:rPr>
              <a:t>Pemerintah</a:t>
            </a:r>
            <a:r>
              <a:rPr lang="en-US" dirty="0" smtClean="0">
                <a:latin typeface="Charter Black"/>
                <a:cs typeface="Charter Black"/>
              </a:rPr>
              <a:t> </a:t>
            </a:r>
            <a:r>
              <a:rPr lang="en-US" dirty="0" err="1" smtClean="0">
                <a:latin typeface="Charter Black"/>
                <a:cs typeface="Charter Black"/>
              </a:rPr>
              <a:t>untuk</a:t>
            </a:r>
            <a:r>
              <a:rPr lang="en-US" dirty="0" smtClean="0">
                <a:latin typeface="Charter Black"/>
                <a:cs typeface="Charter Black"/>
              </a:rPr>
              <a:t> </a:t>
            </a:r>
            <a:r>
              <a:rPr lang="en-US" dirty="0" err="1" smtClean="0">
                <a:latin typeface="Charter Black"/>
                <a:cs typeface="Charter Black"/>
              </a:rPr>
              <a:t>menghadapi</a:t>
            </a:r>
            <a:r>
              <a:rPr lang="en-US" dirty="0" smtClean="0">
                <a:latin typeface="Charter Black"/>
                <a:cs typeface="Charter Black"/>
              </a:rPr>
              <a:t> </a:t>
            </a:r>
            <a:r>
              <a:rPr lang="en-US" dirty="0" err="1" smtClean="0">
                <a:latin typeface="Charter Black"/>
                <a:cs typeface="Charter Black"/>
              </a:rPr>
              <a:t>persaingan</a:t>
            </a:r>
            <a:r>
              <a:rPr lang="en-US" dirty="0" smtClean="0">
                <a:latin typeface="Charter Black"/>
                <a:cs typeface="Charter Black"/>
              </a:rPr>
              <a:t> &amp; </a:t>
            </a:r>
            <a:r>
              <a:rPr lang="en-US" dirty="0" err="1" smtClean="0">
                <a:latin typeface="Charter Black"/>
                <a:cs typeface="Charter Black"/>
              </a:rPr>
              <a:t>memperbaiki</a:t>
            </a:r>
            <a:r>
              <a:rPr lang="en-US" dirty="0" smtClean="0">
                <a:latin typeface="Charter Black"/>
                <a:cs typeface="Charter Black"/>
              </a:rPr>
              <a:t> ranking LPI</a:t>
            </a:r>
            <a:endParaRPr lang="en-US" dirty="0">
              <a:latin typeface="Charter Black"/>
              <a:cs typeface="Charter Black"/>
            </a:endParaRPr>
          </a:p>
        </p:txBody>
      </p:sp>
    </p:spTree>
    <p:extLst>
      <p:ext uri="{BB962C8B-B14F-4D97-AF65-F5344CB8AC3E}">
        <p14:creationId xmlns:p14="http://schemas.microsoft.com/office/powerpoint/2010/main" xmlns="" val="2327637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p:cNvSpPr txBox="1"/>
          <p:nvPr/>
        </p:nvSpPr>
        <p:spPr>
          <a:xfrm>
            <a:off x="1007225" y="176276"/>
            <a:ext cx="8184521" cy="647700"/>
          </a:xfrm>
          <a:prstGeom prst="rect">
            <a:avLst/>
          </a:prstGeom>
        </p:spPr>
        <p:txBody>
          <a:bodyPr wrap="square" lIns="0" tIns="0" rIns="0" bIns="0">
            <a:noAutofit/>
          </a:bodyPr>
          <a:lstStyle>
            <a:lvl1pPr>
              <a:defRPr sz="2800" b="1">
                <a:latin typeface="Arial" panose="020B0604020202020204" pitchFamily="34" charset="0"/>
                <a:cs typeface="Arial" panose="020B0604020202020204" pitchFamily="34" charset="0"/>
              </a:defRPr>
            </a:lvl1pPr>
          </a:lstStyle>
          <a:p>
            <a:r>
              <a:rPr lang="en-US" dirty="0" err="1" smtClean="0"/>
              <a:t>Kondisi</a:t>
            </a:r>
            <a:r>
              <a:rPr lang="en-US" dirty="0" smtClean="0"/>
              <a:t> SDM </a:t>
            </a:r>
            <a:r>
              <a:rPr lang="en-US" dirty="0" err="1" smtClean="0"/>
              <a:t>Pengemudi</a:t>
            </a:r>
            <a:r>
              <a:rPr lang="en-US" dirty="0" smtClean="0"/>
              <a:t> </a:t>
            </a:r>
            <a:r>
              <a:rPr lang="en-US" dirty="0" err="1" smtClean="0"/>
              <a:t>Angkutan</a:t>
            </a:r>
            <a:r>
              <a:rPr lang="en-US" dirty="0" smtClean="0"/>
              <a:t> </a:t>
            </a:r>
            <a:r>
              <a:rPr lang="en-US" dirty="0" err="1" smtClean="0"/>
              <a:t>Barang</a:t>
            </a:r>
            <a:endParaRPr lang="en-US" dirty="0"/>
          </a:p>
        </p:txBody>
      </p:sp>
      <p:sp>
        <p:nvSpPr>
          <p:cNvPr id="3" name="object 5"/>
          <p:cNvSpPr txBox="1"/>
          <p:nvPr/>
        </p:nvSpPr>
        <p:spPr>
          <a:xfrm>
            <a:off x="780922" y="1230630"/>
            <a:ext cx="8286879" cy="5398770"/>
          </a:xfrm>
          <a:prstGeom prst="rect">
            <a:avLst/>
          </a:prstGeom>
        </p:spPr>
        <p:txBody>
          <a:bodyPr vert="horz" wrap="square" lIns="0" tIns="0" rIns="0" bIns="0" rtlCol="0">
            <a:noAutofit/>
          </a:bodyPr>
          <a:lstStyle/>
          <a:p>
            <a:pPr marL="355600" indent="-342900">
              <a:lnSpc>
                <a:spcPct val="100000"/>
              </a:lnSpc>
              <a:buFont typeface="Calibri"/>
              <a:buAutoNum type="arabicPeriod"/>
              <a:tabLst>
                <a:tab pos="447040" algn="l"/>
              </a:tabLst>
            </a:pPr>
            <a:r>
              <a:rPr sz="2400" spc="-60" dirty="0" err="1" smtClean="0">
                <a:latin typeface="Calibri"/>
                <a:cs typeface="Calibri"/>
              </a:rPr>
              <a:t>Kekurangan</a:t>
            </a:r>
            <a:r>
              <a:rPr sz="2400" spc="-60" dirty="0" smtClean="0">
                <a:latin typeface="Calibri"/>
                <a:cs typeface="Calibri"/>
              </a:rPr>
              <a:t> </a:t>
            </a:r>
            <a:r>
              <a:rPr sz="2400" spc="-60" dirty="0" err="1" smtClean="0">
                <a:latin typeface="Calibri"/>
                <a:cs typeface="Calibri"/>
              </a:rPr>
              <a:t>Pengemudi</a:t>
            </a:r>
            <a:r>
              <a:rPr sz="2400" spc="-60" dirty="0" smtClean="0">
                <a:latin typeface="Calibri"/>
                <a:cs typeface="Calibri"/>
              </a:rPr>
              <a:t> </a:t>
            </a:r>
            <a:r>
              <a:rPr sz="2400" spc="-60" dirty="0" err="1" smtClean="0">
                <a:latin typeface="Calibri"/>
                <a:cs typeface="Calibri"/>
              </a:rPr>
              <a:t>truk</a:t>
            </a:r>
            <a:endParaRPr sz="2400" spc="-60" dirty="0" smtClean="0">
              <a:latin typeface="Calibri"/>
              <a:cs typeface="Calibri"/>
            </a:endParaRPr>
          </a:p>
          <a:p>
            <a:pPr marL="355600" indent="-342900">
              <a:lnSpc>
                <a:spcPct val="100000"/>
              </a:lnSpc>
              <a:buFont typeface="Calibri"/>
              <a:buAutoNum type="arabicPeriod"/>
              <a:tabLst>
                <a:tab pos="447040" algn="l"/>
              </a:tabLst>
            </a:pPr>
            <a:r>
              <a:rPr sz="2400" spc="-60" dirty="0" err="1" smtClean="0">
                <a:latin typeface="Calibri"/>
                <a:cs typeface="Calibri"/>
              </a:rPr>
              <a:t>P</a:t>
            </a:r>
            <a:r>
              <a:rPr sz="2400" spc="0" dirty="0" err="1" smtClean="0">
                <a:latin typeface="Calibri"/>
                <a:cs typeface="Calibri"/>
              </a:rPr>
              <a:t>en</a:t>
            </a:r>
            <a:r>
              <a:rPr sz="2400" spc="-25" dirty="0" err="1" smtClean="0">
                <a:latin typeface="Calibri"/>
                <a:cs typeface="Calibri"/>
              </a:rPr>
              <a:t>g</a:t>
            </a:r>
            <a:r>
              <a:rPr sz="2400" spc="0" dirty="0" err="1" smtClean="0">
                <a:latin typeface="Calibri"/>
                <a:cs typeface="Calibri"/>
              </a:rPr>
              <a:t>em</a:t>
            </a:r>
            <a:r>
              <a:rPr sz="2400" spc="-10" dirty="0" err="1" smtClean="0">
                <a:latin typeface="Calibri"/>
                <a:cs typeface="Calibri"/>
              </a:rPr>
              <a:t>u</a:t>
            </a:r>
            <a:r>
              <a:rPr sz="2400" spc="0" dirty="0" err="1" smtClean="0">
                <a:latin typeface="Calibri"/>
                <a:cs typeface="Calibri"/>
              </a:rPr>
              <a:t>di</a:t>
            </a:r>
            <a:r>
              <a:rPr sz="2400" spc="0" dirty="0" smtClean="0">
                <a:latin typeface="Calibri"/>
                <a:cs typeface="Calibri"/>
              </a:rPr>
              <a:t> asa</a:t>
            </a:r>
            <a:r>
              <a:rPr sz="2400" spc="-10" dirty="0" smtClean="0">
                <a:latin typeface="Calibri"/>
                <a:cs typeface="Calibri"/>
              </a:rPr>
              <a:t>l</a:t>
            </a:r>
            <a:r>
              <a:rPr sz="2400" spc="-70" dirty="0" smtClean="0">
                <a:latin typeface="Calibri"/>
                <a:cs typeface="Calibri"/>
              </a:rPr>
              <a:t>n</a:t>
            </a:r>
            <a:r>
              <a:rPr sz="2400" spc="-50" dirty="0" smtClean="0">
                <a:latin typeface="Calibri"/>
                <a:cs typeface="Calibri"/>
              </a:rPr>
              <a:t>y</a:t>
            </a:r>
            <a:r>
              <a:rPr sz="2400" spc="0" dirty="0" smtClean="0">
                <a:latin typeface="Calibri"/>
                <a:cs typeface="Calibri"/>
              </a:rPr>
              <a:t>a</a:t>
            </a:r>
            <a:r>
              <a:rPr sz="2400" spc="20" dirty="0" smtClean="0">
                <a:latin typeface="Calibri"/>
                <a:cs typeface="Calibri"/>
              </a:rPr>
              <a:t> </a:t>
            </a:r>
            <a:r>
              <a:rPr sz="2400" spc="0" dirty="0" smtClean="0">
                <a:latin typeface="Calibri"/>
                <a:cs typeface="Calibri"/>
              </a:rPr>
              <a:t>dari</a:t>
            </a:r>
            <a:r>
              <a:rPr sz="2400" spc="10" dirty="0" smtClean="0">
                <a:latin typeface="Calibri"/>
                <a:cs typeface="Calibri"/>
              </a:rPr>
              <a:t> </a:t>
            </a:r>
            <a:r>
              <a:rPr sz="2400" spc="0" dirty="0" smtClean="0">
                <a:latin typeface="Calibri"/>
                <a:cs typeface="Calibri"/>
              </a:rPr>
              <a:t>A</a:t>
            </a:r>
            <a:r>
              <a:rPr sz="2400" spc="-15" dirty="0" smtClean="0">
                <a:latin typeface="Calibri"/>
                <a:cs typeface="Calibri"/>
              </a:rPr>
              <a:t>s</a:t>
            </a:r>
            <a:r>
              <a:rPr sz="2400" spc="0" dirty="0" smtClean="0">
                <a:latin typeface="Calibri"/>
                <a:cs typeface="Calibri"/>
              </a:rPr>
              <a:t>i</a:t>
            </a:r>
            <a:r>
              <a:rPr sz="2400" spc="-50" dirty="0" smtClean="0">
                <a:latin typeface="Calibri"/>
                <a:cs typeface="Calibri"/>
              </a:rPr>
              <a:t>s</a:t>
            </a:r>
            <a:r>
              <a:rPr sz="2400" spc="-45" dirty="0" smtClean="0">
                <a:latin typeface="Calibri"/>
                <a:cs typeface="Calibri"/>
              </a:rPr>
              <a:t>t</a:t>
            </a:r>
            <a:r>
              <a:rPr sz="2400" spc="0" dirty="0" smtClean="0">
                <a:latin typeface="Calibri"/>
                <a:cs typeface="Calibri"/>
              </a:rPr>
              <a:t>en</a:t>
            </a:r>
            <a:r>
              <a:rPr sz="2400" spc="15" dirty="0" smtClean="0">
                <a:latin typeface="Calibri"/>
                <a:cs typeface="Calibri"/>
              </a:rPr>
              <a:t> </a:t>
            </a:r>
            <a:r>
              <a:rPr sz="2400" spc="-60" dirty="0" smtClean="0">
                <a:latin typeface="Calibri"/>
                <a:cs typeface="Calibri"/>
              </a:rPr>
              <a:t>P</a:t>
            </a:r>
            <a:r>
              <a:rPr sz="2400" spc="0" dirty="0" smtClean="0">
                <a:latin typeface="Calibri"/>
                <a:cs typeface="Calibri"/>
              </a:rPr>
              <a:t>en</a:t>
            </a:r>
            <a:r>
              <a:rPr sz="2400" spc="-25" dirty="0" smtClean="0">
                <a:latin typeface="Calibri"/>
                <a:cs typeface="Calibri"/>
              </a:rPr>
              <a:t>g</a:t>
            </a:r>
            <a:r>
              <a:rPr sz="2400" spc="0" dirty="0" smtClean="0">
                <a:latin typeface="Calibri"/>
                <a:cs typeface="Calibri"/>
              </a:rPr>
              <a:t>em</a:t>
            </a:r>
            <a:r>
              <a:rPr sz="2400" spc="-10" dirty="0" smtClean="0">
                <a:latin typeface="Calibri"/>
                <a:cs typeface="Calibri"/>
              </a:rPr>
              <a:t>u</a:t>
            </a:r>
            <a:r>
              <a:rPr sz="2400" spc="0" dirty="0" smtClean="0">
                <a:latin typeface="Calibri"/>
                <a:cs typeface="Calibri"/>
              </a:rPr>
              <a:t>di</a:t>
            </a:r>
            <a:r>
              <a:rPr sz="2400" spc="-15" dirty="0" smtClean="0">
                <a:latin typeface="Calibri"/>
                <a:cs typeface="Calibri"/>
              </a:rPr>
              <a:t> </a:t>
            </a:r>
            <a:r>
              <a:rPr sz="2400" spc="0" dirty="0" smtClean="0">
                <a:latin typeface="Calibri"/>
                <a:cs typeface="Calibri"/>
              </a:rPr>
              <a:t>/</a:t>
            </a:r>
            <a:endParaRPr sz="2400" dirty="0">
              <a:latin typeface="Calibri"/>
              <a:cs typeface="Calibri"/>
            </a:endParaRPr>
          </a:p>
          <a:p>
            <a:pPr marL="355600">
              <a:lnSpc>
                <a:spcPct val="100000"/>
              </a:lnSpc>
            </a:pPr>
            <a:r>
              <a:rPr sz="2400" spc="-60" dirty="0" err="1" smtClean="0">
                <a:latin typeface="Calibri"/>
                <a:cs typeface="Calibri"/>
              </a:rPr>
              <a:t>K</a:t>
            </a:r>
            <a:r>
              <a:rPr sz="2400" spc="0" dirty="0" err="1" smtClean="0">
                <a:latin typeface="Calibri"/>
                <a:cs typeface="Calibri"/>
              </a:rPr>
              <a:t>ern</a:t>
            </a:r>
            <a:r>
              <a:rPr sz="2400" spc="-15" dirty="0" err="1" smtClean="0">
                <a:latin typeface="Calibri"/>
                <a:cs typeface="Calibri"/>
              </a:rPr>
              <a:t>e</a:t>
            </a:r>
            <a:r>
              <a:rPr sz="2400" spc="-5" dirty="0" err="1" smtClean="0">
                <a:latin typeface="Calibri"/>
                <a:cs typeface="Calibri"/>
              </a:rPr>
              <a:t>t</a:t>
            </a:r>
            <a:r>
              <a:rPr sz="2400" spc="0" dirty="0" smtClean="0">
                <a:latin typeface="Calibri"/>
                <a:cs typeface="Calibri"/>
              </a:rPr>
              <a:t>.</a:t>
            </a:r>
            <a:endParaRPr sz="2400" dirty="0"/>
          </a:p>
          <a:p>
            <a:pPr>
              <a:lnSpc>
                <a:spcPts val="1000"/>
              </a:lnSpc>
              <a:buFont typeface="Calibri"/>
              <a:buAutoNum type="arabicPeriod" startAt="2"/>
            </a:pPr>
            <a:endParaRPr sz="2400" dirty="0"/>
          </a:p>
          <a:p>
            <a:pPr marL="355600" indent="-342900">
              <a:lnSpc>
                <a:spcPct val="100000"/>
              </a:lnSpc>
              <a:buFont typeface="Calibri"/>
              <a:buAutoNum type="arabicPeriod" startAt="2"/>
              <a:tabLst>
                <a:tab pos="355600" algn="l"/>
              </a:tabLst>
            </a:pPr>
            <a:r>
              <a:rPr lang="id-ID" sz="2400" dirty="0">
                <a:cs typeface="Calibri"/>
              </a:rPr>
              <a:t>R</a:t>
            </a:r>
            <a:r>
              <a:rPr lang="id-ID" sz="2400" spc="-30" dirty="0">
                <a:cs typeface="Calibri"/>
              </a:rPr>
              <a:t>a</a:t>
            </a:r>
            <a:r>
              <a:rPr lang="id-ID" sz="2400" spc="-45" dirty="0">
                <a:cs typeface="Calibri"/>
              </a:rPr>
              <a:t>t</a:t>
            </a:r>
            <a:r>
              <a:rPr lang="id-ID" sz="2400" dirty="0">
                <a:cs typeface="Calibri"/>
              </a:rPr>
              <a:t>a</a:t>
            </a:r>
            <a:r>
              <a:rPr lang="id-ID" sz="2400" spc="-5" dirty="0">
                <a:cs typeface="Calibri"/>
              </a:rPr>
              <a:t> </a:t>
            </a:r>
            <a:r>
              <a:rPr lang="id-ID" sz="2400" dirty="0">
                <a:cs typeface="Calibri"/>
              </a:rPr>
              <a:t>–</a:t>
            </a:r>
            <a:r>
              <a:rPr lang="id-ID" sz="2400" spc="10" dirty="0">
                <a:cs typeface="Calibri"/>
              </a:rPr>
              <a:t> </a:t>
            </a:r>
            <a:r>
              <a:rPr lang="id-ID" sz="2400" spc="-65" dirty="0">
                <a:cs typeface="Calibri"/>
              </a:rPr>
              <a:t>r</a:t>
            </a:r>
            <a:r>
              <a:rPr lang="id-ID" sz="2400" spc="-25" dirty="0">
                <a:cs typeface="Calibri"/>
              </a:rPr>
              <a:t>a</a:t>
            </a:r>
            <a:r>
              <a:rPr lang="id-ID" sz="2400" spc="-45" dirty="0">
                <a:cs typeface="Calibri"/>
              </a:rPr>
              <a:t>t</a:t>
            </a:r>
            <a:r>
              <a:rPr lang="id-ID" sz="2400" dirty="0">
                <a:cs typeface="Calibri"/>
              </a:rPr>
              <a:t>a</a:t>
            </a:r>
            <a:r>
              <a:rPr lang="id-ID" sz="2400" spc="-5" dirty="0">
                <a:cs typeface="Calibri"/>
              </a:rPr>
              <a:t> </a:t>
            </a:r>
            <a:r>
              <a:rPr lang="id-ID" sz="2400" dirty="0">
                <a:cs typeface="Calibri"/>
              </a:rPr>
              <a:t>ber</a:t>
            </a:r>
            <a:r>
              <a:rPr lang="id-ID" sz="2400" spc="-10" dirty="0">
                <a:cs typeface="Calibri"/>
              </a:rPr>
              <a:t>p</a:t>
            </a:r>
            <a:r>
              <a:rPr lang="id-ID" sz="2400" dirty="0">
                <a:cs typeface="Calibri"/>
              </a:rPr>
              <a:t>end</a:t>
            </a:r>
            <a:r>
              <a:rPr lang="id-ID" sz="2400" spc="-15" dirty="0">
                <a:cs typeface="Calibri"/>
              </a:rPr>
              <a:t>i</a:t>
            </a:r>
            <a:r>
              <a:rPr lang="id-ID" sz="2400" dirty="0">
                <a:cs typeface="Calibri"/>
              </a:rPr>
              <a:t>di</a:t>
            </a:r>
            <a:r>
              <a:rPr lang="id-ID" sz="2400" spc="-80" dirty="0">
                <a:cs typeface="Calibri"/>
              </a:rPr>
              <a:t>k</a:t>
            </a:r>
            <a:r>
              <a:rPr lang="id-ID" sz="2400" dirty="0">
                <a:cs typeface="Calibri"/>
              </a:rPr>
              <a:t>an</a:t>
            </a:r>
            <a:r>
              <a:rPr lang="id-ID" sz="2400" spc="40" dirty="0">
                <a:cs typeface="Calibri"/>
              </a:rPr>
              <a:t> </a:t>
            </a:r>
            <a:r>
              <a:rPr lang="id-ID" sz="2400" spc="-40" dirty="0" smtClean="0">
                <a:cs typeface="Calibri"/>
              </a:rPr>
              <a:t>r</a:t>
            </a:r>
            <a:r>
              <a:rPr lang="id-ID" sz="2400" dirty="0" smtClean="0">
                <a:cs typeface="Calibri"/>
              </a:rPr>
              <a:t>enda</a:t>
            </a:r>
            <a:r>
              <a:rPr lang="id-ID" sz="2400" spc="-15" dirty="0" smtClean="0">
                <a:cs typeface="Calibri"/>
              </a:rPr>
              <a:t>h</a:t>
            </a:r>
            <a:r>
              <a:rPr lang="id-ID" sz="2400" dirty="0" smtClean="0">
                <a:cs typeface="Calibri"/>
              </a:rPr>
              <a:t>, </a:t>
            </a:r>
            <a:r>
              <a:rPr sz="2400" spc="20" dirty="0" smtClean="0">
                <a:latin typeface="Calibri"/>
                <a:cs typeface="Calibri"/>
              </a:rPr>
              <a:t> </a:t>
            </a:r>
            <a:r>
              <a:rPr sz="2400" spc="0" dirty="0" smtClean="0">
                <a:latin typeface="Calibri"/>
                <a:cs typeface="Calibri"/>
              </a:rPr>
              <a:t>ada</a:t>
            </a:r>
            <a:r>
              <a:rPr sz="2400" spc="5" dirty="0" smtClean="0">
                <a:latin typeface="Calibri"/>
                <a:cs typeface="Calibri"/>
              </a:rPr>
              <a:t> </a:t>
            </a:r>
            <a:r>
              <a:rPr sz="2400" spc="-50" dirty="0" smtClean="0">
                <a:latin typeface="Calibri"/>
                <a:cs typeface="Calibri"/>
              </a:rPr>
              <a:t>y</a:t>
            </a:r>
            <a:r>
              <a:rPr sz="2400" spc="0" dirty="0" smtClean="0">
                <a:latin typeface="Calibri"/>
                <a:cs typeface="Calibri"/>
              </a:rPr>
              <a:t>ang</a:t>
            </a:r>
            <a:r>
              <a:rPr sz="2400" spc="10" dirty="0" smtClean="0">
                <a:latin typeface="Calibri"/>
                <a:cs typeface="Calibri"/>
              </a:rPr>
              <a:t> </a:t>
            </a:r>
            <a:r>
              <a:rPr sz="2400" spc="0" dirty="0" smtClean="0">
                <a:latin typeface="Calibri"/>
                <a:cs typeface="Calibri"/>
              </a:rPr>
              <a:t>belum</a:t>
            </a:r>
            <a:r>
              <a:rPr sz="2400" spc="10" dirty="0" smtClean="0">
                <a:latin typeface="Calibri"/>
                <a:cs typeface="Calibri"/>
              </a:rPr>
              <a:t> </a:t>
            </a:r>
            <a:r>
              <a:rPr sz="2400" spc="0" dirty="0" smtClean="0">
                <a:latin typeface="Calibri"/>
                <a:cs typeface="Calibri"/>
              </a:rPr>
              <a:t>cu</a:t>
            </a:r>
            <a:r>
              <a:rPr sz="2400" spc="-45" dirty="0" smtClean="0">
                <a:latin typeface="Calibri"/>
                <a:cs typeface="Calibri"/>
              </a:rPr>
              <a:t>k</a:t>
            </a:r>
            <a:r>
              <a:rPr sz="2400" spc="0" dirty="0" smtClean="0">
                <a:latin typeface="Calibri"/>
                <a:cs typeface="Calibri"/>
              </a:rPr>
              <a:t>up umur</a:t>
            </a:r>
            <a:endParaRPr sz="2400" dirty="0">
              <a:latin typeface="Calibri"/>
              <a:cs typeface="Calibri"/>
            </a:endParaRPr>
          </a:p>
          <a:p>
            <a:pPr>
              <a:lnSpc>
                <a:spcPts val="800"/>
              </a:lnSpc>
              <a:spcBef>
                <a:spcPts val="43"/>
              </a:spcBef>
              <a:buFont typeface="Calibri"/>
              <a:buAutoNum type="arabicPeriod" startAt="2"/>
            </a:pPr>
            <a:endParaRPr sz="2400" dirty="0"/>
          </a:p>
          <a:p>
            <a:pPr>
              <a:lnSpc>
                <a:spcPts val="1000"/>
              </a:lnSpc>
              <a:buFont typeface="Calibri"/>
              <a:buAutoNum type="arabicPeriod" startAt="2"/>
            </a:pPr>
            <a:endParaRPr sz="2400" dirty="0"/>
          </a:p>
          <a:p>
            <a:pPr>
              <a:lnSpc>
                <a:spcPts val="1000"/>
              </a:lnSpc>
              <a:buFont typeface="Calibri"/>
              <a:buAutoNum type="arabicPeriod" startAt="2"/>
            </a:pPr>
            <a:endParaRPr sz="2400" dirty="0"/>
          </a:p>
          <a:p>
            <a:pPr marL="355600" marR="809625" indent="-342900">
              <a:lnSpc>
                <a:spcPct val="100000"/>
              </a:lnSpc>
              <a:buFont typeface="Calibri"/>
              <a:buAutoNum type="arabicPeriod" startAt="2"/>
              <a:tabLst>
                <a:tab pos="355600" algn="l"/>
              </a:tabLst>
            </a:pPr>
            <a:r>
              <a:rPr sz="2400" spc="0" dirty="0" smtClean="0">
                <a:latin typeface="Calibri"/>
                <a:cs typeface="Calibri"/>
              </a:rPr>
              <a:t>P</a:t>
            </a:r>
            <a:r>
              <a:rPr sz="2400" spc="-50" dirty="0" smtClean="0">
                <a:latin typeface="Calibri"/>
                <a:cs typeface="Calibri"/>
              </a:rPr>
              <a:t>r</a:t>
            </a:r>
            <a:r>
              <a:rPr sz="2400" spc="0" dirty="0" smtClean="0">
                <a:latin typeface="Calibri"/>
                <a:cs typeface="Calibri"/>
              </a:rPr>
              <a:t>oses</a:t>
            </a:r>
            <a:r>
              <a:rPr sz="2400" spc="-20" dirty="0" smtClean="0">
                <a:latin typeface="Calibri"/>
                <a:cs typeface="Calibri"/>
              </a:rPr>
              <a:t> </a:t>
            </a:r>
            <a:r>
              <a:rPr sz="2400" spc="0" dirty="0" smtClean="0">
                <a:latin typeface="Calibri"/>
                <a:cs typeface="Calibri"/>
              </a:rPr>
              <a:t>pemb</a:t>
            </a:r>
            <a:r>
              <a:rPr sz="2400" spc="-15" dirty="0" smtClean="0">
                <a:latin typeface="Calibri"/>
                <a:cs typeface="Calibri"/>
              </a:rPr>
              <a:t>u</a:t>
            </a:r>
            <a:r>
              <a:rPr sz="2400" spc="-25" dirty="0" smtClean="0">
                <a:latin typeface="Calibri"/>
                <a:cs typeface="Calibri"/>
              </a:rPr>
              <a:t>a</a:t>
            </a:r>
            <a:r>
              <a:rPr sz="2400" spc="-45" dirty="0" smtClean="0">
                <a:latin typeface="Calibri"/>
                <a:cs typeface="Calibri"/>
              </a:rPr>
              <a:t>t</a:t>
            </a:r>
            <a:r>
              <a:rPr sz="2400" spc="0" dirty="0" smtClean="0">
                <a:latin typeface="Calibri"/>
                <a:cs typeface="Calibri"/>
              </a:rPr>
              <a:t>an</a:t>
            </a:r>
            <a:r>
              <a:rPr sz="2400" spc="20" dirty="0" smtClean="0">
                <a:latin typeface="Calibri"/>
                <a:cs typeface="Calibri"/>
              </a:rPr>
              <a:t> </a:t>
            </a:r>
            <a:r>
              <a:rPr sz="2400" spc="0" dirty="0" smtClean="0">
                <a:latin typeface="Calibri"/>
                <a:cs typeface="Calibri"/>
              </a:rPr>
              <a:t>SIM</a:t>
            </a:r>
            <a:r>
              <a:rPr sz="2400" spc="15" dirty="0" smtClean="0">
                <a:latin typeface="Calibri"/>
                <a:cs typeface="Calibri"/>
              </a:rPr>
              <a:t> </a:t>
            </a:r>
            <a:r>
              <a:rPr sz="2400" spc="0" dirty="0" smtClean="0">
                <a:latin typeface="Calibri"/>
                <a:cs typeface="Calibri"/>
              </a:rPr>
              <a:t>B2</a:t>
            </a:r>
            <a:r>
              <a:rPr sz="2400" spc="-10" dirty="0" smtClean="0">
                <a:latin typeface="Calibri"/>
                <a:cs typeface="Calibri"/>
              </a:rPr>
              <a:t> </a:t>
            </a:r>
            <a:r>
              <a:rPr sz="2400" spc="0" dirty="0" smtClean="0">
                <a:latin typeface="Calibri"/>
                <a:cs typeface="Calibri"/>
              </a:rPr>
              <a:t>Um</a:t>
            </a:r>
            <a:r>
              <a:rPr sz="2400" spc="-10" dirty="0" smtClean="0">
                <a:latin typeface="Calibri"/>
                <a:cs typeface="Calibri"/>
              </a:rPr>
              <a:t>u</a:t>
            </a:r>
            <a:r>
              <a:rPr sz="2400" spc="0" dirty="0" smtClean="0">
                <a:latin typeface="Calibri"/>
                <a:cs typeface="Calibri"/>
              </a:rPr>
              <a:t>m memer</a:t>
            </a:r>
            <a:r>
              <a:rPr sz="2400" spc="-10" dirty="0" smtClean="0">
                <a:latin typeface="Calibri"/>
                <a:cs typeface="Calibri"/>
              </a:rPr>
              <a:t>l</a:t>
            </a:r>
            <a:r>
              <a:rPr sz="2400" spc="0" dirty="0" smtClean="0">
                <a:latin typeface="Calibri"/>
                <a:cs typeface="Calibri"/>
              </a:rPr>
              <a:t>u</a:t>
            </a:r>
            <a:r>
              <a:rPr sz="2400" spc="-70" dirty="0" smtClean="0">
                <a:latin typeface="Calibri"/>
                <a:cs typeface="Calibri"/>
              </a:rPr>
              <a:t>k</a:t>
            </a:r>
            <a:r>
              <a:rPr sz="2400" spc="0" dirty="0" smtClean="0">
                <a:latin typeface="Calibri"/>
                <a:cs typeface="Calibri"/>
              </a:rPr>
              <a:t>an</a:t>
            </a:r>
            <a:r>
              <a:rPr sz="2400" spc="15" dirty="0" smtClean="0">
                <a:latin typeface="Calibri"/>
                <a:cs typeface="Calibri"/>
              </a:rPr>
              <a:t> </a:t>
            </a:r>
            <a:r>
              <a:rPr sz="2400" spc="-35" dirty="0" err="1" smtClean="0">
                <a:latin typeface="Calibri"/>
                <a:cs typeface="Calibri"/>
              </a:rPr>
              <a:t>w</a:t>
            </a:r>
            <a:r>
              <a:rPr sz="2400" spc="0" dirty="0" err="1" smtClean="0">
                <a:latin typeface="Calibri"/>
                <a:cs typeface="Calibri"/>
              </a:rPr>
              <a:t>a</a:t>
            </a:r>
            <a:r>
              <a:rPr sz="2400" spc="-15" dirty="0" err="1" smtClean="0">
                <a:latin typeface="Calibri"/>
                <a:cs typeface="Calibri"/>
              </a:rPr>
              <a:t>k</a:t>
            </a:r>
            <a:r>
              <a:rPr sz="2400" spc="0" dirty="0" err="1" smtClean="0">
                <a:latin typeface="Calibri"/>
                <a:cs typeface="Calibri"/>
              </a:rPr>
              <a:t>tu</a:t>
            </a:r>
            <a:r>
              <a:rPr sz="2400" spc="0" dirty="0" smtClean="0">
                <a:latin typeface="Calibri"/>
                <a:cs typeface="Calibri"/>
              </a:rPr>
              <a:t> lama</a:t>
            </a:r>
            <a:r>
              <a:rPr sz="2400" dirty="0" smtClean="0">
                <a:latin typeface="Calibri"/>
                <a:cs typeface="Calibri"/>
              </a:rPr>
              <a:t>, </a:t>
            </a:r>
            <a:r>
              <a:rPr sz="2400" dirty="0" err="1" smtClean="0">
                <a:latin typeface="Calibri"/>
                <a:cs typeface="Calibri"/>
              </a:rPr>
              <a:t>umur</a:t>
            </a:r>
            <a:r>
              <a:rPr sz="2400" dirty="0" smtClean="0">
                <a:latin typeface="Calibri"/>
                <a:cs typeface="Calibri"/>
              </a:rPr>
              <a:t> </a:t>
            </a:r>
            <a:r>
              <a:rPr sz="2400" dirty="0" err="1" smtClean="0">
                <a:latin typeface="Calibri"/>
                <a:cs typeface="Calibri"/>
              </a:rPr>
              <a:t>mininum</a:t>
            </a:r>
            <a:r>
              <a:rPr sz="2400" dirty="0" smtClean="0">
                <a:latin typeface="Calibri"/>
                <a:cs typeface="Calibri"/>
              </a:rPr>
              <a:t> 23 </a:t>
            </a:r>
            <a:r>
              <a:rPr sz="2400" dirty="0" err="1" smtClean="0">
                <a:latin typeface="Calibri"/>
                <a:cs typeface="Calibri"/>
              </a:rPr>
              <a:t>tahun</a:t>
            </a:r>
            <a:r>
              <a:rPr sz="2400" dirty="0" smtClean="0">
                <a:latin typeface="Calibri"/>
                <a:cs typeface="Calibri"/>
              </a:rPr>
              <a:t>, </a:t>
            </a:r>
            <a:r>
              <a:rPr sz="2400" dirty="0" err="1" smtClean="0">
                <a:latin typeface="Calibri"/>
                <a:cs typeface="Calibri"/>
              </a:rPr>
              <a:t>perlu</a:t>
            </a:r>
            <a:r>
              <a:rPr sz="2400" dirty="0" smtClean="0">
                <a:latin typeface="Calibri"/>
                <a:cs typeface="Calibri"/>
              </a:rPr>
              <a:t> </a:t>
            </a:r>
            <a:r>
              <a:rPr sz="2400" dirty="0" err="1" smtClean="0">
                <a:latin typeface="Calibri"/>
                <a:cs typeface="Calibri"/>
              </a:rPr>
              <a:t>pengalaman</a:t>
            </a:r>
            <a:r>
              <a:rPr sz="2400" dirty="0" smtClean="0">
                <a:latin typeface="Calibri"/>
                <a:cs typeface="Calibri"/>
              </a:rPr>
              <a:t> 3 </a:t>
            </a:r>
            <a:r>
              <a:rPr sz="2400" dirty="0" err="1" smtClean="0">
                <a:latin typeface="Calibri"/>
                <a:cs typeface="Calibri"/>
              </a:rPr>
              <a:t>thn</a:t>
            </a:r>
            <a:r>
              <a:rPr sz="2400" dirty="0" smtClean="0">
                <a:latin typeface="Calibri"/>
                <a:cs typeface="Calibri"/>
              </a:rPr>
              <a:t>.</a:t>
            </a:r>
            <a:endParaRPr sz="2400" spc="5" dirty="0" smtClean="0">
              <a:latin typeface="Calibri"/>
              <a:cs typeface="Calibri"/>
            </a:endParaRPr>
          </a:p>
          <a:p>
            <a:pPr marL="469900" marR="809625" lvl="1">
              <a:tabLst>
                <a:tab pos="355600" algn="l"/>
              </a:tabLst>
            </a:pPr>
            <a:r>
              <a:rPr lang="x-none" sz="2400" spc="5" smtClean="0">
                <a:latin typeface="Calibri"/>
                <a:cs typeface="Calibri"/>
              </a:rPr>
              <a:t>Batasan umur kepemilikan SIM</a:t>
            </a:r>
          </a:p>
          <a:p>
            <a:pPr marL="469900" marR="809625" lvl="1">
              <a:tabLst>
                <a:tab pos="355600" algn="l"/>
              </a:tabLst>
            </a:pPr>
            <a:r>
              <a:rPr lang="x-none" sz="2400" spc="5" smtClean="0">
                <a:latin typeface="Calibri"/>
                <a:cs typeface="Calibri"/>
              </a:rPr>
              <a:t>Sim </a:t>
            </a:r>
            <a:r>
              <a:rPr sz="2400" spc="0" dirty="0" smtClean="0">
                <a:latin typeface="Calibri"/>
                <a:cs typeface="Calibri"/>
              </a:rPr>
              <a:t>AU</a:t>
            </a:r>
            <a:r>
              <a:rPr sz="2400" spc="5" dirty="0" smtClean="0">
                <a:latin typeface="Calibri"/>
                <a:cs typeface="Calibri"/>
              </a:rPr>
              <a:t> </a:t>
            </a:r>
            <a:r>
              <a:rPr sz="2400" spc="10" dirty="0" smtClean="0">
                <a:latin typeface="Calibri"/>
                <a:cs typeface="Calibri"/>
              </a:rPr>
              <a:t> 20   </a:t>
            </a:r>
            <a:r>
              <a:rPr sz="2400" spc="10" dirty="0" err="1" smtClean="0">
                <a:latin typeface="Calibri"/>
                <a:cs typeface="Calibri"/>
              </a:rPr>
              <a:t>thn</a:t>
            </a:r>
            <a:r>
              <a:rPr sz="2400" spc="10" dirty="0" smtClean="0">
                <a:latin typeface="Calibri"/>
                <a:cs typeface="Calibri"/>
              </a:rPr>
              <a:t> , </a:t>
            </a:r>
          </a:p>
          <a:p>
            <a:pPr marL="469900" marR="809625" lvl="1">
              <a:tabLst>
                <a:tab pos="355600" algn="l"/>
              </a:tabLst>
            </a:pPr>
            <a:r>
              <a:rPr lang="x-none" sz="2400" spc="10" smtClean="0">
                <a:latin typeface="Calibri"/>
                <a:cs typeface="Calibri"/>
              </a:rPr>
              <a:t>SIM B1U, punya SIM A</a:t>
            </a:r>
            <a:r>
              <a:rPr sz="2400" spc="10" dirty="0" smtClean="0">
                <a:latin typeface="Calibri"/>
                <a:cs typeface="Calibri"/>
              </a:rPr>
              <a:t>U </a:t>
            </a:r>
            <a:r>
              <a:rPr sz="2400" spc="10" dirty="0" err="1" smtClean="0">
                <a:latin typeface="Calibri"/>
                <a:cs typeface="Calibri"/>
              </a:rPr>
              <a:t>hrs</a:t>
            </a:r>
            <a:r>
              <a:rPr sz="2400" spc="10" dirty="0" smtClean="0">
                <a:latin typeface="Calibri"/>
                <a:cs typeface="Calibri"/>
              </a:rPr>
              <a:t> </a:t>
            </a:r>
            <a:r>
              <a:rPr sz="2400" spc="10" dirty="0" err="1" smtClean="0">
                <a:latin typeface="Calibri"/>
                <a:cs typeface="Calibri"/>
              </a:rPr>
              <a:t>pengalaman</a:t>
            </a:r>
            <a:r>
              <a:rPr sz="2400" spc="10" dirty="0" smtClean="0">
                <a:latin typeface="Calibri"/>
                <a:cs typeface="Calibri"/>
              </a:rPr>
              <a:t> 2 </a:t>
            </a:r>
            <a:r>
              <a:rPr sz="2400" spc="10" dirty="0" err="1" smtClean="0">
                <a:latin typeface="Calibri"/>
                <a:cs typeface="Calibri"/>
              </a:rPr>
              <a:t>thn</a:t>
            </a:r>
            <a:r>
              <a:rPr sz="2400" spc="10" dirty="0" smtClean="0">
                <a:latin typeface="Calibri"/>
                <a:cs typeface="Calibri"/>
              </a:rPr>
              <a:t>.</a:t>
            </a:r>
          </a:p>
          <a:p>
            <a:pPr marL="469900" marR="809625" lvl="1">
              <a:tabLst>
                <a:tab pos="355600" algn="l"/>
              </a:tabLst>
            </a:pPr>
            <a:r>
              <a:rPr lang="x-none" sz="2400" spc="10" smtClean="0">
                <a:latin typeface="Calibri"/>
                <a:cs typeface="Calibri"/>
              </a:rPr>
              <a:t>SIM </a:t>
            </a:r>
            <a:r>
              <a:rPr sz="2400" spc="10" dirty="0" smtClean="0">
                <a:latin typeface="Calibri"/>
                <a:cs typeface="Calibri"/>
              </a:rPr>
              <a:t>B2U, </a:t>
            </a:r>
            <a:r>
              <a:rPr sz="2400" spc="10" dirty="0" err="1" smtClean="0">
                <a:latin typeface="Calibri"/>
                <a:cs typeface="Calibri"/>
              </a:rPr>
              <a:t>harus</a:t>
            </a:r>
            <a:r>
              <a:rPr sz="2400" spc="10" dirty="0" smtClean="0">
                <a:latin typeface="Calibri"/>
                <a:cs typeface="Calibri"/>
              </a:rPr>
              <a:t> </a:t>
            </a:r>
            <a:r>
              <a:rPr sz="2400" spc="10" dirty="0" err="1" smtClean="0">
                <a:latin typeface="Calibri"/>
                <a:cs typeface="Calibri"/>
              </a:rPr>
              <a:t>pengalaman</a:t>
            </a:r>
            <a:r>
              <a:rPr sz="2400" spc="10" dirty="0" smtClean="0">
                <a:latin typeface="Calibri"/>
                <a:cs typeface="Calibri"/>
              </a:rPr>
              <a:t> 1thn.</a:t>
            </a:r>
          </a:p>
          <a:p>
            <a:pPr marL="12700" marR="809625">
              <a:tabLst>
                <a:tab pos="355600" algn="l"/>
              </a:tabLst>
            </a:pPr>
            <a:r>
              <a:rPr lang="x-none" sz="2400" spc="10" smtClean="0">
                <a:latin typeface="Calibri"/>
                <a:cs typeface="Calibri"/>
              </a:rPr>
              <a:t>5. </a:t>
            </a:r>
            <a:r>
              <a:rPr sz="2400" dirty="0" err="1" smtClean="0">
                <a:latin typeface="Calibri"/>
                <a:cs typeface="Calibri"/>
              </a:rPr>
              <a:t>Usul</a:t>
            </a:r>
            <a:r>
              <a:rPr sz="2400" dirty="0" smtClean="0">
                <a:latin typeface="Calibri"/>
                <a:cs typeface="Calibri"/>
              </a:rPr>
              <a:t> SIM A </a:t>
            </a:r>
            <a:r>
              <a:rPr sz="2400" dirty="0" err="1" smtClean="0">
                <a:latin typeface="Calibri"/>
                <a:cs typeface="Calibri"/>
              </a:rPr>
              <a:t>yg</a:t>
            </a:r>
            <a:r>
              <a:rPr sz="2400" dirty="0" smtClean="0">
                <a:latin typeface="Calibri"/>
                <a:cs typeface="Calibri"/>
              </a:rPr>
              <a:t> </a:t>
            </a:r>
            <a:r>
              <a:rPr sz="2400" dirty="0" err="1" smtClean="0">
                <a:latin typeface="Calibri"/>
                <a:cs typeface="Calibri"/>
              </a:rPr>
              <a:t>berumur</a:t>
            </a:r>
            <a:r>
              <a:rPr sz="2400" dirty="0" smtClean="0">
                <a:latin typeface="Calibri"/>
                <a:cs typeface="Calibri"/>
              </a:rPr>
              <a:t> 23 </a:t>
            </a:r>
            <a:r>
              <a:rPr sz="2400" dirty="0" err="1" smtClean="0">
                <a:latin typeface="Calibri"/>
                <a:cs typeface="Calibri"/>
              </a:rPr>
              <a:t>thn</a:t>
            </a:r>
            <a:r>
              <a:rPr sz="2400" dirty="0" smtClean="0">
                <a:latin typeface="Calibri"/>
                <a:cs typeface="Calibri"/>
              </a:rPr>
              <a:t> </a:t>
            </a:r>
            <a:r>
              <a:rPr sz="2400" dirty="0" err="1" smtClean="0">
                <a:latin typeface="Calibri"/>
                <a:cs typeface="Calibri"/>
              </a:rPr>
              <a:t>dapat</a:t>
            </a:r>
            <a:r>
              <a:rPr sz="2400" dirty="0" smtClean="0">
                <a:latin typeface="Calibri"/>
                <a:cs typeface="Calibri"/>
              </a:rPr>
              <a:t> </a:t>
            </a:r>
            <a:r>
              <a:rPr sz="2400" dirty="0" err="1" smtClean="0">
                <a:latin typeface="Calibri"/>
                <a:cs typeface="Calibri"/>
              </a:rPr>
              <a:t>dididik</a:t>
            </a:r>
            <a:r>
              <a:rPr sz="2400" dirty="0" smtClean="0">
                <a:latin typeface="Calibri"/>
                <a:cs typeface="Calibri"/>
              </a:rPr>
              <a:t> </a:t>
            </a:r>
            <a:r>
              <a:rPr sz="2400" dirty="0" err="1" smtClean="0">
                <a:latin typeface="Calibri"/>
                <a:cs typeface="Calibri"/>
              </a:rPr>
              <a:t>langsung</a:t>
            </a:r>
            <a:r>
              <a:rPr sz="2400" dirty="0" smtClean="0">
                <a:latin typeface="Calibri"/>
                <a:cs typeface="Calibri"/>
              </a:rPr>
              <a:t>  	</a:t>
            </a:r>
            <a:r>
              <a:rPr sz="2400" dirty="0" err="1" smtClean="0">
                <a:latin typeface="Calibri"/>
                <a:cs typeface="Calibri"/>
              </a:rPr>
              <a:t>untuk</a:t>
            </a:r>
            <a:r>
              <a:rPr sz="2400" dirty="0" smtClean="0">
                <a:latin typeface="Calibri"/>
                <a:cs typeface="Calibri"/>
              </a:rPr>
              <a:t>  </a:t>
            </a:r>
            <a:r>
              <a:rPr sz="2400" dirty="0" err="1" smtClean="0">
                <a:latin typeface="Calibri"/>
                <a:cs typeface="Calibri"/>
              </a:rPr>
              <a:t>mendapat</a:t>
            </a:r>
            <a:r>
              <a:rPr sz="2400" dirty="0" smtClean="0">
                <a:latin typeface="Calibri"/>
                <a:cs typeface="Calibri"/>
              </a:rPr>
              <a:t> B2.</a:t>
            </a:r>
            <a:endParaRPr sz="2400" dirty="0">
              <a:latin typeface="Calibri"/>
              <a:cs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prstGeom prst="rect">
            <a:avLst/>
          </a:prstGeom>
        </p:spPr>
        <p:txBody>
          <a:bodyPr/>
          <a:lstStyle/>
          <a:p>
            <a:pPr>
              <a:defRPr/>
            </a:pPr>
            <a:fld id="{524455E7-E25A-47CD-BB1C-8E52FABCAD16}" type="slidenum">
              <a:rPr lang="en-US" altLang="en-US" smtClean="0"/>
              <a:pPr>
                <a:defRPr/>
              </a:pPr>
              <a:t>20</a:t>
            </a:fld>
            <a:endParaRPr lang="en-US" altLang="en-US"/>
          </a:p>
        </p:txBody>
      </p:sp>
      <p:sp>
        <p:nvSpPr>
          <p:cNvPr id="3" name="Rectangle 15"/>
          <p:cNvSpPr>
            <a:spLocks noChangeArrowheads="1"/>
          </p:cNvSpPr>
          <p:nvPr/>
        </p:nvSpPr>
        <p:spPr bwMode="auto">
          <a:xfrm>
            <a:off x="742723" y="228601"/>
            <a:ext cx="769620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defRPr sz="2400" b="1" i="0" u="none" strike="noStrike" kern="1200" baseline="0">
                <a:solidFill>
                  <a:prstClr val="black"/>
                </a:solidFill>
                <a:latin typeface="+mn-lt"/>
                <a:ea typeface="+mn-ea"/>
                <a:cs typeface="+mn-cs"/>
              </a:defRPr>
            </a:pPr>
            <a:r>
              <a:rPr lang="id-ID" sz="2800" b="1" dirty="0">
                <a:cs typeface="Arial" panose="020B0604020202020204" pitchFamily="34" charset="0"/>
              </a:rPr>
              <a:t>Kunci Daya Saing Pelaku </a:t>
            </a:r>
            <a:r>
              <a:rPr lang="en-US" sz="2800" b="1" dirty="0" smtClean="0">
                <a:cs typeface="Arial" panose="020B0604020202020204" pitchFamily="34" charset="0"/>
              </a:rPr>
              <a:t>Usaha </a:t>
            </a:r>
          </a:p>
          <a:p>
            <a:pPr>
              <a:defRPr sz="2400" b="1" i="0" u="none" strike="noStrike" kern="1200" baseline="0">
                <a:solidFill>
                  <a:prstClr val="black"/>
                </a:solidFill>
                <a:latin typeface="+mn-lt"/>
                <a:ea typeface="+mn-ea"/>
                <a:cs typeface="+mn-cs"/>
              </a:defRPr>
            </a:pPr>
            <a:r>
              <a:rPr lang="en-US" sz="2800" b="1" dirty="0" err="1" smtClean="0">
                <a:cs typeface="Arial" panose="020B0604020202020204" pitchFamily="34" charset="0"/>
              </a:rPr>
              <a:t>Jasa</a:t>
            </a:r>
            <a:r>
              <a:rPr lang="en-US" sz="2800" b="1" dirty="0" smtClean="0">
                <a:cs typeface="Arial" panose="020B0604020202020204" pitchFamily="34" charset="0"/>
              </a:rPr>
              <a:t> </a:t>
            </a:r>
            <a:r>
              <a:rPr lang="en-US" sz="2800" b="1" dirty="0" err="1" smtClean="0">
                <a:cs typeface="Arial" panose="020B0604020202020204" pitchFamily="34" charset="0"/>
              </a:rPr>
              <a:t>Angkutan</a:t>
            </a:r>
            <a:r>
              <a:rPr lang="en-US" sz="2800" b="1" dirty="0" smtClean="0">
                <a:cs typeface="Arial" panose="020B0604020202020204" pitchFamily="34" charset="0"/>
              </a:rPr>
              <a:t> </a:t>
            </a:r>
            <a:r>
              <a:rPr lang="en-US" sz="2800" b="1" dirty="0" err="1" smtClean="0">
                <a:cs typeface="Arial" panose="020B0604020202020204" pitchFamily="34" charset="0"/>
              </a:rPr>
              <a:t>Barang</a:t>
            </a:r>
            <a:r>
              <a:rPr lang="en-US" sz="2800" b="1" dirty="0" smtClean="0">
                <a:cs typeface="Arial" panose="020B0604020202020204" pitchFamily="34" charset="0"/>
              </a:rPr>
              <a:t> </a:t>
            </a:r>
            <a:r>
              <a:rPr lang="id-ID" sz="2800" b="1" dirty="0" smtClean="0">
                <a:cs typeface="Arial" panose="020B0604020202020204" pitchFamily="34" charset="0"/>
              </a:rPr>
              <a:t>dalam </a:t>
            </a:r>
            <a:r>
              <a:rPr lang="id-ID" sz="2800" b="1" dirty="0">
                <a:cs typeface="Arial" panose="020B0604020202020204" pitchFamily="34" charset="0"/>
              </a:rPr>
              <a:t>era MEA </a:t>
            </a:r>
          </a:p>
          <a:p>
            <a:pPr>
              <a:defRPr sz="2400" b="1" i="0" u="none" strike="noStrike" kern="1200" baseline="0">
                <a:solidFill>
                  <a:prstClr val="black"/>
                </a:solidFill>
                <a:latin typeface="+mn-lt"/>
                <a:ea typeface="+mn-ea"/>
                <a:cs typeface="+mn-cs"/>
              </a:defRPr>
            </a:pPr>
            <a:r>
              <a:rPr lang="id-ID" sz="2800" b="1" dirty="0">
                <a:cs typeface="Arial" panose="020B0604020202020204" pitchFamily="34" charset="0"/>
              </a:rPr>
              <a:t>(%)</a:t>
            </a:r>
          </a:p>
        </p:txBody>
      </p:sp>
      <p:graphicFrame>
        <p:nvGraphicFramePr>
          <p:cNvPr id="4" name="Chart 3"/>
          <p:cNvGraphicFramePr>
            <a:graphicFrameLocks/>
          </p:cNvGraphicFramePr>
          <p:nvPr>
            <p:extLst>
              <p:ext uri="{D42A27DB-BD31-4B8C-83A1-F6EECF244321}">
                <p14:modId xmlns:p14="http://schemas.microsoft.com/office/powerpoint/2010/main" xmlns="" val="3454552271"/>
              </p:ext>
            </p:extLst>
          </p:nvPr>
        </p:nvGraphicFramePr>
        <p:xfrm>
          <a:off x="609600" y="1524000"/>
          <a:ext cx="78486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52400" y="6423953"/>
            <a:ext cx="3863750" cy="276999"/>
          </a:xfrm>
          <a:prstGeom prst="rect">
            <a:avLst/>
          </a:prstGeom>
          <a:noFill/>
        </p:spPr>
        <p:txBody>
          <a:bodyPr wrap="none" rtlCol="0">
            <a:spAutoFit/>
          </a:bodyPr>
          <a:lstStyle/>
          <a:p>
            <a:r>
              <a:rPr lang="id-ID" sz="1200" dirty="0" smtClean="0"/>
              <a:t>Sumber</a:t>
            </a:r>
            <a:r>
              <a:rPr lang="id-ID" sz="1200" dirty="0"/>
              <a:t>: Jajak </a:t>
            </a:r>
            <a:r>
              <a:rPr lang="id-ID" sz="1200" dirty="0" smtClean="0"/>
              <a:t>pendapat Supply </a:t>
            </a:r>
            <a:r>
              <a:rPr lang="id-ID" sz="1200" dirty="0"/>
              <a:t>Chain Indonesia (SCI)  </a:t>
            </a:r>
            <a:r>
              <a:rPr lang="id-ID" sz="1200" dirty="0" smtClean="0"/>
              <a:t>2016</a:t>
            </a:r>
            <a:endParaRPr lang="id-ID" sz="1200" dirty="0"/>
          </a:p>
        </p:txBody>
      </p:sp>
      <p:sp>
        <p:nvSpPr>
          <p:cNvPr id="6" name="Rectangle 5"/>
          <p:cNvSpPr/>
          <p:nvPr/>
        </p:nvSpPr>
        <p:spPr>
          <a:xfrm>
            <a:off x="533400" y="5599331"/>
            <a:ext cx="8229600" cy="646331"/>
          </a:xfrm>
          <a:prstGeom prst="rect">
            <a:avLst/>
          </a:prstGeom>
        </p:spPr>
        <p:txBody>
          <a:bodyPr wrap="square">
            <a:spAutoFit/>
          </a:bodyPr>
          <a:lstStyle/>
          <a:p>
            <a:r>
              <a:rPr lang="id-ID" dirty="0" smtClean="0"/>
              <a:t>Bahwa </a:t>
            </a:r>
            <a:r>
              <a:rPr lang="id-ID" dirty="0"/>
              <a:t>kompetensi </a:t>
            </a:r>
            <a:r>
              <a:rPr lang="id-ID" dirty="0" smtClean="0"/>
              <a:t>Sumber Daya Manusia (SDM) </a:t>
            </a:r>
            <a:r>
              <a:rPr lang="id-ID" dirty="0"/>
              <a:t>dan penguasaan teknologi informasi menjadi kunci daya saing Pelaku </a:t>
            </a:r>
            <a:r>
              <a:rPr lang="en-US" dirty="0" err="1" smtClean="0"/>
              <a:t>angkutan</a:t>
            </a:r>
            <a:r>
              <a:rPr lang="en-US" dirty="0" smtClean="0"/>
              <a:t> </a:t>
            </a:r>
            <a:r>
              <a:rPr lang="en-US" dirty="0" err="1" smtClean="0"/>
              <a:t>Barang</a:t>
            </a:r>
            <a:r>
              <a:rPr lang="en-US" dirty="0" smtClean="0"/>
              <a:t> </a:t>
            </a:r>
            <a:r>
              <a:rPr lang="id-ID" dirty="0" smtClean="0"/>
              <a:t>dalam </a:t>
            </a:r>
            <a:r>
              <a:rPr lang="id-ID" dirty="0"/>
              <a:t>era MEA.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p:cNvSpPr txBox="1"/>
          <p:nvPr/>
        </p:nvSpPr>
        <p:spPr>
          <a:xfrm>
            <a:off x="701899" y="403605"/>
            <a:ext cx="2477135" cy="523220"/>
          </a:xfrm>
          <a:prstGeom prst="rect">
            <a:avLst/>
          </a:prstGeom>
          <a:noFill/>
          <a:ln>
            <a:noFill/>
          </a:ln>
        </p:spPr>
        <p:txBody>
          <a:bodyPr wrap="square">
            <a:spAutoFit/>
          </a:bodyPr>
          <a:lstStyle>
            <a:defPPr>
              <a:defRPr lang="en-US"/>
            </a:defPPr>
            <a:lvl1pPr>
              <a:defRPr sz="2800" b="1" i="0" u="none" strike="noStrike" baseline="0">
                <a:solidFill>
                  <a:prstClr val="black"/>
                </a:solidFill>
                <a:cs typeface="Arial" panose="020B0604020202020204" pitchFamily="34" charset="0"/>
              </a:defRPr>
            </a:lvl1pPr>
          </a:lstStyle>
          <a:p>
            <a:r>
              <a:rPr lang="en-US" dirty="0" err="1" smtClean="0"/>
              <a:t>Peluang</a:t>
            </a:r>
            <a:endParaRPr lang="en-US" dirty="0"/>
          </a:p>
        </p:txBody>
      </p:sp>
      <p:sp>
        <p:nvSpPr>
          <p:cNvPr id="3" name="object 4"/>
          <p:cNvSpPr txBox="1">
            <a:spLocks/>
          </p:cNvSpPr>
          <p:nvPr/>
        </p:nvSpPr>
        <p:spPr>
          <a:xfrm>
            <a:off x="152554" y="1079653"/>
            <a:ext cx="4979623" cy="4820798"/>
          </a:xfrm>
          <a:prstGeom prst="rect">
            <a:avLst/>
          </a:prstGeom>
        </p:spPr>
        <p:txBody>
          <a:bodyPr vert="horz" wrap="square" lIns="0" tIns="0" rIns="0" bIns="0" rtlCol="0">
            <a:noAutofit/>
          </a:bodyPr>
          <a:lstStyle/>
          <a:p>
            <a:pPr marL="355600" marR="0" lvl="0" indent="-342900" algn="l" defTabSz="457200" rtl="0" eaLnBrk="1" fontAlgn="auto" latinLnBrk="0" hangingPunct="1">
              <a:lnSpc>
                <a:spcPct val="100000"/>
              </a:lnSpc>
              <a:spcBef>
                <a:spcPct val="20000"/>
              </a:spcBef>
              <a:spcAft>
                <a:spcPts val="0"/>
              </a:spcAft>
              <a:buClrTx/>
              <a:buSzTx/>
              <a:buFont typeface="Franklin Gothic Book"/>
              <a:buAutoNum type="arabicPeriod"/>
              <a:tabLst>
                <a:tab pos="354965" algn="l"/>
              </a:tabLst>
              <a:defRPr/>
            </a:pP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Pembangunan</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35" normalizeH="0" baseline="0" noProof="0" dirty="0" err="1" smtClean="0">
                <a:ln>
                  <a:noFill/>
                </a:ln>
                <a:solidFill>
                  <a:schemeClr val="tx1"/>
                </a:solidFill>
                <a:effectLst/>
                <a:uLnTx/>
                <a:uFillTx/>
                <a:latin typeface="Franklin Gothic Book"/>
                <a:ea typeface="+mn-ea"/>
                <a:cs typeface="Franklin Gothic Book"/>
              </a:rPr>
              <a:t>J</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20" normalizeH="0" baseline="0" noProof="0" dirty="0" err="1" smtClean="0">
                <a:ln>
                  <a:noFill/>
                </a:ln>
                <a:solidFill>
                  <a:schemeClr val="tx1"/>
                </a:solidFill>
                <a:effectLst/>
                <a:uLnTx/>
                <a:uFillTx/>
                <a:latin typeface="Franklin Gothic Book"/>
                <a:ea typeface="+mn-ea"/>
                <a:cs typeface="Franklin Gothic Book"/>
              </a:rPr>
              <a:t>l</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an</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Su</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m</a:t>
            </a:r>
            <a:r>
              <a:rPr kumimoji="0" lang="en-US" sz="1800" b="0" i="0" u="none" strike="noStrike" kern="1200" cap="none" spc="-135" normalizeH="0" baseline="0" noProof="0" dirty="0" smtClean="0">
                <a:ln>
                  <a:noFill/>
                </a:ln>
                <a:solidFill>
                  <a:schemeClr val="tx1"/>
                </a:solidFill>
                <a:effectLst/>
                <a:uLnTx/>
                <a:uFillTx/>
                <a:latin typeface="Franklin Gothic Book"/>
                <a:ea typeface="+mn-ea"/>
                <a:cs typeface="Franklin Gothic Book"/>
              </a:rPr>
              <a:t>a</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tera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Terhubu</a:t>
            </a:r>
            <a:r>
              <a:rPr kumimoji="0" lang="en-US" sz="1800" b="0" i="0" u="none" strike="noStrike" kern="1200" cap="none" spc="5" normalizeH="0" baseline="0" noProof="0" dirty="0" err="1" smtClean="0">
                <a:ln>
                  <a:noFill/>
                </a:ln>
                <a:solidFill>
                  <a:schemeClr val="tx1"/>
                </a:solidFill>
                <a:effectLst/>
                <a:uLnTx/>
                <a:uFillTx/>
                <a:latin typeface="Franklin Gothic Book"/>
                <a:ea typeface="+mn-ea"/>
                <a:cs typeface="Franklin Gothic Book"/>
              </a:rPr>
              <a:t>n</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g</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A</a:t>
            </a:r>
            <a:r>
              <a:rPr kumimoji="0" lang="en-US" sz="1800" b="0" i="0" u="none" strike="noStrike" kern="1200" cap="none" spc="-25" normalizeH="0" baseline="0" noProof="0" dirty="0" smtClean="0">
                <a:ln>
                  <a:noFill/>
                </a:ln>
                <a:solidFill>
                  <a:schemeClr val="tx1"/>
                </a:solidFill>
                <a:effectLst/>
                <a:uLnTx/>
                <a:uFillTx/>
                <a:latin typeface="Franklin Gothic Book"/>
                <a:ea typeface="+mn-ea"/>
                <a:cs typeface="Franklin Gothic Book"/>
              </a:rPr>
              <a:t>s</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i</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a (</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Du</a:t>
            </a:r>
            <a:r>
              <a:rPr kumimoji="0" lang="en-US" sz="1800" b="0" i="0" u="none" strike="noStrike" kern="1200" cap="none" spc="5" normalizeH="0" baseline="0" noProof="0" dirty="0" err="1" smtClean="0">
                <a:ln>
                  <a:noFill/>
                </a:ln>
                <a:solidFill>
                  <a:schemeClr val="tx1"/>
                </a:solidFill>
                <a:effectLst/>
                <a:uLnTx/>
                <a:uFillTx/>
                <a:latin typeface="Franklin Gothic Book"/>
                <a:ea typeface="+mn-ea"/>
                <a:cs typeface="Franklin Gothic Book"/>
              </a:rPr>
              <a:t>m</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ai</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M</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20" normalizeH="0" baseline="0" noProof="0" dirty="0" err="1" smtClean="0">
                <a:ln>
                  <a:noFill/>
                </a:ln>
                <a:solidFill>
                  <a:schemeClr val="tx1"/>
                </a:solidFill>
                <a:effectLst/>
                <a:uLnTx/>
                <a:uFillTx/>
                <a:latin typeface="Franklin Gothic Book"/>
                <a:ea typeface="+mn-ea"/>
                <a:cs typeface="Franklin Gothic Book"/>
              </a:rPr>
              <a:t>l</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k</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a:t>
            </a:r>
            <a:r>
              <a:rPr kumimoji="0" lang="en-US" sz="1800" b="0" i="0" u="none" strike="noStrike" kern="1200" cap="none" spc="-35" normalizeH="0" baseline="0" noProof="0" dirty="0" err="1" smtClean="0">
                <a:ln>
                  <a:noFill/>
                </a:ln>
                <a:solidFill>
                  <a:schemeClr val="tx1"/>
                </a:solidFill>
                <a:effectLst/>
                <a:uLnTx/>
                <a:uFillTx/>
                <a:latin typeface="Franklin Gothic Book"/>
                <a:ea typeface="+mn-ea"/>
                <a:cs typeface="Franklin Gothic Book"/>
              </a:rPr>
              <a:t>J</a:t>
            </a:r>
            <a:r>
              <a:rPr kumimoji="0" lang="en-US" sz="1800" b="0" i="0" u="none" strike="noStrike" kern="1200" cap="none" spc="-9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45" normalizeH="0" baseline="0" noProof="0" dirty="0" err="1" smtClean="0">
                <a:ln>
                  <a:noFill/>
                </a:ln>
                <a:solidFill>
                  <a:schemeClr val="tx1"/>
                </a:solidFill>
                <a:effectLst/>
                <a:uLnTx/>
                <a:uFillTx/>
                <a:latin typeface="Franklin Gothic Book"/>
                <a:ea typeface="+mn-ea"/>
                <a:cs typeface="Franklin Gothic Book"/>
              </a:rPr>
              <a:t>w</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a:t>
            </a:r>
            <a:endPar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endParaRP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Ka</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l</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i</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m</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an</a:t>
            </a:r>
            <a:r>
              <a:rPr kumimoji="0" lang="en-US" sz="1800" b="0" i="0" u="none" strike="noStrike" kern="1200" cap="none" spc="-105" normalizeH="0" baseline="0" noProof="0" dirty="0" smtClean="0">
                <a:ln>
                  <a:noFill/>
                </a:ln>
                <a:solidFill>
                  <a:schemeClr val="tx1"/>
                </a:solidFill>
                <a:effectLst/>
                <a:uLnTx/>
                <a:uFillTx/>
                <a:latin typeface="Franklin Gothic Book"/>
                <a:ea typeface="+mn-ea"/>
                <a:cs typeface="Franklin Gothic Book"/>
              </a:rPr>
              <a:t>t</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a</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n</a:t>
            </a: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Su</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l</a:t>
            </a:r>
            <a:r>
              <a:rPr kumimoji="0" lang="en-US" sz="1800" b="0" i="0" u="none" strike="noStrike" kern="1200" cap="none" spc="-90" normalizeH="0" baseline="0" noProof="0" dirty="0" smtClean="0">
                <a:ln>
                  <a:noFill/>
                </a:ln>
                <a:solidFill>
                  <a:schemeClr val="tx1"/>
                </a:solidFill>
                <a:effectLst/>
                <a:uLnTx/>
                <a:uFillTx/>
                <a:latin typeface="Franklin Gothic Book"/>
                <a:ea typeface="+mn-ea"/>
                <a:cs typeface="Franklin Gothic Book"/>
              </a:rPr>
              <a:t>a</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we</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s</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i</a:t>
            </a:r>
          </a:p>
          <a:p>
            <a:pPr marL="812800" marR="0" lvl="1" indent="-342900" algn="l" defTabSz="457200" rtl="0" eaLnBrk="1" fontAlgn="auto" latinLnBrk="0" hangingPunct="1">
              <a:lnSpc>
                <a:spcPct val="100000"/>
              </a:lnSpc>
              <a:spcBef>
                <a:spcPct val="20000"/>
              </a:spcBef>
              <a:spcAft>
                <a:spcPts val="0"/>
              </a:spcAft>
              <a:buClrTx/>
              <a:buSzTx/>
              <a:buFont typeface="Franklin Gothic Book"/>
              <a:buAutoNum type="arabicParenR"/>
              <a:tabLst>
                <a:tab pos="812800" algn="l"/>
              </a:tabLst>
              <a:defRPr/>
            </a:pP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Trans </a:t>
            </a:r>
            <a:r>
              <a:rPr kumimoji="0" lang="en-US" sz="1800" b="0" i="0" u="none" strike="noStrike" kern="1200" cap="none" spc="-75" normalizeH="0" baseline="0" noProof="0" dirty="0" smtClean="0">
                <a:ln>
                  <a:noFill/>
                </a:ln>
                <a:solidFill>
                  <a:schemeClr val="tx1"/>
                </a:solidFill>
                <a:effectLst/>
                <a:uLnTx/>
                <a:uFillTx/>
                <a:latin typeface="Franklin Gothic Book"/>
                <a:ea typeface="+mn-ea"/>
                <a:cs typeface="Franklin Gothic Book"/>
              </a:rPr>
              <a:t>P</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ap</a:t>
            </a:r>
            <a:r>
              <a:rPr kumimoji="0" lang="en-US" sz="1800" b="0" i="0" u="none" strike="noStrike" kern="1200" cap="none" spc="-40" normalizeH="0" baseline="0" noProof="0" dirty="0" smtClean="0">
                <a:ln>
                  <a:noFill/>
                </a:ln>
                <a:solidFill>
                  <a:schemeClr val="tx1"/>
                </a:solidFill>
                <a:effectLst/>
                <a:uLnTx/>
                <a:uFillTx/>
                <a:latin typeface="Franklin Gothic Book"/>
                <a:ea typeface="+mn-ea"/>
                <a:cs typeface="Franklin Gothic Book"/>
              </a:rPr>
              <a:t>u</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a</a:t>
            </a:r>
            <a:endPar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endParaRPr>
          </a:p>
          <a:p>
            <a:pPr marL="742950" marR="0" lvl="1" indent="-285750" algn="l" defTabSz="457200" rtl="0" eaLnBrk="1" fontAlgn="auto" latinLnBrk="0" hangingPunct="1">
              <a:lnSpc>
                <a:spcPts val="1100"/>
              </a:lnSpc>
              <a:spcBef>
                <a:spcPts val="60"/>
              </a:spcBef>
              <a:spcAft>
                <a:spcPts val="0"/>
              </a:spcAft>
              <a:buClrTx/>
              <a:buSzTx/>
              <a:buFont typeface="Franklin Gothic Book"/>
              <a:buAutoNum type="arabicParenR"/>
              <a:tabLst/>
              <a:defRPr/>
            </a:pPr>
            <a:endParaRPr kumimoji="0" lang="en-US" sz="1100" b="0" i="0" u="none" strike="noStrike" kern="1200" cap="none" spc="0" normalizeH="0" baseline="0" noProof="0" dirty="0" smtClean="0">
              <a:ln>
                <a:noFill/>
              </a:ln>
              <a:solidFill>
                <a:schemeClr val="tx1"/>
              </a:solidFill>
              <a:effectLst/>
              <a:uLnTx/>
              <a:uFillTx/>
              <a:latin typeface="+mn-lt"/>
              <a:ea typeface="+mn-ea"/>
              <a:cs typeface="+mn-cs"/>
            </a:endParaRPr>
          </a:p>
          <a:p>
            <a:pPr marL="355600" marR="0" lvl="0" indent="-342900" algn="l" defTabSz="457200" rtl="0" eaLnBrk="1" fontAlgn="auto" latinLnBrk="0" hangingPunct="1">
              <a:lnSpc>
                <a:spcPct val="100000"/>
              </a:lnSpc>
              <a:spcBef>
                <a:spcPct val="20000"/>
              </a:spcBef>
              <a:spcAft>
                <a:spcPts val="0"/>
              </a:spcAft>
              <a:buClrTx/>
              <a:buSzTx/>
              <a:buFont typeface="Franklin Gothic Book"/>
              <a:buAutoNum type="arabicPeriod"/>
              <a:tabLst>
                <a:tab pos="354965" algn="l"/>
              </a:tabLst>
              <a:defRPr/>
            </a:pP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P</a:t>
            </a:r>
            <a:r>
              <a:rPr kumimoji="0" lang="en-US" sz="1800" b="0" i="0" u="none" strike="noStrike" kern="1200" cap="none" spc="-40" normalizeH="0" baseline="0" noProof="0" dirty="0" smtClean="0">
                <a:ln>
                  <a:noFill/>
                </a:ln>
                <a:solidFill>
                  <a:schemeClr val="tx1"/>
                </a:solidFill>
                <a:effectLst/>
                <a:uLnTx/>
                <a:uFillTx/>
                <a:latin typeface="Franklin Gothic Book"/>
                <a:ea typeface="+mn-ea"/>
                <a:cs typeface="Franklin Gothic Book"/>
              </a:rPr>
              <a:t>r</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ogram</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50" normalizeH="0" baseline="0" noProof="0" dirty="0" err="1" smtClean="0">
                <a:ln>
                  <a:noFill/>
                </a:ln>
                <a:solidFill>
                  <a:schemeClr val="tx1"/>
                </a:solidFill>
                <a:effectLst/>
                <a:uLnTx/>
                <a:uFillTx/>
                <a:latin typeface="Franklin Gothic Book"/>
                <a:ea typeface="+mn-ea"/>
                <a:cs typeface="Franklin Gothic Book"/>
              </a:rPr>
              <a:t>T</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ol</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L</a:t>
            </a:r>
            <a:r>
              <a:rPr kumimoji="0" lang="en-US" sz="1800" b="0" i="0" u="none" strike="noStrike" kern="1200" cap="none" spc="-55"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u</a:t>
            </a:r>
            <a:r>
              <a:rPr kumimoji="0" lang="en-US" sz="1800" b="0" i="0" u="none" strike="noStrike" kern="1200" cap="none" spc="-105" normalizeH="0" baseline="0" noProof="0" dirty="0" err="1" smtClean="0">
                <a:ln>
                  <a:noFill/>
                </a:ln>
                <a:solidFill>
                  <a:schemeClr val="tx1"/>
                </a:solidFill>
                <a:effectLst/>
                <a:uLnTx/>
                <a:uFillTx/>
                <a:latin typeface="Franklin Gothic Book"/>
                <a:ea typeface="+mn-ea"/>
                <a:cs typeface="Franklin Gothic Book"/>
              </a:rPr>
              <a:t>t</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40" normalizeH="0" baseline="0" noProof="0" dirty="0" err="1" smtClean="0">
                <a:ln>
                  <a:noFill/>
                </a:ln>
                <a:solidFill>
                  <a:schemeClr val="tx1"/>
                </a:solidFill>
                <a:effectLst/>
                <a:uLnTx/>
                <a:uFillTx/>
                <a:latin typeface="Franklin Gothic Book"/>
                <a:ea typeface="+mn-ea"/>
                <a:cs typeface="Franklin Gothic Book"/>
              </a:rPr>
              <a:t>R</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o</a:t>
            </a:r>
            <a:r>
              <a:rPr kumimoji="0" lang="en-US" sz="1800" b="0" i="0" u="none" strike="noStrike" kern="1200" cap="none" spc="-35" normalizeH="0" baseline="0" noProof="0" dirty="0" err="1" smtClean="0">
                <a:ln>
                  <a:noFill/>
                </a:ln>
                <a:solidFill>
                  <a:schemeClr val="tx1"/>
                </a:solidFill>
                <a:effectLst/>
                <a:uLnTx/>
                <a:uFillTx/>
                <a:latin typeface="Franklin Gothic Book"/>
                <a:ea typeface="+mn-ea"/>
                <a:cs typeface="Franklin Gothic Book"/>
              </a:rPr>
              <a:t>r</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o</a:t>
            </a:r>
            <a:endPar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endParaRPr>
          </a:p>
          <a:p>
            <a:pPr marL="342900" marR="0" lvl="0" indent="-342900" algn="l" defTabSz="457200" rtl="0" eaLnBrk="1" fontAlgn="auto" latinLnBrk="0" hangingPunct="1">
              <a:lnSpc>
                <a:spcPts val="1000"/>
              </a:lnSpc>
              <a:spcBef>
                <a:spcPct val="20000"/>
              </a:spcBef>
              <a:spcAft>
                <a:spcPts val="0"/>
              </a:spcAft>
              <a:buClrTx/>
              <a:buSzTx/>
              <a:buFont typeface="Franklin Gothic Book"/>
              <a:buAutoNum type="arabicPeriod"/>
              <a:tabLst/>
              <a:defRPr/>
            </a:pPr>
            <a:endParaRPr kumimoji="0" lang="en-US" sz="1000" b="0" i="0" u="none" strike="noStrike" kern="1200" cap="none" spc="0" normalizeH="0" baseline="0" noProof="0" dirty="0" smtClean="0">
              <a:ln>
                <a:noFill/>
              </a:ln>
              <a:solidFill>
                <a:schemeClr val="tx1"/>
              </a:solidFill>
              <a:effectLst/>
              <a:uLnTx/>
              <a:uFillTx/>
              <a:latin typeface="+mn-lt"/>
              <a:ea typeface="+mn-ea"/>
              <a:cs typeface="+mn-cs"/>
            </a:endParaRPr>
          </a:p>
          <a:p>
            <a:pPr marL="355600" marR="0" lvl="0" indent="-342900" algn="l" defTabSz="457200" rtl="0" eaLnBrk="1" fontAlgn="auto" latinLnBrk="0" hangingPunct="1">
              <a:lnSpc>
                <a:spcPct val="100000"/>
              </a:lnSpc>
              <a:spcBef>
                <a:spcPct val="20000"/>
              </a:spcBef>
              <a:spcAft>
                <a:spcPts val="0"/>
              </a:spcAft>
              <a:buClrTx/>
              <a:buSzTx/>
              <a:buFont typeface="Franklin Gothic Book"/>
              <a:buAutoNum type="arabicPeriod"/>
              <a:tabLst>
                <a:tab pos="354965" algn="l"/>
              </a:tabLst>
              <a:defRPr/>
            </a:pP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Peman</a:t>
            </a:r>
            <a:r>
              <a:rPr kumimoji="0" lang="en-US" sz="1800" b="0" i="0" u="none" strike="noStrike" kern="1200" cap="none" spc="-100" normalizeH="0" baseline="0" noProof="0" dirty="0" err="1" smtClean="0">
                <a:ln>
                  <a:noFill/>
                </a:ln>
                <a:solidFill>
                  <a:schemeClr val="tx1"/>
                </a:solidFill>
                <a:effectLst/>
                <a:uLnTx/>
                <a:uFillTx/>
                <a:latin typeface="Franklin Gothic Book"/>
                <a:ea typeface="+mn-ea"/>
                <a:cs typeface="Franklin Gothic Book"/>
              </a:rPr>
              <a:t>f</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140" normalizeH="0" baseline="0" noProof="0" dirty="0" err="1" smtClean="0">
                <a:ln>
                  <a:noFill/>
                </a:ln>
                <a:solidFill>
                  <a:schemeClr val="tx1"/>
                </a:solidFill>
                <a:effectLst/>
                <a:uLnTx/>
                <a:uFillTx/>
                <a:latin typeface="Franklin Gothic Book"/>
                <a:ea typeface="+mn-ea"/>
                <a:cs typeface="Franklin Gothic Book"/>
              </a:rPr>
              <a:t>a</a:t>
            </a:r>
            <a:r>
              <a:rPr kumimoji="0" lang="en-US" sz="1800" b="0" i="0" u="none" strike="noStrike" kern="1200" cap="none" spc="-105" normalizeH="0" baseline="0" noProof="0" dirty="0" err="1" smtClean="0">
                <a:ln>
                  <a:noFill/>
                </a:ln>
                <a:solidFill>
                  <a:schemeClr val="tx1"/>
                </a:solidFill>
                <a:effectLst/>
                <a:uLnTx/>
                <a:uFillTx/>
                <a:latin typeface="Franklin Gothic Book"/>
                <a:ea typeface="+mn-ea"/>
                <a:cs typeface="Franklin Gothic Book"/>
              </a:rPr>
              <a:t>t</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an</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Tekno</a:t>
            </a:r>
            <a:r>
              <a:rPr kumimoji="0" lang="en-US" sz="1800" b="0" i="0" u="none" strike="noStrike" kern="1200" cap="none" spc="-55" normalizeH="0" baseline="0" noProof="0" dirty="0" err="1" smtClean="0">
                <a:ln>
                  <a:noFill/>
                </a:ln>
                <a:solidFill>
                  <a:schemeClr val="tx1"/>
                </a:solidFill>
                <a:effectLst/>
                <a:uLnTx/>
                <a:uFillTx/>
                <a:latin typeface="Franklin Gothic Book"/>
                <a:ea typeface="+mn-ea"/>
                <a:cs typeface="Franklin Gothic Book"/>
              </a:rPr>
              <a:t>l</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ogi</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Si</a:t>
            </a:r>
            <a:r>
              <a:rPr kumimoji="0" lang="en-US" sz="1800" b="0" i="0" u="none" strike="noStrike" kern="1200" cap="none" spc="-40" normalizeH="0" baseline="0" noProof="0" dirty="0" err="1" smtClean="0">
                <a:ln>
                  <a:noFill/>
                </a:ln>
                <a:solidFill>
                  <a:schemeClr val="tx1"/>
                </a:solidFill>
                <a:effectLst/>
                <a:uLnTx/>
                <a:uFillTx/>
                <a:latin typeface="Franklin Gothic Book"/>
                <a:ea typeface="+mn-ea"/>
                <a:cs typeface="Franklin Gothic Book"/>
              </a:rPr>
              <a:t>s</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tem</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In</a:t>
            </a:r>
            <a:r>
              <a:rPr kumimoji="0" lang="en-US" sz="1800" b="0" i="0" u="none" strike="noStrike" kern="1200" cap="none" spc="-40" normalizeH="0" baseline="0" noProof="0" dirty="0" err="1" smtClean="0">
                <a:ln>
                  <a:noFill/>
                </a:ln>
                <a:solidFill>
                  <a:schemeClr val="tx1"/>
                </a:solidFill>
                <a:effectLst/>
                <a:uLnTx/>
                <a:uFillTx/>
                <a:latin typeface="Franklin Gothic Book"/>
                <a:ea typeface="+mn-ea"/>
                <a:cs typeface="Franklin Gothic Book"/>
              </a:rPr>
              <a:t>f</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or</a:t>
            </a:r>
            <a:r>
              <a:rPr kumimoji="0" lang="en-US" sz="1800" b="0" i="0" u="none" strike="noStrike" kern="1200" cap="none" spc="-10" normalizeH="0" baseline="0" noProof="0" dirty="0" err="1" smtClean="0">
                <a:ln>
                  <a:noFill/>
                </a:ln>
                <a:solidFill>
                  <a:schemeClr val="tx1"/>
                </a:solidFill>
                <a:effectLst/>
                <a:uLnTx/>
                <a:uFillTx/>
                <a:latin typeface="Franklin Gothic Book"/>
                <a:ea typeface="+mn-ea"/>
                <a:cs typeface="Franklin Gothic Book"/>
              </a:rPr>
              <a:t>ma</a:t>
            </a:r>
            <a:r>
              <a:rPr kumimoji="0" lang="en-US" sz="1800" b="0" i="0" u="none" strike="noStrike" kern="1200" cap="none" spc="-25" normalizeH="0" baseline="0" noProof="0" dirty="0" err="1" smtClean="0">
                <a:ln>
                  <a:noFill/>
                </a:ln>
                <a:solidFill>
                  <a:schemeClr val="tx1"/>
                </a:solidFill>
                <a:effectLst/>
                <a:uLnTx/>
                <a:uFillTx/>
                <a:latin typeface="Franklin Gothic Book"/>
                <a:ea typeface="+mn-ea"/>
                <a:cs typeface="Franklin Gothic Book"/>
              </a:rPr>
              <a:t>s</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i</a:t>
            </a:r>
            <a:r>
              <a:rPr kumimoji="0" lang="en-US" sz="1800" b="0" i="0" u="none" strike="noStrike" kern="1200" cap="none" spc="-1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Angk</a:t>
            </a:r>
            <a:r>
              <a:rPr kumimoji="0" lang="en-US" sz="1800" b="0" i="0" u="none" strike="noStrike" kern="1200" cap="none" spc="-5" normalizeH="0" baseline="0" noProof="0" dirty="0" err="1" smtClean="0">
                <a:ln>
                  <a:noFill/>
                </a:ln>
                <a:solidFill>
                  <a:schemeClr val="tx1"/>
                </a:solidFill>
                <a:effectLst/>
                <a:uLnTx/>
                <a:uFillTx/>
                <a:latin typeface="Franklin Gothic Book"/>
                <a:ea typeface="+mn-ea"/>
                <a:cs typeface="Franklin Gothic Book"/>
              </a:rPr>
              <a:t>u</a:t>
            </a:r>
            <a:r>
              <a:rPr kumimoji="0" lang="en-US" sz="1800" b="0" i="0" u="none" strike="noStrike" kern="1200" cap="none" spc="-110" normalizeH="0" baseline="0" noProof="0" dirty="0" err="1" smtClean="0">
                <a:ln>
                  <a:noFill/>
                </a:ln>
                <a:solidFill>
                  <a:schemeClr val="tx1"/>
                </a:solidFill>
                <a:effectLst/>
                <a:uLnTx/>
                <a:uFillTx/>
                <a:latin typeface="Franklin Gothic Book"/>
                <a:ea typeface="+mn-ea"/>
                <a:cs typeface="Franklin Gothic Book"/>
              </a:rPr>
              <a:t>t</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an</a:t>
            </a:r>
            <a:r>
              <a:rPr kumimoji="0" lang="en-US" sz="1800" b="0" i="0" u="none" strike="noStrike" kern="1200" cap="none" spc="-10"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15" normalizeH="0" baseline="0" noProof="0" dirty="0" err="1" smtClean="0">
                <a:ln>
                  <a:noFill/>
                </a:ln>
                <a:solidFill>
                  <a:schemeClr val="tx1"/>
                </a:solidFill>
                <a:effectLst/>
                <a:uLnTx/>
                <a:uFillTx/>
                <a:latin typeface="Franklin Gothic Book"/>
                <a:ea typeface="+mn-ea"/>
                <a:cs typeface="Franklin Gothic Book"/>
              </a:rPr>
              <a:t>Barang</a:t>
            </a:r>
            <a:r>
              <a:rPr kumimoji="0" lang="en-US" sz="1800" b="0" i="0" u="none" strike="noStrike" kern="1200" cap="none" spc="-5" normalizeH="0" baseline="0" noProof="0" dirty="0" smtClean="0">
                <a:ln>
                  <a:noFill/>
                </a:ln>
                <a:solidFill>
                  <a:schemeClr val="tx1"/>
                </a:solidFill>
                <a:effectLst/>
                <a:uLnTx/>
                <a:uFillTx/>
                <a:latin typeface="Franklin Gothic Book"/>
                <a:ea typeface="+mn-ea"/>
                <a:cs typeface="Franklin Gothic Book"/>
              </a:rPr>
              <a:t> </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r>
              <a:rPr kumimoji="0" lang="en-US" sz="1800" b="0" i="0" u="none" strike="noStrike" kern="1200" cap="none" spc="0" normalizeH="0" baseline="0" noProof="0" dirty="0" err="1" smtClean="0">
                <a:ln>
                  <a:noFill/>
                </a:ln>
                <a:solidFill>
                  <a:schemeClr val="tx1"/>
                </a:solidFill>
                <a:effectLst/>
                <a:uLnTx/>
                <a:uFillTx/>
                <a:latin typeface="Franklin Gothic Book"/>
                <a:ea typeface="+mn-ea"/>
                <a:cs typeface="Franklin Gothic Book"/>
              </a:rPr>
              <a:t>Siab</a:t>
            </a:r>
            <a:r>
              <a:rPr kumimoji="0" lang="en-US" sz="1800" b="0" i="0" u="none" strike="noStrike" kern="1200" cap="none" spc="0" normalizeH="0" baseline="0" noProof="0" dirty="0" smtClean="0">
                <a:ln>
                  <a:noFill/>
                </a:ln>
                <a:solidFill>
                  <a:schemeClr val="tx1"/>
                </a:solidFill>
                <a:effectLst/>
                <a:uLnTx/>
                <a:uFillTx/>
                <a:latin typeface="Franklin Gothic Book"/>
                <a:ea typeface="+mn-ea"/>
                <a:cs typeface="Franklin Gothic Book"/>
              </a:rPr>
              <a:t>)</a:t>
            </a:r>
          </a:p>
          <a:p>
            <a:pPr marL="355600" lvl="0" indent="-342900">
              <a:spcBef>
                <a:spcPct val="20000"/>
              </a:spcBef>
              <a:buFont typeface="Franklin Gothic Book"/>
              <a:buAutoNum type="arabicPeriod"/>
              <a:tabLst>
                <a:tab pos="354965" algn="l"/>
              </a:tabLst>
            </a:pPr>
            <a:r>
              <a:rPr lang="en-US" dirty="0" err="1" smtClean="0">
                <a:latin typeface="Franklin Gothic Book"/>
                <a:cs typeface="Franklin Gothic Book"/>
              </a:rPr>
              <a:t>In</a:t>
            </a:r>
            <a:r>
              <a:rPr lang="en-US" spc="-15" dirty="0" err="1" smtClean="0">
                <a:latin typeface="Franklin Gothic Book"/>
                <a:cs typeface="Franklin Gothic Book"/>
              </a:rPr>
              <a:t>tegra</a:t>
            </a:r>
            <a:r>
              <a:rPr lang="en-US" spc="-25" dirty="0" err="1" smtClean="0">
                <a:latin typeface="Franklin Gothic Book"/>
                <a:cs typeface="Franklin Gothic Book"/>
              </a:rPr>
              <a:t>s</a:t>
            </a:r>
            <a:r>
              <a:rPr lang="en-US" dirty="0" err="1" smtClean="0">
                <a:latin typeface="Franklin Gothic Book"/>
                <a:cs typeface="Franklin Gothic Book"/>
              </a:rPr>
              <a:t>i</a:t>
            </a:r>
            <a:r>
              <a:rPr lang="en-US" spc="-5" dirty="0" smtClean="0">
                <a:latin typeface="Franklin Gothic Book"/>
                <a:cs typeface="Franklin Gothic Book"/>
              </a:rPr>
              <a:t> </a:t>
            </a:r>
            <a:r>
              <a:rPr lang="en-US" dirty="0" err="1" smtClean="0">
                <a:latin typeface="Franklin Gothic Book"/>
                <a:cs typeface="Franklin Gothic Book"/>
              </a:rPr>
              <a:t>Si</a:t>
            </a:r>
            <a:r>
              <a:rPr lang="en-US" spc="-40" dirty="0" err="1" smtClean="0">
                <a:latin typeface="Franklin Gothic Book"/>
                <a:cs typeface="Franklin Gothic Book"/>
              </a:rPr>
              <a:t>s</a:t>
            </a:r>
            <a:r>
              <a:rPr lang="en-US" dirty="0" err="1" smtClean="0">
                <a:latin typeface="Franklin Gothic Book"/>
                <a:cs typeface="Franklin Gothic Book"/>
              </a:rPr>
              <a:t>tem</a:t>
            </a:r>
            <a:r>
              <a:rPr lang="en-US" spc="5" dirty="0" smtClean="0">
                <a:latin typeface="Franklin Gothic Book"/>
                <a:cs typeface="Franklin Gothic Book"/>
              </a:rPr>
              <a:t> </a:t>
            </a:r>
            <a:r>
              <a:rPr lang="en-US" spc="-45" dirty="0" smtClean="0">
                <a:latin typeface="Franklin Gothic Book"/>
                <a:cs typeface="Franklin Gothic Book"/>
              </a:rPr>
              <a:t>S</a:t>
            </a:r>
            <a:r>
              <a:rPr lang="en-US" spc="-105" dirty="0" smtClean="0">
                <a:latin typeface="Franklin Gothic Book"/>
                <a:cs typeface="Franklin Gothic Book"/>
              </a:rPr>
              <a:t>t</a:t>
            </a:r>
            <a:r>
              <a:rPr lang="en-US" dirty="0" smtClean="0">
                <a:latin typeface="Franklin Gothic Book"/>
                <a:cs typeface="Franklin Gothic Book"/>
              </a:rPr>
              <a:t>a</a:t>
            </a:r>
            <a:r>
              <a:rPr lang="en-US" spc="-10" dirty="0" smtClean="0">
                <a:latin typeface="Franklin Gothic Book"/>
                <a:cs typeface="Franklin Gothic Book"/>
              </a:rPr>
              <a:t>ke</a:t>
            </a:r>
            <a:r>
              <a:rPr lang="en-US" spc="-25" dirty="0" smtClean="0">
                <a:latin typeface="Franklin Gothic Book"/>
                <a:cs typeface="Franklin Gothic Book"/>
              </a:rPr>
              <a:t>h</a:t>
            </a:r>
            <a:r>
              <a:rPr lang="en-US" spc="-15" dirty="0" smtClean="0">
                <a:latin typeface="Franklin Gothic Book"/>
                <a:cs typeface="Franklin Gothic Book"/>
              </a:rPr>
              <a:t>older</a:t>
            </a:r>
          </a:p>
          <a:p>
            <a:pPr marL="355600" indent="-342900">
              <a:spcBef>
                <a:spcPct val="20000"/>
              </a:spcBef>
              <a:buFont typeface="Franklin Gothic Book"/>
              <a:buAutoNum type="arabicPeriod"/>
              <a:tabLst>
                <a:tab pos="354965" algn="l"/>
              </a:tabLst>
            </a:pPr>
            <a:r>
              <a:rPr lang="en-US" spc="-20" dirty="0" smtClean="0">
                <a:latin typeface="Franklin Gothic Book"/>
                <a:cs typeface="Franklin Gothic Book"/>
              </a:rPr>
              <a:t>G</a:t>
            </a:r>
            <a:r>
              <a:rPr lang="en-US" spc="-10" dirty="0" smtClean="0">
                <a:latin typeface="Franklin Gothic Book"/>
                <a:cs typeface="Franklin Gothic Book"/>
              </a:rPr>
              <a:t>o</a:t>
            </a:r>
            <a:r>
              <a:rPr lang="en-US" spc="-55" dirty="0" smtClean="0">
                <a:latin typeface="Franklin Gothic Book"/>
                <a:cs typeface="Franklin Gothic Book"/>
              </a:rPr>
              <a:t>-</a:t>
            </a:r>
            <a:r>
              <a:rPr lang="en-US" dirty="0" smtClean="0">
                <a:latin typeface="Franklin Gothic Book"/>
                <a:cs typeface="Franklin Gothic Book"/>
              </a:rPr>
              <a:t>t</a:t>
            </a:r>
            <a:r>
              <a:rPr lang="en-US" spc="-10" dirty="0" smtClean="0">
                <a:latin typeface="Franklin Gothic Book"/>
                <a:cs typeface="Franklin Gothic Book"/>
              </a:rPr>
              <a:t>r</a:t>
            </a:r>
            <a:r>
              <a:rPr lang="en-US" dirty="0" smtClean="0">
                <a:latin typeface="Franklin Gothic Book"/>
                <a:cs typeface="Franklin Gothic Book"/>
              </a:rPr>
              <a:t>uck </a:t>
            </a:r>
            <a:r>
              <a:rPr lang="en-US" spc="-30" dirty="0" smtClean="0">
                <a:latin typeface="Franklin Gothic Book"/>
                <a:cs typeface="Franklin Gothic Book"/>
              </a:rPr>
              <a:t> </a:t>
            </a:r>
            <a:r>
              <a:rPr lang="en-US" spc="-25" dirty="0" smtClean="0">
                <a:latin typeface="Franklin Gothic Book"/>
                <a:cs typeface="Franklin Gothic Book"/>
              </a:rPr>
              <a:t>B</a:t>
            </a:r>
            <a:r>
              <a:rPr lang="en-US" dirty="0" smtClean="0">
                <a:latin typeface="Franklin Gothic Book"/>
                <a:cs typeface="Franklin Gothic Book"/>
              </a:rPr>
              <a:t>y</a:t>
            </a:r>
            <a:r>
              <a:rPr lang="en-US" spc="-30" dirty="0" smtClean="0">
                <a:latin typeface="Franklin Gothic Book"/>
                <a:cs typeface="Franklin Gothic Book"/>
              </a:rPr>
              <a:t> </a:t>
            </a:r>
            <a:r>
              <a:rPr lang="en-US" dirty="0" smtClean="0">
                <a:latin typeface="Franklin Gothic Book"/>
                <a:cs typeface="Franklin Gothic Book"/>
              </a:rPr>
              <a:t>S</a:t>
            </a:r>
            <a:r>
              <a:rPr lang="en-US" spc="-10" dirty="0" smtClean="0">
                <a:latin typeface="Franklin Gothic Book"/>
                <a:cs typeface="Franklin Gothic Book"/>
              </a:rPr>
              <a:t>e</a:t>
            </a:r>
            <a:r>
              <a:rPr lang="en-US" dirty="0" smtClean="0">
                <a:latin typeface="Franklin Gothic Book"/>
                <a:cs typeface="Franklin Gothic Book"/>
              </a:rPr>
              <a:t>gment</a:t>
            </a:r>
            <a:r>
              <a:rPr lang="en-US" spc="-15" dirty="0" smtClean="0">
                <a:latin typeface="Franklin Gothic Book"/>
                <a:cs typeface="Franklin Gothic Book"/>
              </a:rPr>
              <a:t>ed</a:t>
            </a:r>
            <a:endParaRPr lang="en-US" dirty="0" smtClean="0">
              <a:latin typeface="Franklin Gothic Book"/>
              <a:cs typeface="Franklin Gothic Book"/>
            </a:endParaRPr>
          </a:p>
          <a:p>
            <a:pPr marL="812800" marR="0" lvl="0" indent="-342900" algn="l" defTabSz="457200" rtl="0" eaLnBrk="1" fontAlgn="auto" latinLnBrk="0" hangingPunct="1">
              <a:lnSpc>
                <a:spcPct val="100000"/>
              </a:lnSpc>
              <a:spcBef>
                <a:spcPct val="20000"/>
              </a:spcBef>
              <a:spcAft>
                <a:spcPts val="0"/>
              </a:spcAft>
              <a:buClrTx/>
              <a:buSzTx/>
              <a:buFont typeface="Franklin Gothic Book"/>
              <a:buAutoNum type="arabicPeriod"/>
              <a:tabLst>
                <a:tab pos="812800" algn="l"/>
              </a:tabLst>
              <a:defRPr/>
            </a:pPr>
            <a:endParaRPr kumimoji="0" lang="en-US" sz="1800" b="0" i="0" u="none" strike="noStrike" kern="1200" cap="none" spc="0" normalizeH="0" baseline="0" noProof="0" dirty="0">
              <a:ln>
                <a:noFill/>
              </a:ln>
              <a:solidFill>
                <a:schemeClr val="tx1"/>
              </a:solidFill>
              <a:effectLst/>
              <a:uLnTx/>
              <a:uFillTx/>
              <a:latin typeface="Franklin Gothic Book"/>
              <a:ea typeface="+mn-ea"/>
              <a:cs typeface="Franklin Gothic Book"/>
            </a:endParaRPr>
          </a:p>
        </p:txBody>
      </p:sp>
      <p:pic>
        <p:nvPicPr>
          <p:cNvPr id="4" name="Picture 3" descr="asean.gif"/>
          <p:cNvPicPr>
            <a:picLocks noChangeAspect="1"/>
          </p:cNvPicPr>
          <p:nvPr/>
        </p:nvPicPr>
        <p:blipFill>
          <a:blip r:embed="rId2"/>
          <a:stretch>
            <a:fillRect/>
          </a:stretch>
        </p:blipFill>
        <p:spPr>
          <a:xfrm>
            <a:off x="4638544" y="654585"/>
            <a:ext cx="4329187" cy="524586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ns-jawa-peta-konfrontasi.jpg"/>
          <p:cNvPicPr>
            <a:picLocks noChangeAspect="1"/>
          </p:cNvPicPr>
          <p:nvPr/>
        </p:nvPicPr>
        <p:blipFill>
          <a:blip r:embed="rId2"/>
          <a:stretch>
            <a:fillRect/>
          </a:stretch>
        </p:blipFill>
        <p:spPr>
          <a:xfrm>
            <a:off x="638981" y="1019982"/>
            <a:ext cx="7998247" cy="533216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506" y="839245"/>
            <a:ext cx="9019369" cy="4829268"/>
          </a:xfrm>
          <a:prstGeom prst="rect">
            <a:avLst/>
          </a:prstGeom>
        </p:spPr>
      </p:pic>
    </p:spTree>
    <p:extLst>
      <p:ext uri="{BB962C8B-B14F-4D97-AF65-F5344CB8AC3E}">
        <p14:creationId xmlns:p14="http://schemas.microsoft.com/office/powerpoint/2010/main" xmlns="" val="3650849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p:cNvSpPr>
          <p:nvPr/>
        </p:nvSpPr>
        <p:spPr>
          <a:xfrm>
            <a:off x="643230" y="463042"/>
            <a:ext cx="7857540" cy="523220"/>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prstClr val="black"/>
                </a:solidFill>
                <a:effectLst/>
                <a:uLnTx/>
                <a:uFillTx/>
                <a:latin typeface="+mn-lt"/>
                <a:ea typeface="+mn-ea"/>
                <a:cs typeface="Arial" panose="020B0604020202020204" pitchFamily="34" charset="0"/>
              </a:rPr>
              <a:t>Penutup</a:t>
            </a:r>
            <a:endParaRPr kumimoji="0" lang="en-US" sz="2800" b="1" i="0" u="none" strike="noStrike" kern="1200" cap="none" spc="0" normalizeH="0" baseline="0" noProof="0">
              <a:ln>
                <a:noFill/>
              </a:ln>
              <a:solidFill>
                <a:prstClr val="black"/>
              </a:solidFill>
              <a:effectLst/>
              <a:uLnTx/>
              <a:uFillTx/>
              <a:latin typeface="+mn-lt"/>
              <a:ea typeface="+mn-ea"/>
              <a:cs typeface="Arial" panose="020B0604020202020204" pitchFamily="34" charset="0"/>
            </a:endParaRPr>
          </a:p>
        </p:txBody>
      </p:sp>
      <p:sp>
        <p:nvSpPr>
          <p:cNvPr id="3" name="object 4"/>
          <p:cNvSpPr txBox="1">
            <a:spLocks noGrp="1"/>
          </p:cNvSpPr>
          <p:nvPr>
            <p:ph type="sldNum" sz="quarter" idx="12"/>
          </p:nvPr>
        </p:nvSpPr>
        <p:spPr>
          <a:xfrm>
            <a:off x="8414511" y="6439814"/>
            <a:ext cx="206248" cy="203199"/>
          </a:xfrm>
          <a:prstGeom prst="rect">
            <a:avLst/>
          </a:prstGeom>
        </p:spPr>
        <p:txBody>
          <a:bodyPr vert="horz" wrap="square" lIns="0" tIns="0" rIns="0" bIns="0" rtlCol="0">
            <a:noAutofit/>
          </a:bodyPr>
          <a:lstStyle/>
          <a:p>
            <a:pPr marL="25400">
              <a:lnSpc>
                <a:spcPct val="100000"/>
              </a:lnSpc>
            </a:pPr>
            <a:fld id="{81D60167-4931-47E6-BA6A-407CBD079E47}" type="slidenum">
              <a:rPr sz="1200" spc="-10" dirty="0" smtClean="0">
                <a:solidFill>
                  <a:srgbClr val="888888"/>
                </a:solidFill>
                <a:latin typeface="Calibri"/>
                <a:cs typeface="Calibri"/>
              </a:rPr>
              <a:pPr marL="25400">
                <a:lnSpc>
                  <a:spcPct val="100000"/>
                </a:lnSpc>
              </a:pPr>
              <a:t>24</a:t>
            </a:fld>
            <a:endParaRPr sz="1200">
              <a:latin typeface="Calibri"/>
              <a:cs typeface="Calibri"/>
            </a:endParaRPr>
          </a:p>
        </p:txBody>
      </p:sp>
      <p:sp>
        <p:nvSpPr>
          <p:cNvPr id="4" name="object 3"/>
          <p:cNvSpPr txBox="1"/>
          <p:nvPr/>
        </p:nvSpPr>
        <p:spPr>
          <a:xfrm>
            <a:off x="522293" y="1219200"/>
            <a:ext cx="8164508" cy="4127500"/>
          </a:xfrm>
          <a:prstGeom prst="rect">
            <a:avLst/>
          </a:prstGeom>
        </p:spPr>
        <p:txBody>
          <a:bodyPr vert="horz" wrap="square" lIns="0" tIns="0" rIns="0" bIns="0" rtlCol="0">
            <a:noAutofit/>
          </a:bodyPr>
          <a:lstStyle/>
          <a:p>
            <a:pPr marL="354965" marR="167640" indent="-342900" algn="just">
              <a:lnSpc>
                <a:spcPct val="100000"/>
              </a:lnSpc>
              <a:spcAft>
                <a:spcPts val="1200"/>
              </a:spcAft>
              <a:buFont typeface="+mj-lt"/>
              <a:buAutoNum type="arabicParenR"/>
              <a:tabLst>
                <a:tab pos="355600" algn="l"/>
              </a:tabLst>
            </a:pPr>
            <a:r>
              <a:rPr sz="1800" dirty="0" smtClean="0">
                <a:latin typeface="Calibri"/>
                <a:cs typeface="Calibri"/>
              </a:rPr>
              <a:t>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10" dirty="0" smtClean="0">
                <a:latin typeface="Calibri"/>
                <a:cs typeface="Calibri"/>
              </a:rPr>
              <a:t>t</a:t>
            </a:r>
            <a:r>
              <a:rPr sz="1800" spc="-55" dirty="0" smtClean="0">
                <a:latin typeface="Calibri"/>
                <a:cs typeface="Calibri"/>
              </a:rPr>
              <a:t>r</a:t>
            </a:r>
            <a:r>
              <a:rPr sz="1800" spc="0" dirty="0" smtClean="0">
                <a:latin typeface="Calibri"/>
                <a:cs typeface="Calibri"/>
              </a:rPr>
              <a:t>an</a:t>
            </a:r>
            <a:r>
              <a:rPr sz="1800" spc="5" dirty="0" smtClean="0">
                <a:latin typeface="Calibri"/>
                <a:cs typeface="Calibri"/>
              </a:rPr>
              <a:t>s</a:t>
            </a:r>
            <a:r>
              <a:rPr sz="1800" spc="0" dirty="0" smtClean="0">
                <a:latin typeface="Calibri"/>
                <a:cs typeface="Calibri"/>
              </a:rPr>
              <a:t>por</a:t>
            </a:r>
            <a:r>
              <a:rPr sz="1800" spc="-30" dirty="0" smtClean="0">
                <a:latin typeface="Calibri"/>
                <a:cs typeface="Calibri"/>
              </a:rPr>
              <a:t>t</a:t>
            </a:r>
            <a:r>
              <a:rPr sz="1800" spc="0" dirty="0" smtClean="0">
                <a:latin typeface="Calibri"/>
                <a:cs typeface="Calibri"/>
              </a:rPr>
              <a:t>asi na</a:t>
            </a:r>
            <a:r>
              <a:rPr sz="1800" spc="5" dirty="0" smtClean="0">
                <a:latin typeface="Calibri"/>
                <a:cs typeface="Calibri"/>
              </a:rPr>
              <a:t>s</a:t>
            </a:r>
            <a:r>
              <a:rPr sz="1800" spc="-5" dirty="0" smtClean="0">
                <a:latin typeface="Calibri"/>
                <a:cs typeface="Calibri"/>
              </a:rPr>
              <a:t>i</a:t>
            </a:r>
            <a:r>
              <a:rPr sz="1800" spc="0" dirty="0" smtClean="0">
                <a:latin typeface="Calibri"/>
                <a:cs typeface="Calibri"/>
              </a:rPr>
              <a:t>onal</a:t>
            </a:r>
            <a:r>
              <a:rPr sz="1800" spc="10" dirty="0" smtClean="0">
                <a:latin typeface="Calibri"/>
                <a:cs typeface="Calibri"/>
              </a:rPr>
              <a:t> </a:t>
            </a:r>
            <a:r>
              <a:rPr sz="1800" spc="0" dirty="0" smtClean="0">
                <a:latin typeface="Calibri"/>
                <a:cs typeface="Calibri"/>
              </a:rPr>
              <a:t>dipandang</a:t>
            </a:r>
            <a:r>
              <a:rPr sz="1800" spc="25"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0" dirty="0" smtClean="0">
                <a:latin typeface="Calibri"/>
                <a:cs typeface="Calibri"/>
              </a:rPr>
              <a:t>ba</a:t>
            </a:r>
            <a:r>
              <a:rPr sz="1800" spc="-30" dirty="0" smtClean="0">
                <a:latin typeface="Calibri"/>
                <a:cs typeface="Calibri"/>
              </a:rPr>
              <a:t>g</a:t>
            </a:r>
            <a:r>
              <a:rPr sz="1800" spc="0" dirty="0" smtClean="0">
                <a:latin typeface="Calibri"/>
                <a:cs typeface="Calibri"/>
              </a:rPr>
              <a:t>ai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n</a:t>
            </a:r>
            <a:r>
              <a:rPr sz="1800" spc="5" dirty="0" smtClean="0">
                <a:latin typeface="Calibri"/>
                <a:cs typeface="Calibri"/>
              </a:rPr>
              <a:t>g</a:t>
            </a:r>
            <a:r>
              <a:rPr sz="1800" spc="0" dirty="0" smtClean="0">
                <a:latin typeface="Calibri"/>
                <a:cs typeface="Calibri"/>
              </a:rPr>
              <a:t>un</a:t>
            </a:r>
            <a:r>
              <a:rPr sz="1800" spc="-10" dirty="0" smtClean="0">
                <a:latin typeface="Calibri"/>
                <a:cs typeface="Calibri"/>
              </a:rPr>
              <a:t>gkit</a:t>
            </a:r>
            <a:r>
              <a:rPr sz="1800" spc="15" dirty="0" smtClean="0">
                <a:latin typeface="Calibri"/>
                <a:cs typeface="Calibri"/>
              </a:rPr>
              <a:t> </a:t>
            </a:r>
            <a:r>
              <a:rPr sz="1800" spc="0" dirty="0" smtClean="0">
                <a:latin typeface="Calibri"/>
                <a:cs typeface="Calibri"/>
              </a:rPr>
              <a:t>d</a:t>
            </a:r>
            <a:r>
              <a:rPr sz="1800" spc="-35" dirty="0" smtClean="0">
                <a:latin typeface="Calibri"/>
                <a:cs typeface="Calibri"/>
              </a:rPr>
              <a:t>ay</a:t>
            </a:r>
            <a:r>
              <a:rPr sz="1800" spc="0" dirty="0" smtClean="0">
                <a:latin typeface="Calibri"/>
                <a:cs typeface="Calibri"/>
              </a:rPr>
              <a:t>a sa</a:t>
            </a:r>
            <a:r>
              <a:rPr sz="1800" spc="-5" dirty="0" smtClean="0">
                <a:latin typeface="Calibri"/>
                <a:cs typeface="Calibri"/>
              </a:rPr>
              <a:t>i</a:t>
            </a:r>
            <a:r>
              <a:rPr sz="1800" spc="0" dirty="0" smtClean="0">
                <a:latin typeface="Calibri"/>
                <a:cs typeface="Calibri"/>
              </a:rPr>
              <a:t>ng</a:t>
            </a:r>
            <a:r>
              <a:rPr sz="1800" spc="10" dirty="0" smtClean="0">
                <a:latin typeface="Calibri"/>
                <a:cs typeface="Calibri"/>
              </a:rPr>
              <a:t> </a:t>
            </a:r>
            <a:r>
              <a:rPr sz="1800" spc="0" dirty="0" smtClean="0">
                <a:latin typeface="Calibri"/>
                <a:cs typeface="Calibri"/>
              </a:rPr>
              <a:t>na</a:t>
            </a:r>
            <a:r>
              <a:rPr sz="1800" spc="5" dirty="0" smtClean="0">
                <a:latin typeface="Calibri"/>
                <a:cs typeface="Calibri"/>
              </a:rPr>
              <a:t>s</a:t>
            </a:r>
            <a:r>
              <a:rPr sz="1800" spc="-5" dirty="0" smtClean="0">
                <a:latin typeface="Calibri"/>
                <a:cs typeface="Calibri"/>
              </a:rPr>
              <a:t>i</a:t>
            </a:r>
            <a:r>
              <a:rPr sz="1800" spc="0" dirty="0" smtClean="0">
                <a:latin typeface="Calibri"/>
                <a:cs typeface="Calibri"/>
              </a:rPr>
              <a:t>onal </a:t>
            </a:r>
            <a:r>
              <a:rPr sz="1800" spc="-35" dirty="0" smtClean="0">
                <a:latin typeface="Calibri"/>
                <a:cs typeface="Calibri"/>
              </a:rPr>
              <a:t>y</a:t>
            </a:r>
            <a:r>
              <a:rPr sz="1800" spc="0" dirty="0" smtClean="0">
                <a:latin typeface="Calibri"/>
                <a:cs typeface="Calibri"/>
              </a:rPr>
              <a:t>ang</a:t>
            </a:r>
            <a:r>
              <a:rPr sz="1800" spc="5" dirty="0" smtClean="0">
                <a:latin typeface="Calibri"/>
                <a:cs typeface="Calibri"/>
              </a:rPr>
              <a:t> </a:t>
            </a:r>
            <a:r>
              <a:rPr sz="1800" spc="0" dirty="0" smtClean="0">
                <a:latin typeface="Calibri"/>
                <a:cs typeface="Calibri"/>
              </a:rPr>
              <a:t>mam</a:t>
            </a:r>
            <a:r>
              <a:rPr sz="1800" spc="5" dirty="0" smtClean="0">
                <a:latin typeface="Calibri"/>
                <a:cs typeface="Calibri"/>
              </a:rPr>
              <a:t>p</a:t>
            </a:r>
            <a:r>
              <a:rPr sz="1800" spc="0" dirty="0" smtClean="0">
                <a:latin typeface="Calibri"/>
                <a:cs typeface="Calibri"/>
              </a:rPr>
              <a:t>u </a:t>
            </a:r>
            <a:r>
              <a:rPr sz="1800" spc="-15" dirty="0" smtClean="0">
                <a:latin typeface="Calibri"/>
                <a:cs typeface="Calibri"/>
              </a:rPr>
              <a:t>me</a:t>
            </a:r>
            <a:r>
              <a:rPr sz="1800" spc="-5" dirty="0" smtClean="0">
                <a:latin typeface="Calibri"/>
                <a:cs typeface="Calibri"/>
              </a:rPr>
              <a:t>n</a:t>
            </a:r>
            <a:r>
              <a:rPr sz="1800" spc="5" dirty="0" smtClean="0">
                <a:latin typeface="Calibri"/>
                <a:cs typeface="Calibri"/>
              </a:rPr>
              <a:t>g</a:t>
            </a:r>
            <a:r>
              <a:rPr sz="1800" spc="-20" dirty="0" smtClean="0">
                <a:latin typeface="Calibri"/>
                <a:cs typeface="Calibri"/>
              </a:rPr>
              <a:t>g</a:t>
            </a:r>
            <a:r>
              <a:rPr sz="1800" spc="-10" dirty="0" smtClean="0">
                <a:latin typeface="Calibri"/>
                <a:cs typeface="Calibri"/>
              </a:rPr>
              <a:t>e</a:t>
            </a:r>
            <a:r>
              <a:rPr sz="1800" spc="-45" dirty="0" smtClean="0">
                <a:latin typeface="Calibri"/>
                <a:cs typeface="Calibri"/>
              </a:rPr>
              <a:t>r</a:t>
            </a:r>
            <a:r>
              <a:rPr sz="1800" spc="-10" dirty="0" smtClean="0">
                <a:latin typeface="Calibri"/>
                <a:cs typeface="Calibri"/>
              </a:rPr>
              <a:t>ak</a:t>
            </a:r>
            <a:r>
              <a:rPr sz="1800" spc="-50" dirty="0" smtClean="0">
                <a:latin typeface="Calibri"/>
                <a:cs typeface="Calibri"/>
              </a:rPr>
              <a:t>k</a:t>
            </a:r>
            <a:r>
              <a:rPr sz="1800" spc="0" dirty="0" smtClean="0">
                <a:latin typeface="Calibri"/>
                <a:cs typeface="Calibri"/>
              </a:rPr>
              <a:t>an</a:t>
            </a:r>
            <a:r>
              <a:rPr sz="1800" spc="5"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25" dirty="0" smtClean="0">
                <a:latin typeface="Calibri"/>
                <a:cs typeface="Calibri"/>
              </a:rPr>
              <a:t>kt</a:t>
            </a:r>
            <a:r>
              <a:rPr sz="1800" spc="-10" dirty="0" smtClean="0">
                <a:latin typeface="Calibri"/>
                <a:cs typeface="Calibri"/>
              </a:rPr>
              <a:t>or</a:t>
            </a:r>
            <a:r>
              <a:rPr sz="1800" spc="-15" dirty="0" smtClean="0">
                <a:latin typeface="Calibri"/>
                <a:cs typeface="Calibri"/>
              </a:rPr>
              <a:t> </a:t>
            </a:r>
            <a:r>
              <a:rPr sz="1800" spc="-10" dirty="0" smtClean="0">
                <a:latin typeface="Calibri"/>
                <a:cs typeface="Calibri"/>
              </a:rPr>
              <a:t>e</a:t>
            </a:r>
            <a:r>
              <a:rPr sz="1800" spc="-70" dirty="0" smtClean="0">
                <a:latin typeface="Calibri"/>
                <a:cs typeface="Calibri"/>
              </a:rPr>
              <a:t>k</a:t>
            </a:r>
            <a:r>
              <a:rPr sz="1800" spc="0" dirty="0" smtClean="0">
                <a:latin typeface="Calibri"/>
                <a:cs typeface="Calibri"/>
              </a:rPr>
              <a:t>onomi</a:t>
            </a:r>
            <a:r>
              <a:rPr sz="1800" spc="10"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30" dirty="0" smtClean="0">
                <a:latin typeface="Calibri"/>
                <a:cs typeface="Calibri"/>
              </a:rPr>
              <a:t>c</a:t>
            </a:r>
            <a:r>
              <a:rPr sz="1800" spc="-10" dirty="0" smtClean="0">
                <a:latin typeface="Calibri"/>
                <a:cs typeface="Calibri"/>
              </a:rPr>
              <a:t>a</a:t>
            </a:r>
            <a:r>
              <a:rPr sz="1800" spc="-50" dirty="0" smtClean="0">
                <a:latin typeface="Calibri"/>
                <a:cs typeface="Calibri"/>
              </a:rPr>
              <a:t>r</a:t>
            </a:r>
            <a:r>
              <a:rPr sz="1800" spc="0" dirty="0" smtClean="0">
                <a:latin typeface="Calibri"/>
                <a:cs typeface="Calibri"/>
              </a:rPr>
              <a:t>a</a:t>
            </a:r>
            <a:r>
              <a:rPr sz="1800" spc="5" dirty="0" smtClean="0">
                <a:latin typeface="Calibri"/>
                <a:cs typeface="Calibri"/>
              </a:rPr>
              <a:t> </a:t>
            </a:r>
            <a:r>
              <a:rPr sz="1800" spc="-5" dirty="0" smtClean="0">
                <a:latin typeface="Calibri"/>
                <a:cs typeface="Calibri"/>
              </a:rPr>
              <a:t>l</a:t>
            </a:r>
            <a:r>
              <a:rPr sz="1800" spc="-10" dirty="0" smtClean="0">
                <a:latin typeface="Calibri"/>
                <a:cs typeface="Calibri"/>
              </a:rPr>
              <a:t>e</a:t>
            </a:r>
            <a:r>
              <a:rPr sz="1800" spc="-5" dirty="0" smtClean="0">
                <a:latin typeface="Calibri"/>
                <a:cs typeface="Calibri"/>
              </a:rPr>
              <a:t>bi</a:t>
            </a:r>
            <a:r>
              <a:rPr sz="1800" spc="0" dirty="0" smtClean="0">
                <a:latin typeface="Calibri"/>
                <a:cs typeface="Calibri"/>
              </a:rPr>
              <a:t>h</a:t>
            </a:r>
            <a:r>
              <a:rPr sz="1800" spc="15" dirty="0" smtClean="0">
                <a:latin typeface="Calibri"/>
                <a:cs typeface="Calibri"/>
              </a:rPr>
              <a:t> </a:t>
            </a:r>
            <a:r>
              <a:rPr sz="1800" spc="0" dirty="0" smtClean="0">
                <a:latin typeface="Calibri"/>
                <a:cs typeface="Calibri"/>
              </a:rPr>
              <a:t>p</a:t>
            </a:r>
            <a:r>
              <a:rPr sz="1800" spc="-30" dirty="0" smtClean="0">
                <a:latin typeface="Calibri"/>
                <a:cs typeface="Calibri"/>
              </a:rPr>
              <a:t>r</a:t>
            </a:r>
            <a:r>
              <a:rPr sz="1800" spc="0" dirty="0" smtClean="0">
                <a:latin typeface="Calibri"/>
                <a:cs typeface="Calibri"/>
              </a:rPr>
              <a:t>odu</a:t>
            </a:r>
            <a:r>
              <a:rPr sz="1800" spc="-15" dirty="0" smtClean="0">
                <a:latin typeface="Calibri"/>
                <a:cs typeface="Calibri"/>
              </a:rPr>
              <a:t>k</a:t>
            </a:r>
            <a:r>
              <a:rPr sz="1800" spc="0" dirty="0" smtClean="0">
                <a:latin typeface="Calibri"/>
                <a:cs typeface="Calibri"/>
              </a:rPr>
              <a:t>t</a:t>
            </a:r>
            <a:r>
              <a:rPr sz="1800" spc="-10" dirty="0" smtClean="0">
                <a:latin typeface="Calibri"/>
                <a:cs typeface="Calibri"/>
              </a:rPr>
              <a:t>i</a:t>
            </a:r>
            <a:r>
              <a:rPr sz="1800" spc="-120" dirty="0" smtClean="0">
                <a:latin typeface="Calibri"/>
                <a:cs typeface="Calibri"/>
              </a:rPr>
              <a:t>f</a:t>
            </a:r>
            <a:r>
              <a:rPr sz="1800" spc="0" dirty="0" smtClean="0">
                <a:latin typeface="Calibri"/>
                <a:cs typeface="Calibri"/>
              </a:rPr>
              <a:t>.</a:t>
            </a:r>
            <a:endParaRPr sz="1800" dirty="0">
              <a:latin typeface="Calibri"/>
              <a:cs typeface="Calibri"/>
            </a:endParaRPr>
          </a:p>
          <a:p>
            <a:pPr marL="354965" marR="61594" indent="-342900" algn="just">
              <a:lnSpc>
                <a:spcPct val="100000"/>
              </a:lnSpc>
              <a:spcAft>
                <a:spcPts val="1200"/>
              </a:spcAft>
              <a:buFont typeface="+mj-lt"/>
              <a:buAutoNum type="arabicParenR"/>
              <a:tabLst>
                <a:tab pos="355600" algn="l"/>
              </a:tabLst>
            </a:pPr>
            <a:r>
              <a:rPr sz="1800" dirty="0" smtClean="0">
                <a:latin typeface="Calibri"/>
                <a:cs typeface="Calibri"/>
              </a:rPr>
              <a:t>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10" dirty="0" smtClean="0">
                <a:latin typeface="Calibri"/>
                <a:cs typeface="Calibri"/>
              </a:rPr>
              <a:t>t</a:t>
            </a:r>
            <a:r>
              <a:rPr sz="1800" spc="-55" dirty="0" smtClean="0">
                <a:latin typeface="Calibri"/>
                <a:cs typeface="Calibri"/>
              </a:rPr>
              <a:t>r</a:t>
            </a:r>
            <a:r>
              <a:rPr sz="1800" spc="0" dirty="0" smtClean="0">
                <a:latin typeface="Calibri"/>
                <a:cs typeface="Calibri"/>
              </a:rPr>
              <a:t>an</a:t>
            </a:r>
            <a:r>
              <a:rPr sz="1800" spc="5" dirty="0" smtClean="0">
                <a:latin typeface="Calibri"/>
                <a:cs typeface="Calibri"/>
              </a:rPr>
              <a:t>s</a:t>
            </a:r>
            <a:r>
              <a:rPr sz="1800" spc="0" dirty="0" smtClean="0">
                <a:latin typeface="Calibri"/>
                <a:cs typeface="Calibri"/>
              </a:rPr>
              <a:t>por</a:t>
            </a:r>
            <a:r>
              <a:rPr sz="1800" spc="-30" dirty="0" smtClean="0">
                <a:latin typeface="Calibri"/>
                <a:cs typeface="Calibri"/>
              </a:rPr>
              <a:t>t</a:t>
            </a:r>
            <a:r>
              <a:rPr sz="1800" spc="0" dirty="0" smtClean="0">
                <a:latin typeface="Calibri"/>
                <a:cs typeface="Calibri"/>
              </a:rPr>
              <a:t>asi ba</a:t>
            </a:r>
            <a:r>
              <a:rPr sz="1800" spc="-40" dirty="0" smtClean="0">
                <a:latin typeface="Calibri"/>
                <a:cs typeface="Calibri"/>
              </a:rPr>
              <a:t>r</a:t>
            </a:r>
            <a:r>
              <a:rPr sz="1800" spc="0" dirty="0" smtClean="0">
                <a:latin typeface="Calibri"/>
                <a:cs typeface="Calibri"/>
              </a:rPr>
              <a:t>ang</a:t>
            </a:r>
            <a:r>
              <a:rPr sz="1800" spc="20" dirty="0" smtClean="0">
                <a:latin typeface="Calibri"/>
                <a:cs typeface="Calibri"/>
              </a:rPr>
              <a:t> </a:t>
            </a:r>
            <a:r>
              <a:rPr sz="1800" spc="0" dirty="0" smtClean="0">
                <a:latin typeface="Calibri"/>
                <a:cs typeface="Calibri"/>
              </a:rPr>
              <a:t>di</a:t>
            </a:r>
            <a:r>
              <a:rPr sz="1800" spc="-5" dirty="0" smtClean="0">
                <a:latin typeface="Calibri"/>
                <a:cs typeface="Calibri"/>
              </a:rPr>
              <a:t> </a:t>
            </a:r>
            <a:r>
              <a:rPr sz="1800" spc="0" dirty="0" smtClean="0">
                <a:latin typeface="Calibri"/>
                <a:cs typeface="Calibri"/>
              </a:rPr>
              <a:t>Indon</a:t>
            </a:r>
            <a:r>
              <a:rPr sz="1800" spc="5" dirty="0" smtClean="0">
                <a:latin typeface="Calibri"/>
                <a:cs typeface="Calibri"/>
              </a:rPr>
              <a:t>e</a:t>
            </a:r>
            <a:r>
              <a:rPr sz="1800" spc="0" dirty="0" smtClean="0">
                <a:latin typeface="Calibri"/>
                <a:cs typeface="Calibri"/>
              </a:rPr>
              <a:t>sia</a:t>
            </a:r>
            <a:r>
              <a:rPr sz="1800" spc="15"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0" dirty="0" smtClean="0">
                <a:latin typeface="Calibri"/>
                <a:cs typeface="Calibri"/>
              </a:rPr>
              <a:t>dan</a:t>
            </a:r>
            <a:r>
              <a:rPr sz="1800" spc="-10" dirty="0" smtClean="0">
                <a:latin typeface="Calibri"/>
                <a:cs typeface="Calibri"/>
              </a:rPr>
              <a:t>g</a:t>
            </a:r>
            <a:r>
              <a:rPr sz="1800" spc="-5" dirty="0" smtClean="0">
                <a:latin typeface="Calibri"/>
                <a:cs typeface="Calibri"/>
              </a:rPr>
              <a:t> </a:t>
            </a:r>
            <a:r>
              <a:rPr sz="1800" spc="-15" dirty="0" smtClean="0">
                <a:latin typeface="Calibri"/>
                <a:cs typeface="Calibri"/>
              </a:rPr>
              <a:t>me</a:t>
            </a:r>
            <a:r>
              <a:rPr sz="1800" spc="-5" dirty="0" smtClean="0">
                <a:latin typeface="Calibri"/>
                <a:cs typeface="Calibri"/>
              </a:rPr>
              <a:t>n</a:t>
            </a:r>
            <a:r>
              <a:rPr sz="1800" spc="0" dirty="0" smtClean="0">
                <a:latin typeface="Calibri"/>
                <a:cs typeface="Calibri"/>
              </a:rPr>
              <a:t>g</a:t>
            </a:r>
            <a:r>
              <a:rPr sz="1800" spc="5" dirty="0" smtClean="0">
                <a:latin typeface="Calibri"/>
                <a:cs typeface="Calibri"/>
              </a:rPr>
              <a:t>h</a:t>
            </a:r>
            <a:r>
              <a:rPr sz="1800" spc="0" dirty="0" smtClean="0">
                <a:latin typeface="Calibri"/>
                <a:cs typeface="Calibri"/>
              </a:rPr>
              <a:t>adapi</a:t>
            </a:r>
            <a:r>
              <a:rPr sz="1800" spc="15" dirty="0" smtClean="0">
                <a:latin typeface="Calibri"/>
                <a:cs typeface="Calibri"/>
              </a:rPr>
              <a:t> </a:t>
            </a:r>
            <a:r>
              <a:rPr sz="1800" spc="-10" dirty="0" smtClean="0">
                <a:latin typeface="Calibri"/>
                <a:cs typeface="Calibri"/>
              </a:rPr>
              <a:t>b</a:t>
            </a:r>
            <a:r>
              <a:rPr sz="1800" spc="-5" dirty="0" smtClean="0">
                <a:latin typeface="Calibri"/>
                <a:cs typeface="Calibri"/>
              </a:rPr>
              <a:t>e</a:t>
            </a:r>
            <a:r>
              <a:rPr sz="1800" spc="-10" dirty="0" smtClean="0">
                <a:latin typeface="Calibri"/>
                <a:cs typeface="Calibri"/>
              </a:rPr>
              <a:t>rba</a:t>
            </a:r>
            <a:r>
              <a:rPr sz="1800" spc="-45" dirty="0" smtClean="0">
                <a:latin typeface="Calibri"/>
                <a:cs typeface="Calibri"/>
              </a:rPr>
              <a:t>g</a:t>
            </a:r>
            <a:r>
              <a:rPr sz="1800" spc="0" dirty="0" smtClean="0">
                <a:latin typeface="Calibri"/>
                <a:cs typeface="Calibri"/>
              </a:rPr>
              <a:t>ai</a:t>
            </a:r>
            <a:r>
              <a:rPr sz="1800" spc="10" dirty="0" smtClean="0">
                <a:latin typeface="Calibri"/>
                <a:cs typeface="Calibri"/>
              </a:rPr>
              <a:t> </a:t>
            </a:r>
            <a:r>
              <a:rPr sz="1800" spc="0" dirty="0" smtClean="0">
                <a:latin typeface="Calibri"/>
                <a:cs typeface="Calibri"/>
              </a:rPr>
              <a:t>ha</a:t>
            </a:r>
            <a:r>
              <a:rPr sz="1800" spc="5" dirty="0" smtClean="0">
                <a:latin typeface="Calibri"/>
                <a:cs typeface="Calibri"/>
              </a:rPr>
              <a:t>m</a:t>
            </a:r>
            <a:r>
              <a:rPr sz="1800" spc="0" dirty="0" smtClean="0">
                <a:latin typeface="Calibri"/>
                <a:cs typeface="Calibri"/>
              </a:rPr>
              <a:t>b</a:t>
            </a:r>
            <a:r>
              <a:rPr sz="1800" spc="-10" dirty="0" smtClean="0">
                <a:latin typeface="Calibri"/>
                <a:cs typeface="Calibri"/>
              </a:rPr>
              <a:t>a</a:t>
            </a:r>
            <a:r>
              <a:rPr sz="1800" spc="-40" dirty="0" smtClean="0">
                <a:latin typeface="Calibri"/>
                <a:cs typeface="Calibri"/>
              </a:rPr>
              <a:t>t</a:t>
            </a:r>
            <a:r>
              <a:rPr sz="1800" spc="0" dirty="0" smtClean="0">
                <a:latin typeface="Calibri"/>
                <a:cs typeface="Calibri"/>
              </a:rPr>
              <a:t>an baik</a:t>
            </a:r>
            <a:r>
              <a:rPr sz="1800" spc="-5" dirty="0" smtClean="0">
                <a:latin typeface="Calibri"/>
                <a:cs typeface="Calibri"/>
              </a:rPr>
              <a:t> </a:t>
            </a:r>
            <a:r>
              <a:rPr sz="1800" spc="-40" dirty="0" smtClean="0">
                <a:latin typeface="Calibri"/>
                <a:cs typeface="Calibri"/>
              </a:rPr>
              <a:t>t</a:t>
            </a:r>
            <a:r>
              <a:rPr sz="1800" spc="0" dirty="0" smtClean="0">
                <a:latin typeface="Calibri"/>
                <a:cs typeface="Calibri"/>
              </a:rPr>
              <a:t>ahap</a:t>
            </a:r>
            <a:r>
              <a:rPr sz="1800" spc="15"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40" dirty="0" smtClean="0">
                <a:latin typeface="Calibri"/>
                <a:cs typeface="Calibri"/>
              </a:rPr>
              <a:t>r</a:t>
            </a:r>
            <a:r>
              <a:rPr sz="1800" spc="-10" dirty="0" smtClean="0">
                <a:latin typeface="Calibri"/>
                <a:cs typeface="Calibri"/>
              </a:rPr>
              <a:t>e</a:t>
            </a:r>
            <a:r>
              <a:rPr sz="1800" spc="-5" dirty="0" smtClean="0">
                <a:latin typeface="Calibri"/>
                <a:cs typeface="Calibri"/>
              </a:rPr>
              <a:t>n</a:t>
            </a:r>
            <a:r>
              <a:rPr sz="1800" spc="-30" dirty="0" smtClean="0">
                <a:latin typeface="Calibri"/>
                <a:cs typeface="Calibri"/>
              </a:rPr>
              <a:t>c</a:t>
            </a:r>
            <a:r>
              <a:rPr sz="1800" spc="0" dirty="0" smtClean="0">
                <a:latin typeface="Calibri"/>
                <a:cs typeface="Calibri"/>
              </a:rPr>
              <a:t>anaa</a:t>
            </a:r>
            <a:r>
              <a:rPr sz="1800" spc="10" dirty="0" smtClean="0">
                <a:latin typeface="Calibri"/>
                <a:cs typeface="Calibri"/>
              </a:rPr>
              <a:t>n</a:t>
            </a:r>
            <a:r>
              <a:rPr sz="1800" spc="-5" dirty="0" smtClean="0">
                <a:latin typeface="Calibri"/>
                <a:cs typeface="Calibri"/>
              </a:rPr>
              <a:t>,</a:t>
            </a:r>
            <a:r>
              <a:rPr sz="1800" spc="20" dirty="0" smtClean="0">
                <a:latin typeface="Calibri"/>
                <a:cs typeface="Calibri"/>
              </a:rPr>
              <a:t> </a:t>
            </a:r>
            <a:r>
              <a:rPr sz="1800" spc="-10" dirty="0" smtClean="0">
                <a:latin typeface="Calibri"/>
                <a:cs typeface="Calibri"/>
              </a:rPr>
              <a:t>p</a:t>
            </a:r>
            <a:r>
              <a:rPr sz="1800" spc="-5" dirty="0" smtClean="0">
                <a:latin typeface="Calibri"/>
                <a:cs typeface="Calibri"/>
              </a:rPr>
              <a:t>el</a:t>
            </a:r>
            <a:r>
              <a:rPr sz="1800" spc="-10" dirty="0" smtClean="0">
                <a:latin typeface="Calibri"/>
                <a:cs typeface="Calibri"/>
              </a:rPr>
              <a:t>a</a:t>
            </a:r>
            <a:r>
              <a:rPr sz="1800" spc="-25" dirty="0" smtClean="0">
                <a:latin typeface="Calibri"/>
                <a:cs typeface="Calibri"/>
              </a:rPr>
              <a:t>k</a:t>
            </a:r>
            <a:r>
              <a:rPr sz="1800" spc="0" dirty="0" smtClean="0">
                <a:latin typeface="Calibri"/>
                <a:cs typeface="Calibri"/>
              </a:rPr>
              <a:t>sanaa</a:t>
            </a:r>
            <a:r>
              <a:rPr sz="1800" spc="5" dirty="0" smtClean="0">
                <a:latin typeface="Calibri"/>
                <a:cs typeface="Calibri"/>
              </a:rPr>
              <a:t>n</a:t>
            </a:r>
            <a:r>
              <a:rPr sz="1800" spc="-5"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ngenda</a:t>
            </a:r>
            <a:r>
              <a:rPr sz="1800" spc="-5" dirty="0" smtClean="0">
                <a:latin typeface="Calibri"/>
                <a:cs typeface="Calibri"/>
              </a:rPr>
              <a:t>li</a:t>
            </a:r>
            <a:r>
              <a:rPr sz="1800" spc="0" dirty="0" smtClean="0">
                <a:latin typeface="Calibri"/>
                <a:cs typeface="Calibri"/>
              </a:rPr>
              <a:t>a</a:t>
            </a:r>
            <a:r>
              <a:rPr sz="1800" spc="5" dirty="0" smtClean="0">
                <a:latin typeface="Calibri"/>
                <a:cs typeface="Calibri"/>
              </a:rPr>
              <a:t>n</a:t>
            </a:r>
            <a:r>
              <a:rPr sz="1800" spc="-5" dirty="0" smtClean="0">
                <a:latin typeface="Calibri"/>
                <a:cs typeface="Calibri"/>
              </a:rPr>
              <a:t>,</a:t>
            </a:r>
            <a:r>
              <a:rPr sz="1800" spc="5" dirty="0" smtClean="0">
                <a:latin typeface="Calibri"/>
                <a:cs typeface="Calibri"/>
              </a:rPr>
              <a:t> </a:t>
            </a:r>
            <a:r>
              <a:rPr sz="1800" spc="0" dirty="0" smtClean="0">
                <a:latin typeface="Calibri"/>
                <a:cs typeface="Calibri"/>
              </a:rPr>
              <a:t>ma</a:t>
            </a:r>
            <a:r>
              <a:rPr sz="1800" spc="5" dirty="0" smtClean="0">
                <a:latin typeface="Calibri"/>
                <a:cs typeface="Calibri"/>
              </a:rPr>
              <a:t>u</a:t>
            </a:r>
            <a:r>
              <a:rPr sz="1800" spc="0" dirty="0" smtClean="0">
                <a:latin typeface="Calibri"/>
                <a:cs typeface="Calibri"/>
              </a:rPr>
              <a:t>pun</a:t>
            </a:r>
            <a:r>
              <a:rPr sz="1800" spc="20"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mbi</a:t>
            </a:r>
            <a:r>
              <a:rPr sz="1800" spc="-40" dirty="0" smtClean="0">
                <a:latin typeface="Calibri"/>
                <a:cs typeface="Calibri"/>
              </a:rPr>
              <a:t>a</a:t>
            </a:r>
            <a:r>
              <a:rPr sz="1800" spc="-35" dirty="0" smtClean="0">
                <a:latin typeface="Calibri"/>
                <a:cs typeface="Calibri"/>
              </a:rPr>
              <a:t>y</a:t>
            </a:r>
            <a:r>
              <a:rPr sz="1800" spc="0" dirty="0" smtClean="0">
                <a:latin typeface="Calibri"/>
                <a:cs typeface="Calibri"/>
              </a:rPr>
              <a:t>aa</a:t>
            </a:r>
            <a:r>
              <a:rPr sz="1800" spc="5" dirty="0" smtClean="0">
                <a:latin typeface="Calibri"/>
                <a:cs typeface="Calibri"/>
              </a:rPr>
              <a:t>n</a:t>
            </a:r>
            <a:r>
              <a:rPr sz="1800" spc="0" dirty="0" smtClean="0">
                <a:latin typeface="Calibri"/>
                <a:cs typeface="Calibri"/>
              </a:rPr>
              <a:t>.</a:t>
            </a:r>
            <a:endParaRPr sz="1800" dirty="0">
              <a:latin typeface="Calibri"/>
              <a:cs typeface="Calibri"/>
            </a:endParaRPr>
          </a:p>
          <a:p>
            <a:pPr marL="354965" indent="-342900" algn="just">
              <a:lnSpc>
                <a:spcPct val="100000"/>
              </a:lnSpc>
              <a:spcAft>
                <a:spcPts val="1200"/>
              </a:spcAft>
              <a:buFont typeface="+mj-lt"/>
              <a:buAutoNum type="arabicParenR"/>
              <a:tabLst>
                <a:tab pos="355600" algn="l"/>
              </a:tabLst>
            </a:pPr>
            <a:r>
              <a:rPr sz="1800" dirty="0" smtClean="0">
                <a:latin typeface="Calibri"/>
                <a:cs typeface="Calibri"/>
              </a:rPr>
              <a:t>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10" dirty="0" smtClean="0">
                <a:latin typeface="Calibri"/>
                <a:cs typeface="Calibri"/>
              </a:rPr>
              <a:t>t</a:t>
            </a:r>
            <a:r>
              <a:rPr sz="1800" spc="-55" dirty="0" smtClean="0">
                <a:latin typeface="Calibri"/>
                <a:cs typeface="Calibri"/>
              </a:rPr>
              <a:t>r</a:t>
            </a:r>
            <a:r>
              <a:rPr sz="1800" spc="0" dirty="0" smtClean="0">
                <a:latin typeface="Calibri"/>
                <a:cs typeface="Calibri"/>
              </a:rPr>
              <a:t>an</a:t>
            </a:r>
            <a:r>
              <a:rPr sz="1800" spc="5" dirty="0" smtClean="0">
                <a:latin typeface="Calibri"/>
                <a:cs typeface="Calibri"/>
              </a:rPr>
              <a:t>s</a:t>
            </a:r>
            <a:r>
              <a:rPr sz="1800" spc="0" dirty="0" smtClean="0">
                <a:latin typeface="Calibri"/>
                <a:cs typeface="Calibri"/>
              </a:rPr>
              <a:t>por</a:t>
            </a:r>
            <a:r>
              <a:rPr sz="1800" spc="-30" dirty="0" smtClean="0">
                <a:latin typeface="Calibri"/>
                <a:cs typeface="Calibri"/>
              </a:rPr>
              <a:t>t</a:t>
            </a:r>
            <a:r>
              <a:rPr sz="1800" spc="0" dirty="0" smtClean="0">
                <a:latin typeface="Calibri"/>
                <a:cs typeface="Calibri"/>
              </a:rPr>
              <a:t>asi </a:t>
            </a:r>
            <a:r>
              <a:rPr sz="1800" spc="-10" dirty="0" smtClean="0">
                <a:latin typeface="Calibri"/>
                <a:cs typeface="Calibri"/>
              </a:rPr>
              <a:t>meru</a:t>
            </a:r>
            <a:r>
              <a:rPr sz="1800" spc="-5" dirty="0" smtClean="0">
                <a:latin typeface="Calibri"/>
                <a:cs typeface="Calibri"/>
              </a:rPr>
              <a:t>p</a:t>
            </a:r>
            <a:r>
              <a:rPr sz="1800" spc="-10" dirty="0" smtClean="0">
                <a:latin typeface="Calibri"/>
                <a:cs typeface="Calibri"/>
              </a:rPr>
              <a:t>a</a:t>
            </a:r>
            <a:r>
              <a:rPr sz="1800" spc="-50" dirty="0" smtClean="0">
                <a:latin typeface="Calibri"/>
                <a:cs typeface="Calibri"/>
              </a:rPr>
              <a:t>k</a:t>
            </a:r>
            <a:r>
              <a:rPr sz="1800" spc="0" dirty="0" smtClean="0">
                <a:latin typeface="Calibri"/>
                <a:cs typeface="Calibri"/>
              </a:rPr>
              <a:t>an</a:t>
            </a:r>
            <a:r>
              <a:rPr sz="1800" spc="15" dirty="0" smtClean="0">
                <a:latin typeface="Calibri"/>
                <a:cs typeface="Calibri"/>
              </a:rPr>
              <a:t> </a:t>
            </a:r>
            <a:r>
              <a:rPr sz="1800" spc="0" dirty="0" smtClean="0">
                <a:latin typeface="Calibri"/>
                <a:cs typeface="Calibri"/>
              </a:rPr>
              <a:t>tu</a:t>
            </a:r>
            <a:r>
              <a:rPr sz="1800" spc="-10" dirty="0" smtClean="0">
                <a:latin typeface="Calibri"/>
                <a:cs typeface="Calibri"/>
              </a:rPr>
              <a:t>l</a:t>
            </a:r>
            <a:r>
              <a:rPr sz="1800" spc="0" dirty="0" smtClean="0">
                <a:latin typeface="Calibri"/>
                <a:cs typeface="Calibri"/>
              </a:rPr>
              <a:t>ang</a:t>
            </a:r>
            <a:r>
              <a:rPr sz="1800" spc="20" dirty="0" smtClean="0">
                <a:latin typeface="Calibri"/>
                <a:cs typeface="Calibri"/>
              </a:rPr>
              <a:t> </a:t>
            </a:r>
            <a:r>
              <a:rPr sz="1800" spc="0" dirty="0" smtClean="0">
                <a:latin typeface="Calibri"/>
                <a:cs typeface="Calibri"/>
              </a:rPr>
              <a:t>pun</a:t>
            </a:r>
            <a:r>
              <a:rPr sz="1800" spc="15" dirty="0" smtClean="0">
                <a:latin typeface="Calibri"/>
                <a:cs typeface="Calibri"/>
              </a:rPr>
              <a:t>g</a:t>
            </a:r>
            <a:r>
              <a:rPr sz="1800" spc="0" dirty="0" smtClean="0">
                <a:latin typeface="Calibri"/>
                <a:cs typeface="Calibri"/>
              </a:rPr>
              <a:t>g</a:t>
            </a:r>
            <a:r>
              <a:rPr sz="1800" spc="5" dirty="0" smtClean="0">
                <a:latin typeface="Calibri"/>
                <a:cs typeface="Calibri"/>
              </a:rPr>
              <a:t>u</a:t>
            </a:r>
            <a:r>
              <a:rPr sz="1800" spc="0" dirty="0" smtClean="0">
                <a:latin typeface="Calibri"/>
                <a:cs typeface="Calibri"/>
              </a:rPr>
              <a:t>ng</a:t>
            </a:r>
            <a:r>
              <a:rPr sz="1800" spc="25" dirty="0" smtClean="0">
                <a:latin typeface="Calibri"/>
                <a:cs typeface="Calibri"/>
              </a:rPr>
              <a:t> </a:t>
            </a:r>
            <a:r>
              <a:rPr sz="1800" spc="0" dirty="0" smtClean="0">
                <a:latin typeface="Calibri"/>
                <a:cs typeface="Calibri"/>
              </a:rPr>
              <a:t>u</a:t>
            </a:r>
            <a:r>
              <a:rPr sz="1800" spc="-25" dirty="0" smtClean="0">
                <a:latin typeface="Calibri"/>
                <a:cs typeface="Calibri"/>
              </a:rPr>
              <a:t>t</a:t>
            </a:r>
            <a:r>
              <a:rPr sz="1800" spc="-15" dirty="0" smtClean="0">
                <a:latin typeface="Calibri"/>
                <a:cs typeface="Calibri"/>
              </a:rPr>
              <a:t>ama</a:t>
            </a:r>
            <a:r>
              <a:rPr sz="1800" spc="5" dirty="0" smtClean="0">
                <a:latin typeface="Calibri"/>
                <a:cs typeface="Calibri"/>
              </a:rPr>
              <a:t> </a:t>
            </a:r>
            <a:r>
              <a:rPr sz="1800" spc="0" dirty="0" smtClean="0">
                <a:latin typeface="Calibri"/>
                <a:cs typeface="Calibri"/>
              </a:rPr>
              <a:t>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5" dirty="0" smtClean="0">
                <a:latin typeface="Calibri"/>
                <a:cs typeface="Calibri"/>
              </a:rPr>
              <a:t>l</a:t>
            </a:r>
            <a:r>
              <a:rPr sz="1800" spc="0" dirty="0" smtClean="0">
                <a:latin typeface="Calibri"/>
                <a:cs typeface="Calibri"/>
              </a:rPr>
              <a:t>ogi</a:t>
            </a:r>
            <a:r>
              <a:rPr sz="1800" spc="-25" dirty="0" smtClean="0">
                <a:latin typeface="Calibri"/>
                <a:cs typeface="Calibri"/>
              </a:rPr>
              <a:t>s</a:t>
            </a:r>
            <a:r>
              <a:rPr sz="1800" spc="0" dirty="0" smtClean="0">
                <a:latin typeface="Calibri"/>
                <a:cs typeface="Calibri"/>
              </a:rPr>
              <a:t>t</a:t>
            </a:r>
            <a:r>
              <a:rPr sz="1800" spc="-10" dirty="0" smtClean="0">
                <a:latin typeface="Calibri"/>
                <a:cs typeface="Calibri"/>
              </a:rPr>
              <a:t>i</a:t>
            </a:r>
            <a:r>
              <a:rPr sz="1800" spc="-15" dirty="0" smtClean="0">
                <a:latin typeface="Calibri"/>
                <a:cs typeface="Calibri"/>
              </a:rPr>
              <a:t>k</a:t>
            </a:r>
            <a:r>
              <a:rPr sz="1800" spc="0" dirty="0" smtClean="0">
                <a:latin typeface="Calibri"/>
                <a:cs typeface="Calibri"/>
              </a:rPr>
              <a:t>.</a:t>
            </a:r>
            <a:endParaRPr sz="1800" dirty="0">
              <a:latin typeface="Calibri"/>
              <a:cs typeface="Calibri"/>
            </a:endParaRPr>
          </a:p>
          <a:p>
            <a:pPr marL="354965" indent="-342900" algn="just">
              <a:lnSpc>
                <a:spcPct val="100000"/>
              </a:lnSpc>
              <a:spcAft>
                <a:spcPts val="1200"/>
              </a:spcAft>
              <a:buFont typeface="+mj-lt"/>
              <a:buAutoNum type="arabicParenR"/>
              <a:tabLst>
                <a:tab pos="355600" algn="l"/>
              </a:tabLst>
            </a:pPr>
            <a:r>
              <a:rPr sz="1800" spc="-55" dirty="0" smtClean="0">
                <a:latin typeface="Calibri"/>
                <a:cs typeface="Calibri"/>
              </a:rPr>
              <a:t>P</a:t>
            </a:r>
            <a:r>
              <a:rPr sz="1800" spc="-10" dirty="0" smtClean="0">
                <a:latin typeface="Calibri"/>
                <a:cs typeface="Calibri"/>
              </a:rPr>
              <a:t>e</a:t>
            </a:r>
            <a:r>
              <a:rPr sz="1800" spc="-5" dirty="0" smtClean="0">
                <a:latin typeface="Calibri"/>
                <a:cs typeface="Calibri"/>
              </a:rPr>
              <a:t>n</a:t>
            </a:r>
            <a:r>
              <a:rPr sz="1800" spc="-20" dirty="0" smtClean="0">
                <a:latin typeface="Calibri"/>
                <a:cs typeface="Calibri"/>
              </a:rPr>
              <a:t>g</a:t>
            </a:r>
            <a:r>
              <a:rPr sz="1800" spc="-15" dirty="0" smtClean="0">
                <a:latin typeface="Calibri"/>
                <a:cs typeface="Calibri"/>
              </a:rPr>
              <a:t>em</a:t>
            </a:r>
            <a:r>
              <a:rPr sz="1800" spc="-5" dirty="0" smtClean="0">
                <a:latin typeface="Calibri"/>
                <a:cs typeface="Calibri"/>
              </a:rPr>
              <a:t>b</a:t>
            </a:r>
            <a:r>
              <a:rPr sz="1800" spc="0" dirty="0" smtClean="0">
                <a:latin typeface="Calibri"/>
                <a:cs typeface="Calibri"/>
              </a:rPr>
              <a:t>an</a:t>
            </a:r>
            <a:r>
              <a:rPr sz="1800" spc="-30" dirty="0" smtClean="0">
                <a:latin typeface="Calibri"/>
                <a:cs typeface="Calibri"/>
              </a:rPr>
              <a:t>g</a:t>
            </a:r>
            <a:r>
              <a:rPr sz="1800" spc="0" dirty="0" smtClean="0">
                <a:latin typeface="Calibri"/>
                <a:cs typeface="Calibri"/>
              </a:rPr>
              <a:t>an</a:t>
            </a:r>
            <a:r>
              <a:rPr sz="1800" spc="5" dirty="0" smtClean="0">
                <a:latin typeface="Calibri"/>
                <a:cs typeface="Calibri"/>
              </a:rPr>
              <a:t> </a:t>
            </a:r>
            <a:r>
              <a:rPr sz="1800" spc="0" dirty="0" err="1" smtClean="0">
                <a:latin typeface="Calibri"/>
                <a:cs typeface="Calibri"/>
              </a:rPr>
              <a:t>si</a:t>
            </a:r>
            <a:r>
              <a:rPr sz="1800" spc="-25" dirty="0" err="1" smtClean="0">
                <a:latin typeface="Calibri"/>
                <a:cs typeface="Calibri"/>
              </a:rPr>
              <a:t>s</a:t>
            </a:r>
            <a:r>
              <a:rPr sz="1800" spc="-40" dirty="0" err="1" smtClean="0">
                <a:latin typeface="Calibri"/>
                <a:cs typeface="Calibri"/>
              </a:rPr>
              <a:t>t</a:t>
            </a:r>
            <a:r>
              <a:rPr sz="1800" spc="-15" dirty="0" err="1" smtClean="0">
                <a:latin typeface="Calibri"/>
                <a:cs typeface="Calibri"/>
              </a:rPr>
              <a:t>em</a:t>
            </a:r>
            <a:r>
              <a:rPr sz="1800" spc="10" dirty="0" smtClean="0">
                <a:latin typeface="Calibri"/>
                <a:cs typeface="Calibri"/>
              </a:rPr>
              <a:t> </a:t>
            </a:r>
            <a:r>
              <a:rPr lang="en-US" sz="1800" spc="-5" dirty="0" err="1" smtClean="0">
                <a:latin typeface="Calibri"/>
                <a:cs typeface="Calibri"/>
              </a:rPr>
              <a:t>angkutan</a:t>
            </a:r>
            <a:r>
              <a:rPr lang="en-US" sz="1800" spc="-5" dirty="0" smtClean="0">
                <a:latin typeface="Calibri"/>
                <a:cs typeface="Calibri"/>
              </a:rPr>
              <a:t> </a:t>
            </a:r>
            <a:r>
              <a:rPr lang="en-US" sz="1800" spc="-5" dirty="0" err="1" smtClean="0">
                <a:latin typeface="Calibri"/>
                <a:cs typeface="Calibri"/>
              </a:rPr>
              <a:t>Barang</a:t>
            </a:r>
            <a:r>
              <a:rPr sz="1800" spc="5" dirty="0" smtClean="0">
                <a:latin typeface="Calibri"/>
                <a:cs typeface="Calibri"/>
              </a:rPr>
              <a:t> </a:t>
            </a:r>
            <a:r>
              <a:rPr sz="1800" spc="-10" dirty="0" smtClean="0">
                <a:latin typeface="Calibri"/>
                <a:cs typeface="Calibri"/>
              </a:rPr>
              <a:t>meru</a:t>
            </a:r>
            <a:r>
              <a:rPr sz="1800" spc="-5" dirty="0" smtClean="0">
                <a:latin typeface="Calibri"/>
                <a:cs typeface="Calibri"/>
              </a:rPr>
              <a:t>p</a:t>
            </a:r>
            <a:r>
              <a:rPr sz="1800" spc="-10" dirty="0" smtClean="0">
                <a:latin typeface="Calibri"/>
                <a:cs typeface="Calibri"/>
              </a:rPr>
              <a:t>a</a:t>
            </a:r>
            <a:r>
              <a:rPr sz="1800" spc="-50" dirty="0" smtClean="0">
                <a:latin typeface="Calibri"/>
                <a:cs typeface="Calibri"/>
              </a:rPr>
              <a:t>k</a:t>
            </a:r>
            <a:r>
              <a:rPr sz="1800" spc="0" dirty="0" smtClean="0">
                <a:latin typeface="Calibri"/>
                <a:cs typeface="Calibri"/>
              </a:rPr>
              <a:t>an</a:t>
            </a:r>
            <a:r>
              <a:rPr sz="1800" spc="20" dirty="0" smtClean="0">
                <a:latin typeface="Calibri"/>
                <a:cs typeface="Calibri"/>
              </a:rPr>
              <a:t> </a:t>
            </a:r>
            <a:r>
              <a:rPr sz="1800" spc="0" dirty="0" smtClean="0">
                <a:latin typeface="Calibri"/>
                <a:cs typeface="Calibri"/>
              </a:rPr>
              <a:t>p</a:t>
            </a:r>
            <a:r>
              <a:rPr sz="1800" spc="-30" dirty="0" smtClean="0">
                <a:latin typeface="Calibri"/>
                <a:cs typeface="Calibri"/>
              </a:rPr>
              <a:t>r</a:t>
            </a:r>
            <a:r>
              <a:rPr sz="1800" spc="0" dirty="0" smtClean="0">
                <a:latin typeface="Calibri"/>
                <a:cs typeface="Calibri"/>
              </a:rPr>
              <a:t>os</a:t>
            </a:r>
            <a:r>
              <a:rPr sz="1800" spc="5" dirty="0" smtClean="0">
                <a:latin typeface="Calibri"/>
                <a:cs typeface="Calibri"/>
              </a:rPr>
              <a:t>e</a:t>
            </a:r>
            <a:r>
              <a:rPr sz="1800" spc="0" dirty="0" smtClean="0">
                <a:latin typeface="Calibri"/>
                <a:cs typeface="Calibri"/>
              </a:rPr>
              <a:t>s</a:t>
            </a:r>
            <a:r>
              <a:rPr sz="1800" spc="-5" dirty="0" smtClean="0">
                <a:latin typeface="Calibri"/>
                <a:cs typeface="Calibri"/>
              </a:rPr>
              <a:t> </a:t>
            </a:r>
            <a:r>
              <a:rPr sz="1800" spc="0" dirty="0" smtClean="0">
                <a:latin typeface="Calibri"/>
                <a:cs typeface="Calibri"/>
              </a:rPr>
              <a:t>pol</a:t>
            </a:r>
            <a:r>
              <a:rPr sz="1800" spc="-10" dirty="0" smtClean="0">
                <a:latin typeface="Calibri"/>
                <a:cs typeface="Calibri"/>
              </a:rPr>
              <a:t>i</a:t>
            </a:r>
            <a:r>
              <a:rPr sz="1800" spc="0" dirty="0" smtClean="0">
                <a:latin typeface="Calibri"/>
                <a:cs typeface="Calibri"/>
              </a:rPr>
              <a:t>t</a:t>
            </a:r>
            <a:r>
              <a:rPr sz="1800" spc="-10" dirty="0" smtClean="0">
                <a:latin typeface="Calibri"/>
                <a:cs typeface="Calibri"/>
              </a:rPr>
              <a:t>ik</a:t>
            </a:r>
            <a:r>
              <a:rPr sz="1800" spc="10" dirty="0" smtClean="0">
                <a:latin typeface="Calibri"/>
                <a:cs typeface="Calibri"/>
              </a:rPr>
              <a:t> </a:t>
            </a:r>
            <a:r>
              <a:rPr sz="1800" spc="-35" dirty="0" smtClean="0">
                <a:latin typeface="Calibri"/>
                <a:cs typeface="Calibri"/>
              </a:rPr>
              <a:t>y</a:t>
            </a:r>
            <a:r>
              <a:rPr sz="1800" spc="0" dirty="0" smtClean="0">
                <a:latin typeface="Calibri"/>
                <a:cs typeface="Calibri"/>
              </a:rPr>
              <a:t>ang</a:t>
            </a:r>
            <a:r>
              <a:rPr sz="1800" spc="10" dirty="0" smtClean="0">
                <a:latin typeface="Calibri"/>
                <a:cs typeface="Calibri"/>
              </a:rPr>
              <a:t> </a:t>
            </a:r>
            <a:r>
              <a:rPr sz="1800" spc="-15" dirty="0" err="1" smtClean="0">
                <a:latin typeface="Calibri"/>
                <a:cs typeface="Calibri"/>
              </a:rPr>
              <a:t>me</a:t>
            </a:r>
            <a:r>
              <a:rPr sz="1800" spc="-10" dirty="0" err="1" smtClean="0">
                <a:latin typeface="Calibri"/>
                <a:cs typeface="Calibri"/>
              </a:rPr>
              <a:t>merlu</a:t>
            </a:r>
            <a:r>
              <a:rPr sz="1800" spc="-50" dirty="0" err="1" smtClean="0">
                <a:latin typeface="Calibri"/>
                <a:cs typeface="Calibri"/>
              </a:rPr>
              <a:t>k</a:t>
            </a:r>
            <a:r>
              <a:rPr sz="1800" spc="0" dirty="0" err="1" smtClean="0">
                <a:latin typeface="Calibri"/>
                <a:cs typeface="Calibri"/>
              </a:rPr>
              <a:t>an</a:t>
            </a:r>
            <a:r>
              <a:rPr lang="en-US" sz="1800" spc="0" dirty="0" smtClean="0">
                <a:latin typeface="Calibri"/>
                <a:cs typeface="Calibri"/>
              </a:rPr>
              <a:t> </a:t>
            </a:r>
            <a:r>
              <a:rPr sz="1800" spc="-65" dirty="0" err="1" smtClean="0">
                <a:latin typeface="Calibri"/>
                <a:cs typeface="Calibri"/>
              </a:rPr>
              <a:t>k</a:t>
            </a:r>
            <a:r>
              <a:rPr sz="1800" spc="0" dirty="0" err="1" smtClean="0">
                <a:latin typeface="Calibri"/>
                <a:cs typeface="Calibri"/>
              </a:rPr>
              <a:t>ep</a:t>
            </a:r>
            <a:r>
              <a:rPr sz="1800" spc="5" dirty="0" err="1" smtClean="0">
                <a:latin typeface="Calibri"/>
                <a:cs typeface="Calibri"/>
              </a:rPr>
              <a:t>e</a:t>
            </a:r>
            <a:r>
              <a:rPr sz="1800" spc="0" dirty="0" err="1" smtClean="0">
                <a:latin typeface="Calibri"/>
                <a:cs typeface="Calibri"/>
              </a:rPr>
              <a:t>m</a:t>
            </a:r>
            <a:r>
              <a:rPr sz="1800" spc="-10" dirty="0" err="1" smtClean="0">
                <a:latin typeface="Calibri"/>
                <a:cs typeface="Calibri"/>
              </a:rPr>
              <a:t>i</a:t>
            </a:r>
            <a:r>
              <a:rPr sz="1800" spc="0" dirty="0" err="1" smtClean="0">
                <a:latin typeface="Calibri"/>
                <a:cs typeface="Calibri"/>
              </a:rPr>
              <a:t>mpinan</a:t>
            </a:r>
            <a:r>
              <a:rPr sz="1800" spc="10" dirty="0" smtClean="0">
                <a:latin typeface="Calibri"/>
                <a:cs typeface="Calibri"/>
              </a:rPr>
              <a:t> </a:t>
            </a:r>
            <a:r>
              <a:rPr sz="1800" spc="-10" dirty="0" smtClean="0">
                <a:latin typeface="Calibri"/>
                <a:cs typeface="Calibri"/>
              </a:rPr>
              <a:t>l</a:t>
            </a:r>
            <a:r>
              <a:rPr sz="1800" spc="0" dirty="0" smtClean="0">
                <a:latin typeface="Calibri"/>
                <a:cs typeface="Calibri"/>
              </a:rPr>
              <a:t>ogi</a:t>
            </a:r>
            <a:r>
              <a:rPr sz="1800" spc="-25" dirty="0" smtClean="0">
                <a:latin typeface="Calibri"/>
                <a:cs typeface="Calibri"/>
              </a:rPr>
              <a:t>s</a:t>
            </a:r>
            <a:r>
              <a:rPr sz="1800" spc="0" dirty="0" smtClean="0">
                <a:latin typeface="Calibri"/>
                <a:cs typeface="Calibri"/>
              </a:rPr>
              <a:t>t</a:t>
            </a:r>
            <a:r>
              <a:rPr sz="1800" spc="-10" dirty="0" smtClean="0">
                <a:latin typeface="Calibri"/>
                <a:cs typeface="Calibri"/>
              </a:rPr>
              <a:t>i</a:t>
            </a:r>
            <a:r>
              <a:rPr sz="1800" spc="0" dirty="0" smtClean="0">
                <a:latin typeface="Calibri"/>
                <a:cs typeface="Calibri"/>
              </a:rPr>
              <a:t>k</a:t>
            </a:r>
            <a:r>
              <a:rPr sz="1800" spc="10" dirty="0" smtClean="0">
                <a:latin typeface="Calibri"/>
                <a:cs typeface="Calibri"/>
              </a:rPr>
              <a:t> </a:t>
            </a:r>
            <a:r>
              <a:rPr sz="1800" spc="0" dirty="0" smtClean="0">
                <a:latin typeface="Calibri"/>
                <a:cs typeface="Calibri"/>
              </a:rPr>
              <a:t>dalam</a:t>
            </a:r>
            <a:r>
              <a:rPr sz="1800" spc="-5" dirty="0" smtClean="0">
                <a:latin typeface="Calibri"/>
                <a:cs typeface="Calibri"/>
              </a:rPr>
              <a:t> </a:t>
            </a:r>
            <a:r>
              <a:rPr sz="1800" spc="0" dirty="0" smtClean="0">
                <a:latin typeface="Calibri"/>
                <a:cs typeface="Calibri"/>
              </a:rPr>
              <a:t>p</a:t>
            </a:r>
            <a:r>
              <a:rPr sz="1800" spc="-30" dirty="0" smtClean="0">
                <a:latin typeface="Calibri"/>
                <a:cs typeface="Calibri"/>
              </a:rPr>
              <a:t>r</a:t>
            </a:r>
            <a:r>
              <a:rPr sz="1800" spc="0" dirty="0" smtClean="0">
                <a:latin typeface="Calibri"/>
                <a:cs typeface="Calibri"/>
              </a:rPr>
              <a:t>oses</a:t>
            </a:r>
            <a:r>
              <a:rPr sz="1800" spc="5" dirty="0" smtClean="0">
                <a:latin typeface="Calibri"/>
                <a:cs typeface="Calibri"/>
              </a:rPr>
              <a:t> </a:t>
            </a:r>
            <a:r>
              <a:rPr sz="1800" spc="0" dirty="0" smtClean="0">
                <a:latin typeface="Calibri"/>
                <a:cs typeface="Calibri"/>
              </a:rPr>
              <a:t>pe</a:t>
            </a:r>
            <a:r>
              <a:rPr sz="1800" spc="-25" dirty="0" smtClean="0">
                <a:latin typeface="Calibri"/>
                <a:cs typeface="Calibri"/>
              </a:rPr>
              <a:t>r</a:t>
            </a:r>
            <a:r>
              <a:rPr sz="1800" spc="0" dirty="0" smtClean="0">
                <a:latin typeface="Calibri"/>
                <a:cs typeface="Calibri"/>
              </a:rPr>
              <a:t>en</a:t>
            </a:r>
            <a:r>
              <a:rPr sz="1800" spc="-15" dirty="0" smtClean="0">
                <a:latin typeface="Calibri"/>
                <a:cs typeface="Calibri"/>
              </a:rPr>
              <a:t>c</a:t>
            </a:r>
            <a:r>
              <a:rPr sz="1800" spc="0" dirty="0" smtClean="0">
                <a:latin typeface="Calibri"/>
                <a:cs typeface="Calibri"/>
              </a:rPr>
              <a:t>anaan</a:t>
            </a:r>
            <a:r>
              <a:rPr sz="1800" spc="15" dirty="0" smtClean="0">
                <a:latin typeface="Calibri"/>
                <a:cs typeface="Calibri"/>
              </a:rPr>
              <a:t> </a:t>
            </a:r>
            <a:r>
              <a:rPr sz="1800" spc="0" dirty="0" smtClean="0">
                <a:latin typeface="Calibri"/>
                <a:cs typeface="Calibri"/>
              </a:rPr>
              <a:t>dan pela</a:t>
            </a:r>
            <a:r>
              <a:rPr sz="1800" spc="-20" dirty="0" smtClean="0">
                <a:latin typeface="Calibri"/>
                <a:cs typeface="Calibri"/>
              </a:rPr>
              <a:t>k</a:t>
            </a:r>
            <a:r>
              <a:rPr sz="1800" spc="0" dirty="0" smtClean="0">
                <a:latin typeface="Calibri"/>
                <a:cs typeface="Calibri"/>
              </a:rPr>
              <a:t>sanaa</a:t>
            </a:r>
            <a:r>
              <a:rPr sz="1800" spc="5" dirty="0" smtClean="0">
                <a:latin typeface="Calibri"/>
                <a:cs typeface="Calibri"/>
              </a:rPr>
              <a:t>n</a:t>
            </a:r>
            <a:r>
              <a:rPr sz="1800" spc="0" dirty="0" smtClean="0">
                <a:latin typeface="Calibri"/>
                <a:cs typeface="Calibri"/>
              </a:rPr>
              <a:t>.</a:t>
            </a:r>
            <a:endParaRPr sz="1800" dirty="0">
              <a:latin typeface="Calibri"/>
              <a:cs typeface="Calibri"/>
            </a:endParaRPr>
          </a:p>
          <a:p>
            <a:pPr marL="354965" marR="12700" indent="-342900" algn="just">
              <a:lnSpc>
                <a:spcPct val="100000"/>
              </a:lnSpc>
              <a:spcAft>
                <a:spcPts val="1200"/>
              </a:spcAft>
              <a:buFont typeface="+mj-lt"/>
              <a:buAutoNum type="arabicParenR"/>
              <a:tabLst>
                <a:tab pos="355600" algn="l"/>
              </a:tabLst>
            </a:pPr>
            <a:r>
              <a:rPr sz="1800" spc="-55" dirty="0" smtClean="0">
                <a:latin typeface="Calibri"/>
                <a:cs typeface="Calibri"/>
              </a:rPr>
              <a:t>P</a:t>
            </a:r>
            <a:r>
              <a:rPr sz="1800" spc="-10" dirty="0" smtClean="0">
                <a:latin typeface="Calibri"/>
                <a:cs typeface="Calibri"/>
              </a:rPr>
              <a:t>e</a:t>
            </a:r>
            <a:r>
              <a:rPr sz="1800" spc="-35" dirty="0" smtClean="0">
                <a:latin typeface="Calibri"/>
                <a:cs typeface="Calibri"/>
              </a:rPr>
              <a:t>r</a:t>
            </a:r>
            <a:r>
              <a:rPr sz="1800" spc="-10" dirty="0" smtClean="0">
                <a:latin typeface="Calibri"/>
                <a:cs typeface="Calibri"/>
              </a:rPr>
              <a:t>e</a:t>
            </a:r>
            <a:r>
              <a:rPr sz="1800" spc="-5" dirty="0" smtClean="0">
                <a:latin typeface="Calibri"/>
                <a:cs typeface="Calibri"/>
              </a:rPr>
              <a:t>n</a:t>
            </a:r>
            <a:r>
              <a:rPr sz="1800" spc="-30" dirty="0" smtClean="0">
                <a:latin typeface="Calibri"/>
                <a:cs typeface="Calibri"/>
              </a:rPr>
              <a:t>c</a:t>
            </a:r>
            <a:r>
              <a:rPr sz="1800" spc="0" dirty="0" smtClean="0">
                <a:latin typeface="Calibri"/>
                <a:cs typeface="Calibri"/>
              </a:rPr>
              <a:t>anaan</a:t>
            </a:r>
            <a:r>
              <a:rPr sz="1800" spc="20" dirty="0" smtClean="0">
                <a:latin typeface="Calibri"/>
                <a:cs typeface="Calibri"/>
              </a:rPr>
              <a:t> </a:t>
            </a:r>
            <a:r>
              <a:rPr sz="1800" spc="-35" dirty="0" smtClean="0">
                <a:latin typeface="Calibri"/>
                <a:cs typeface="Calibri"/>
              </a:rPr>
              <a:t>y</a:t>
            </a:r>
            <a:r>
              <a:rPr sz="1800" spc="0" dirty="0" smtClean="0">
                <a:latin typeface="Calibri"/>
                <a:cs typeface="Calibri"/>
              </a:rPr>
              <a:t>ang</a:t>
            </a:r>
            <a:r>
              <a:rPr sz="1800" spc="10" dirty="0" smtClean="0">
                <a:latin typeface="Calibri"/>
                <a:cs typeface="Calibri"/>
              </a:rPr>
              <a:t> </a:t>
            </a:r>
            <a:r>
              <a:rPr sz="1800" spc="0" dirty="0" smtClean="0">
                <a:latin typeface="Calibri"/>
                <a:cs typeface="Calibri"/>
              </a:rPr>
              <a:t>di</a:t>
            </a:r>
            <a:r>
              <a:rPr sz="1800" spc="-10" dirty="0" smtClean="0">
                <a:latin typeface="Calibri"/>
                <a:cs typeface="Calibri"/>
              </a:rPr>
              <a:t>la</a:t>
            </a:r>
            <a:r>
              <a:rPr sz="1800" spc="-35" dirty="0" smtClean="0">
                <a:latin typeface="Calibri"/>
                <a:cs typeface="Calibri"/>
              </a:rPr>
              <a:t>k</a:t>
            </a:r>
            <a:r>
              <a:rPr sz="1800" spc="-10" dirty="0" smtClean="0">
                <a:latin typeface="Calibri"/>
                <a:cs typeface="Calibri"/>
              </a:rPr>
              <a:t>u</a:t>
            </a:r>
            <a:r>
              <a:rPr sz="1800" spc="-50" dirty="0" smtClean="0">
                <a:latin typeface="Calibri"/>
                <a:cs typeface="Calibri"/>
              </a:rPr>
              <a:t>k</a:t>
            </a:r>
            <a:r>
              <a:rPr sz="1800" spc="0" dirty="0" smtClean="0">
                <a:latin typeface="Calibri"/>
                <a:cs typeface="Calibri"/>
              </a:rPr>
              <a:t>an</a:t>
            </a:r>
            <a:r>
              <a:rPr sz="1800" spc="15" dirty="0" smtClean="0">
                <a:latin typeface="Calibri"/>
                <a:cs typeface="Calibri"/>
              </a:rPr>
              <a:t> </a:t>
            </a:r>
            <a:r>
              <a:rPr sz="1800" spc="-10" dirty="0" smtClean="0">
                <a:latin typeface="Calibri"/>
                <a:cs typeface="Calibri"/>
              </a:rPr>
              <a:t>s</a:t>
            </a:r>
            <a:r>
              <a:rPr sz="1800" spc="-5" dirty="0" smtClean="0">
                <a:latin typeface="Calibri"/>
                <a:cs typeface="Calibri"/>
              </a:rPr>
              <a:t>e</a:t>
            </a:r>
            <a:r>
              <a:rPr sz="1800" spc="0" dirty="0" smtClean="0">
                <a:latin typeface="Calibri"/>
                <a:cs typeface="Calibri"/>
              </a:rPr>
              <a:t>baik</a:t>
            </a:r>
            <a:r>
              <a:rPr sz="1800" spc="-40" dirty="0" smtClean="0">
                <a:latin typeface="Calibri"/>
                <a:cs typeface="Calibri"/>
              </a:rPr>
              <a:t>n</a:t>
            </a:r>
            <a:r>
              <a:rPr sz="1800" spc="-35" dirty="0" smtClean="0">
                <a:latin typeface="Calibri"/>
                <a:cs typeface="Calibri"/>
              </a:rPr>
              <a:t>y</a:t>
            </a:r>
            <a:r>
              <a:rPr sz="1800" spc="0" dirty="0" smtClean="0">
                <a:latin typeface="Calibri"/>
                <a:cs typeface="Calibri"/>
              </a:rPr>
              <a:t>a</a:t>
            </a:r>
            <a:r>
              <a:rPr sz="1800" spc="5" dirty="0" smtClean="0">
                <a:latin typeface="Calibri"/>
                <a:cs typeface="Calibri"/>
              </a:rPr>
              <a:t> </a:t>
            </a:r>
            <a:r>
              <a:rPr sz="1800" spc="0" dirty="0" smtClean="0">
                <a:latin typeface="Calibri"/>
                <a:cs typeface="Calibri"/>
              </a:rPr>
              <a:t>o</a:t>
            </a:r>
            <a:r>
              <a:rPr sz="1800" spc="-10" dirty="0" smtClean="0">
                <a:latin typeface="Calibri"/>
                <a:cs typeface="Calibri"/>
              </a:rPr>
              <a:t>leh</a:t>
            </a:r>
            <a:r>
              <a:rPr sz="1800" spc="20"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40" dirty="0" smtClean="0">
                <a:latin typeface="Calibri"/>
                <a:cs typeface="Calibri"/>
              </a:rPr>
              <a:t>r</a:t>
            </a:r>
            <a:r>
              <a:rPr sz="1800" spc="-10" dirty="0" smtClean="0">
                <a:latin typeface="Calibri"/>
                <a:cs typeface="Calibri"/>
              </a:rPr>
              <a:t>e</a:t>
            </a:r>
            <a:r>
              <a:rPr sz="1800" spc="-5" dirty="0" smtClean="0">
                <a:latin typeface="Calibri"/>
                <a:cs typeface="Calibri"/>
              </a:rPr>
              <a:t>n</a:t>
            </a:r>
            <a:r>
              <a:rPr sz="1800" spc="-30" dirty="0" smtClean="0">
                <a:latin typeface="Calibri"/>
                <a:cs typeface="Calibri"/>
              </a:rPr>
              <a:t>c</a:t>
            </a:r>
            <a:r>
              <a:rPr sz="1800" spc="0" dirty="0" smtClean="0">
                <a:latin typeface="Calibri"/>
                <a:cs typeface="Calibri"/>
              </a:rPr>
              <a:t>ana</a:t>
            </a:r>
            <a:r>
              <a:rPr sz="1800" spc="20" dirty="0" smtClean="0">
                <a:latin typeface="Calibri"/>
                <a:cs typeface="Calibri"/>
              </a:rPr>
              <a:t> </a:t>
            </a:r>
            <a:r>
              <a:rPr sz="1800" spc="0" dirty="0" err="1" smtClean="0">
                <a:latin typeface="Calibri"/>
                <a:cs typeface="Calibri"/>
              </a:rPr>
              <a:t>p</a:t>
            </a:r>
            <a:r>
              <a:rPr sz="1800" spc="-30" dirty="0" err="1" smtClean="0">
                <a:latin typeface="Calibri"/>
                <a:cs typeface="Calibri"/>
              </a:rPr>
              <a:t>r</a:t>
            </a:r>
            <a:r>
              <a:rPr sz="1800" spc="0" dirty="0" err="1" smtClean="0">
                <a:latin typeface="Calibri"/>
                <a:cs typeface="Calibri"/>
              </a:rPr>
              <a:t>o</a:t>
            </a:r>
            <a:r>
              <a:rPr sz="1800" spc="-50" dirty="0" err="1" smtClean="0">
                <a:latin typeface="Calibri"/>
                <a:cs typeface="Calibri"/>
              </a:rPr>
              <a:t>f</a:t>
            </a:r>
            <a:r>
              <a:rPr sz="1800" spc="-10" dirty="0" err="1" smtClean="0">
                <a:latin typeface="Calibri"/>
                <a:cs typeface="Calibri"/>
              </a:rPr>
              <a:t>e</a:t>
            </a:r>
            <a:r>
              <a:rPr sz="1800" spc="-5" dirty="0" err="1" smtClean="0">
                <a:latin typeface="Calibri"/>
                <a:cs typeface="Calibri"/>
              </a:rPr>
              <a:t>si</a:t>
            </a:r>
            <a:r>
              <a:rPr sz="1800" spc="0" dirty="0" err="1" smtClean="0">
                <a:latin typeface="Calibri"/>
                <a:cs typeface="Calibri"/>
              </a:rPr>
              <a:t>onal</a:t>
            </a:r>
            <a:r>
              <a:rPr sz="1800" spc="0" dirty="0" smtClean="0">
                <a:latin typeface="Calibri"/>
                <a:cs typeface="Calibri"/>
              </a:rPr>
              <a:t> </a:t>
            </a:r>
            <a:r>
              <a:rPr sz="1800" spc="-10" dirty="0" err="1" smtClean="0">
                <a:latin typeface="Calibri"/>
                <a:cs typeface="Calibri"/>
              </a:rPr>
              <a:t>d</a:t>
            </a:r>
            <a:r>
              <a:rPr sz="1800" spc="-5" dirty="0" err="1" smtClean="0">
                <a:latin typeface="Calibri"/>
                <a:cs typeface="Calibri"/>
              </a:rPr>
              <a:t>e</a:t>
            </a:r>
            <a:r>
              <a:rPr sz="1800" spc="0" dirty="0" err="1" smtClean="0">
                <a:latin typeface="Calibri"/>
                <a:cs typeface="Calibri"/>
              </a:rPr>
              <a:t>n</a:t>
            </a:r>
            <a:r>
              <a:rPr sz="1800" spc="-30" dirty="0" err="1" smtClean="0">
                <a:latin typeface="Calibri"/>
                <a:cs typeface="Calibri"/>
              </a:rPr>
              <a:t>g</a:t>
            </a:r>
            <a:r>
              <a:rPr sz="1800" spc="0" dirty="0" err="1" smtClean="0">
                <a:latin typeface="Calibri"/>
                <a:cs typeface="Calibri"/>
              </a:rPr>
              <a:t>an</a:t>
            </a:r>
            <a:r>
              <a:rPr sz="1800" spc="15" dirty="0" smtClean="0">
                <a:latin typeface="Calibri"/>
                <a:cs typeface="Calibri"/>
              </a:rPr>
              <a:t> </a:t>
            </a:r>
            <a:r>
              <a:rPr sz="1800" spc="0" dirty="0" smtClean="0">
                <a:latin typeface="Calibri"/>
                <a:cs typeface="Calibri"/>
              </a:rPr>
              <a:t>mel</a:t>
            </a:r>
            <a:r>
              <a:rPr sz="1800" spc="-5" dirty="0" smtClean="0">
                <a:latin typeface="Calibri"/>
                <a:cs typeface="Calibri"/>
              </a:rPr>
              <a:t>i</a:t>
            </a:r>
            <a:r>
              <a:rPr sz="1800" spc="0" dirty="0" smtClean="0">
                <a:latin typeface="Calibri"/>
                <a:cs typeface="Calibri"/>
              </a:rPr>
              <a:t>b</a:t>
            </a:r>
            <a:r>
              <a:rPr sz="1800" spc="-10" dirty="0" smtClean="0">
                <a:latin typeface="Calibri"/>
                <a:cs typeface="Calibri"/>
              </a:rPr>
              <a:t>at</a:t>
            </a:r>
            <a:r>
              <a:rPr sz="1800" spc="-55" dirty="0" smtClean="0">
                <a:latin typeface="Calibri"/>
                <a:cs typeface="Calibri"/>
              </a:rPr>
              <a:t>k</a:t>
            </a:r>
            <a:r>
              <a:rPr sz="1800" spc="0" dirty="0" smtClean="0">
                <a:latin typeface="Calibri"/>
                <a:cs typeface="Calibri"/>
              </a:rPr>
              <a:t>an</a:t>
            </a:r>
            <a:r>
              <a:rPr sz="1800" spc="5" dirty="0" smtClean="0">
                <a:latin typeface="Calibri"/>
                <a:cs typeface="Calibri"/>
              </a:rPr>
              <a:t> </a:t>
            </a:r>
            <a:r>
              <a:rPr sz="1800" spc="0" dirty="0" smtClean="0">
                <a:latin typeface="Calibri"/>
                <a:cs typeface="Calibri"/>
              </a:rPr>
              <a:t>pa</a:t>
            </a:r>
            <a:r>
              <a:rPr sz="1800" spc="-40" dirty="0" smtClean="0">
                <a:latin typeface="Calibri"/>
                <a:cs typeface="Calibri"/>
              </a:rPr>
              <a:t>r</a:t>
            </a:r>
            <a:r>
              <a:rPr sz="1800" spc="0" dirty="0" smtClean="0">
                <a:latin typeface="Calibri"/>
                <a:cs typeface="Calibri"/>
              </a:rPr>
              <a:t>a</a:t>
            </a:r>
            <a:r>
              <a:rPr sz="1800" spc="15"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ma</a:t>
            </a:r>
            <a:r>
              <a:rPr sz="1800" spc="5" dirty="0" smtClean="0">
                <a:latin typeface="Calibri"/>
                <a:cs typeface="Calibri"/>
              </a:rPr>
              <a:t>n</a:t>
            </a:r>
            <a:r>
              <a:rPr sz="1800" spc="-10" dirty="0" smtClean="0">
                <a:latin typeface="Calibri"/>
                <a:cs typeface="Calibri"/>
              </a:rPr>
              <a:t>g</a:t>
            </a:r>
            <a:r>
              <a:rPr sz="1800" spc="-35" dirty="0" smtClean="0">
                <a:latin typeface="Calibri"/>
                <a:cs typeface="Calibri"/>
              </a:rPr>
              <a:t>k</a:t>
            </a:r>
            <a:r>
              <a:rPr sz="1800" spc="0" dirty="0" smtClean="0">
                <a:latin typeface="Calibri"/>
                <a:cs typeface="Calibri"/>
              </a:rPr>
              <a:t>u</a:t>
            </a:r>
            <a:r>
              <a:rPr sz="1800" spc="5" dirty="0" smtClean="0">
                <a:latin typeface="Calibri"/>
                <a:cs typeface="Calibri"/>
              </a:rPr>
              <a:t> </a:t>
            </a:r>
            <a:r>
              <a:rPr sz="1800" spc="-75" dirty="0" smtClean="0">
                <a:latin typeface="Calibri"/>
                <a:cs typeface="Calibri"/>
              </a:rPr>
              <a:t>k</a:t>
            </a:r>
            <a:r>
              <a:rPr sz="1800" spc="-10" dirty="0" smtClean="0">
                <a:latin typeface="Calibri"/>
                <a:cs typeface="Calibri"/>
              </a:rPr>
              <a:t>e</a:t>
            </a:r>
            <a:r>
              <a:rPr sz="1800" spc="-5" dirty="0" smtClean="0">
                <a:latin typeface="Calibri"/>
                <a:cs typeface="Calibri"/>
              </a:rPr>
              <a:t>p</a:t>
            </a:r>
            <a:r>
              <a:rPr sz="1800" spc="-10" dirty="0" smtClean="0">
                <a:latin typeface="Calibri"/>
                <a:cs typeface="Calibri"/>
              </a:rPr>
              <a:t>e</a:t>
            </a:r>
            <a:r>
              <a:rPr sz="1800" spc="-20" dirty="0" smtClean="0">
                <a:latin typeface="Calibri"/>
                <a:cs typeface="Calibri"/>
              </a:rPr>
              <a:t>n</a:t>
            </a:r>
            <a:r>
              <a:rPr sz="1800" spc="0" dirty="0" smtClean="0">
                <a:latin typeface="Calibri"/>
                <a:cs typeface="Calibri"/>
              </a:rPr>
              <a:t>t</a:t>
            </a:r>
            <a:r>
              <a:rPr sz="1800" spc="-10" dirty="0" smtClean="0">
                <a:latin typeface="Calibri"/>
                <a:cs typeface="Calibri"/>
              </a:rPr>
              <a:t>i</a:t>
            </a:r>
            <a:r>
              <a:rPr sz="1800" spc="0" dirty="0" smtClean="0">
                <a:latin typeface="Calibri"/>
                <a:cs typeface="Calibri"/>
              </a:rPr>
              <a:t>n</a:t>
            </a:r>
            <a:r>
              <a:rPr sz="1800" spc="-30" dirty="0" smtClean="0">
                <a:latin typeface="Calibri"/>
                <a:cs typeface="Calibri"/>
              </a:rPr>
              <a:t>g</a:t>
            </a:r>
            <a:r>
              <a:rPr sz="1800" spc="0" dirty="0" smtClean="0">
                <a:latin typeface="Calibri"/>
                <a:cs typeface="Calibri"/>
              </a:rPr>
              <a:t>an</a:t>
            </a:r>
            <a:r>
              <a:rPr sz="1800" spc="20" dirty="0" smtClean="0">
                <a:latin typeface="Calibri"/>
                <a:cs typeface="Calibri"/>
              </a:rPr>
              <a:t> </a:t>
            </a:r>
            <a:r>
              <a:rPr sz="1800" spc="-10" dirty="0" smtClean="0">
                <a:latin typeface="Calibri"/>
                <a:cs typeface="Calibri"/>
              </a:rPr>
              <a:t>p</a:t>
            </a:r>
            <a:r>
              <a:rPr sz="1800" spc="-5" dirty="0" smtClean="0">
                <a:latin typeface="Calibri"/>
                <a:cs typeface="Calibri"/>
              </a:rPr>
              <a:t>e</a:t>
            </a:r>
            <a:r>
              <a:rPr sz="1800" spc="0" dirty="0" smtClean="0">
                <a:latin typeface="Calibri"/>
                <a:cs typeface="Calibri"/>
              </a:rPr>
              <a:t>mb</a:t>
            </a:r>
            <a:r>
              <a:rPr sz="1800" spc="5" dirty="0" smtClean="0">
                <a:latin typeface="Calibri"/>
                <a:cs typeface="Calibri"/>
              </a:rPr>
              <a:t>a</a:t>
            </a:r>
            <a:r>
              <a:rPr sz="1800" spc="0" dirty="0" smtClean="0">
                <a:latin typeface="Calibri"/>
                <a:cs typeface="Calibri"/>
              </a:rPr>
              <a:t>n</a:t>
            </a:r>
            <a:r>
              <a:rPr sz="1800" spc="5" dirty="0" smtClean="0">
                <a:latin typeface="Calibri"/>
                <a:cs typeface="Calibri"/>
              </a:rPr>
              <a:t>g</a:t>
            </a:r>
            <a:r>
              <a:rPr sz="1800" spc="0" dirty="0" smtClean="0">
                <a:latin typeface="Calibri"/>
                <a:cs typeface="Calibri"/>
              </a:rPr>
              <a:t>una</a:t>
            </a:r>
            <a:r>
              <a:rPr sz="1800" spc="10" dirty="0" smtClean="0">
                <a:latin typeface="Calibri"/>
                <a:cs typeface="Calibri"/>
              </a:rPr>
              <a:t>n</a:t>
            </a:r>
            <a:r>
              <a:rPr sz="1800" spc="0" dirty="0" smtClean="0">
                <a:latin typeface="Calibri"/>
                <a:cs typeface="Calibri"/>
              </a:rPr>
              <a:t>.</a:t>
            </a:r>
            <a:endParaRPr sz="1800" dirty="0">
              <a:latin typeface="Calibri"/>
              <a:cs typeface="Calibri"/>
            </a:endParaRPr>
          </a:p>
          <a:p>
            <a:pPr marL="354965" marR="276225" indent="-342900" algn="just">
              <a:lnSpc>
                <a:spcPct val="100000"/>
              </a:lnSpc>
              <a:spcAft>
                <a:spcPts val="1200"/>
              </a:spcAft>
              <a:buFont typeface="+mj-lt"/>
              <a:buAutoNum type="arabicParenR"/>
              <a:tabLst>
                <a:tab pos="355600" algn="l"/>
              </a:tabLst>
            </a:pPr>
            <a:r>
              <a:rPr sz="1800" spc="-55" dirty="0" smtClean="0">
                <a:latin typeface="Calibri"/>
                <a:cs typeface="Calibri"/>
              </a:rPr>
              <a:t>P</a:t>
            </a:r>
            <a:r>
              <a:rPr sz="1800" spc="-10" dirty="0" smtClean="0">
                <a:latin typeface="Calibri"/>
                <a:cs typeface="Calibri"/>
              </a:rPr>
              <a:t>e</a:t>
            </a:r>
            <a:r>
              <a:rPr sz="1800" spc="-5" dirty="0" smtClean="0">
                <a:latin typeface="Calibri"/>
                <a:cs typeface="Calibri"/>
              </a:rPr>
              <a:t>ni</a:t>
            </a:r>
            <a:r>
              <a:rPr sz="1800" spc="0" dirty="0" smtClean="0">
                <a:latin typeface="Calibri"/>
                <a:cs typeface="Calibri"/>
              </a:rPr>
              <a:t>n</a:t>
            </a:r>
            <a:r>
              <a:rPr sz="1800" spc="5" dirty="0" smtClean="0">
                <a:latin typeface="Calibri"/>
                <a:cs typeface="Calibri"/>
              </a:rPr>
              <a:t>g</a:t>
            </a:r>
            <a:r>
              <a:rPr sz="1800" spc="-50" dirty="0" smtClean="0">
                <a:latin typeface="Calibri"/>
                <a:cs typeface="Calibri"/>
              </a:rPr>
              <a:t>k</a:t>
            </a:r>
            <a:r>
              <a:rPr sz="1800" spc="-15" dirty="0" smtClean="0">
                <a:latin typeface="Calibri"/>
                <a:cs typeface="Calibri"/>
              </a:rPr>
              <a:t>a</a:t>
            </a:r>
            <a:r>
              <a:rPr sz="1800" spc="-40" dirty="0" smtClean="0">
                <a:latin typeface="Calibri"/>
                <a:cs typeface="Calibri"/>
              </a:rPr>
              <a:t>t</a:t>
            </a:r>
            <a:r>
              <a:rPr sz="1800" spc="0" dirty="0" smtClean="0">
                <a:latin typeface="Calibri"/>
                <a:cs typeface="Calibri"/>
              </a:rPr>
              <a:t>an</a:t>
            </a:r>
            <a:r>
              <a:rPr sz="1800" spc="20" dirty="0" smtClean="0">
                <a:latin typeface="Calibri"/>
                <a:cs typeface="Calibri"/>
              </a:rPr>
              <a:t> </a:t>
            </a:r>
            <a:r>
              <a:rPr sz="1800" spc="0" dirty="0" err="1" smtClean="0">
                <a:latin typeface="Calibri"/>
                <a:cs typeface="Calibri"/>
              </a:rPr>
              <a:t>k</a:t>
            </a:r>
            <a:r>
              <a:rPr sz="1800" spc="-10" dirty="0" err="1" smtClean="0">
                <a:latin typeface="Calibri"/>
                <a:cs typeface="Calibri"/>
              </a:rPr>
              <a:t>in</a:t>
            </a:r>
            <a:r>
              <a:rPr sz="1800" spc="-5" dirty="0" err="1" smtClean="0">
                <a:latin typeface="Calibri"/>
                <a:cs typeface="Calibri"/>
              </a:rPr>
              <a:t>e</a:t>
            </a:r>
            <a:r>
              <a:rPr sz="1800" spc="-10" dirty="0" err="1" smtClean="0">
                <a:latin typeface="Calibri"/>
                <a:cs typeface="Calibri"/>
              </a:rPr>
              <a:t>rja</a:t>
            </a:r>
            <a:r>
              <a:rPr sz="1800" spc="5" dirty="0" smtClean="0">
                <a:latin typeface="Calibri"/>
                <a:cs typeface="Calibri"/>
              </a:rPr>
              <a:t> </a:t>
            </a:r>
            <a:r>
              <a:rPr lang="en-US" sz="1800" spc="-5" dirty="0" err="1" smtClean="0">
                <a:latin typeface="Calibri"/>
                <a:cs typeface="Calibri"/>
              </a:rPr>
              <a:t>angkutan</a:t>
            </a:r>
            <a:r>
              <a:rPr lang="en-US" sz="1800" spc="-5" dirty="0" smtClean="0">
                <a:latin typeface="Calibri"/>
                <a:cs typeface="Calibri"/>
              </a:rPr>
              <a:t> </a:t>
            </a:r>
            <a:r>
              <a:rPr lang="en-US" sz="1800" spc="-5" dirty="0" err="1" smtClean="0">
                <a:latin typeface="Calibri"/>
                <a:cs typeface="Calibri"/>
              </a:rPr>
              <a:t>barang</a:t>
            </a:r>
            <a:r>
              <a:rPr sz="1800" spc="5" dirty="0" smtClean="0">
                <a:latin typeface="Calibri"/>
                <a:cs typeface="Calibri"/>
              </a:rPr>
              <a:t> </a:t>
            </a:r>
            <a:r>
              <a:rPr sz="1800" spc="0" dirty="0" smtClean="0">
                <a:latin typeface="Calibri"/>
                <a:cs typeface="Calibri"/>
              </a:rPr>
              <a:t>dap</a:t>
            </a:r>
            <a:r>
              <a:rPr sz="1800" spc="-15" dirty="0" smtClean="0">
                <a:latin typeface="Calibri"/>
                <a:cs typeface="Calibri"/>
              </a:rPr>
              <a:t>a</a:t>
            </a:r>
            <a:r>
              <a:rPr sz="1800" spc="-10" dirty="0" smtClean="0">
                <a:latin typeface="Calibri"/>
                <a:cs typeface="Calibri"/>
              </a:rPr>
              <a:t>t dila</a:t>
            </a:r>
            <a:r>
              <a:rPr sz="1800" spc="-35" dirty="0" smtClean="0">
                <a:latin typeface="Calibri"/>
                <a:cs typeface="Calibri"/>
              </a:rPr>
              <a:t>k</a:t>
            </a:r>
            <a:r>
              <a:rPr sz="1800" spc="-10" dirty="0" smtClean="0">
                <a:latin typeface="Calibri"/>
                <a:cs typeface="Calibri"/>
              </a:rPr>
              <a:t>u</a:t>
            </a:r>
            <a:r>
              <a:rPr sz="1800" spc="-50" dirty="0" smtClean="0">
                <a:latin typeface="Calibri"/>
                <a:cs typeface="Calibri"/>
              </a:rPr>
              <a:t>k</a:t>
            </a:r>
            <a:r>
              <a:rPr sz="1800" spc="0" dirty="0" smtClean="0">
                <a:latin typeface="Calibri"/>
                <a:cs typeface="Calibri"/>
              </a:rPr>
              <a:t>an</a:t>
            </a:r>
            <a:r>
              <a:rPr sz="1800" spc="15" dirty="0" smtClean="0">
                <a:latin typeface="Calibri"/>
                <a:cs typeface="Calibri"/>
              </a:rPr>
              <a:t> </a:t>
            </a:r>
            <a:r>
              <a:rPr sz="1800" spc="-10" dirty="0" smtClean="0">
                <a:latin typeface="Calibri"/>
                <a:cs typeface="Calibri"/>
              </a:rPr>
              <a:t>d</a:t>
            </a:r>
            <a:r>
              <a:rPr sz="1800" spc="-5" dirty="0" smtClean="0">
                <a:latin typeface="Calibri"/>
                <a:cs typeface="Calibri"/>
              </a:rPr>
              <a:t>e</a:t>
            </a:r>
            <a:r>
              <a:rPr sz="1800" spc="0" dirty="0" smtClean="0">
                <a:latin typeface="Calibri"/>
                <a:cs typeface="Calibri"/>
              </a:rPr>
              <a:t>n</a:t>
            </a:r>
            <a:r>
              <a:rPr sz="1800" spc="-30" dirty="0" smtClean="0">
                <a:latin typeface="Calibri"/>
                <a:cs typeface="Calibri"/>
              </a:rPr>
              <a:t>g</a:t>
            </a:r>
            <a:r>
              <a:rPr sz="1800" spc="0" dirty="0" smtClean="0">
                <a:latin typeface="Calibri"/>
                <a:cs typeface="Calibri"/>
              </a:rPr>
              <a:t>an</a:t>
            </a:r>
            <a:r>
              <a:rPr sz="1800" spc="15" dirty="0" smtClean="0">
                <a:latin typeface="Calibri"/>
                <a:cs typeface="Calibri"/>
              </a:rPr>
              <a:t> </a:t>
            </a:r>
            <a:r>
              <a:rPr sz="1800" spc="-30" dirty="0" smtClean="0">
                <a:latin typeface="Calibri"/>
                <a:cs typeface="Calibri"/>
              </a:rPr>
              <a:t>c</a:t>
            </a:r>
            <a:r>
              <a:rPr sz="1800" spc="-10" dirty="0" smtClean="0">
                <a:latin typeface="Calibri"/>
                <a:cs typeface="Calibri"/>
              </a:rPr>
              <a:t>a</a:t>
            </a:r>
            <a:r>
              <a:rPr sz="1800" spc="-50" dirty="0" smtClean="0">
                <a:latin typeface="Calibri"/>
                <a:cs typeface="Calibri"/>
              </a:rPr>
              <a:t>r</a:t>
            </a:r>
            <a:r>
              <a:rPr sz="1800" spc="0" dirty="0" smtClean="0">
                <a:latin typeface="Calibri"/>
                <a:cs typeface="Calibri"/>
              </a:rPr>
              <a:t>a</a:t>
            </a:r>
            <a:r>
              <a:rPr sz="1800" spc="-5" dirty="0" smtClean="0">
                <a:latin typeface="Calibri"/>
                <a:cs typeface="Calibri"/>
              </a:rPr>
              <a:t>: </a:t>
            </a:r>
            <a:r>
              <a:rPr sz="1800" spc="5" dirty="0" smtClean="0">
                <a:latin typeface="Calibri"/>
                <a:cs typeface="Calibri"/>
              </a:rPr>
              <a:t> </a:t>
            </a:r>
            <a:r>
              <a:rPr sz="1800" spc="0" dirty="0" smtClean="0">
                <a:latin typeface="Calibri"/>
                <a:cs typeface="Calibri"/>
              </a:rPr>
              <a:t>(1)</a:t>
            </a:r>
            <a:r>
              <a:rPr sz="1800" spc="15" dirty="0" smtClean="0">
                <a:latin typeface="Calibri"/>
                <a:cs typeface="Calibri"/>
              </a:rPr>
              <a:t> </a:t>
            </a:r>
            <a:r>
              <a:rPr sz="1800" spc="-55" dirty="0" smtClean="0">
                <a:latin typeface="Calibri"/>
                <a:cs typeface="Calibri"/>
              </a:rPr>
              <a:t>R</a:t>
            </a:r>
            <a:r>
              <a:rPr sz="1800" spc="-10" dirty="0" smtClean="0">
                <a:latin typeface="Calibri"/>
                <a:cs typeface="Calibri"/>
              </a:rPr>
              <a:t>e</a:t>
            </a:r>
            <a:r>
              <a:rPr sz="1800" spc="-5" dirty="0" smtClean="0">
                <a:latin typeface="Calibri"/>
                <a:cs typeface="Calibri"/>
              </a:rPr>
              <a:t>n</a:t>
            </a:r>
            <a:r>
              <a:rPr sz="1800" spc="-30" dirty="0" smtClean="0">
                <a:latin typeface="Calibri"/>
                <a:cs typeface="Calibri"/>
              </a:rPr>
              <a:t>c</a:t>
            </a:r>
            <a:r>
              <a:rPr sz="1800" spc="0" dirty="0" smtClean="0">
                <a:latin typeface="Calibri"/>
                <a:cs typeface="Calibri"/>
              </a:rPr>
              <a:t>ana</a:t>
            </a:r>
            <a:r>
              <a:rPr sz="1800" spc="30" dirty="0" smtClean="0">
                <a:latin typeface="Calibri"/>
                <a:cs typeface="Calibri"/>
              </a:rPr>
              <a:t> </a:t>
            </a:r>
            <a:r>
              <a:rPr sz="1800" spc="0" dirty="0" smtClean="0">
                <a:latin typeface="Calibri"/>
                <a:cs typeface="Calibri"/>
              </a:rPr>
              <a:t>Induk Si</a:t>
            </a:r>
            <a:r>
              <a:rPr sz="1800" spc="-25" dirty="0" smtClean="0">
                <a:latin typeface="Calibri"/>
                <a:cs typeface="Calibri"/>
              </a:rPr>
              <a:t>s</a:t>
            </a:r>
            <a:r>
              <a:rPr sz="1800" spc="-40" dirty="0" smtClean="0">
                <a:latin typeface="Calibri"/>
                <a:cs typeface="Calibri"/>
              </a:rPr>
              <a:t>t</a:t>
            </a:r>
            <a:r>
              <a:rPr sz="1800" spc="-15" dirty="0" smtClean="0">
                <a:latin typeface="Calibri"/>
                <a:cs typeface="Calibri"/>
              </a:rPr>
              <a:t>em</a:t>
            </a:r>
            <a:r>
              <a:rPr sz="1800" spc="5" dirty="0" smtClean="0">
                <a:latin typeface="Calibri"/>
                <a:cs typeface="Calibri"/>
              </a:rPr>
              <a:t> </a:t>
            </a:r>
            <a:r>
              <a:rPr sz="1800" spc="-110" dirty="0" smtClean="0">
                <a:latin typeface="Calibri"/>
                <a:cs typeface="Calibri"/>
              </a:rPr>
              <a:t>T</a:t>
            </a:r>
            <a:r>
              <a:rPr sz="1800" spc="-50" dirty="0" smtClean="0">
                <a:latin typeface="Calibri"/>
                <a:cs typeface="Calibri"/>
              </a:rPr>
              <a:t>r</a:t>
            </a:r>
            <a:r>
              <a:rPr sz="1800" spc="0" dirty="0" smtClean="0">
                <a:latin typeface="Calibri"/>
                <a:cs typeface="Calibri"/>
              </a:rPr>
              <a:t>an</a:t>
            </a:r>
            <a:r>
              <a:rPr sz="1800" spc="5" dirty="0" smtClean="0">
                <a:latin typeface="Calibri"/>
                <a:cs typeface="Calibri"/>
              </a:rPr>
              <a:t>s</a:t>
            </a:r>
            <a:r>
              <a:rPr sz="1800" spc="0" dirty="0" smtClean="0">
                <a:latin typeface="Calibri"/>
                <a:cs typeface="Calibri"/>
              </a:rPr>
              <a:t>por</a:t>
            </a:r>
            <a:r>
              <a:rPr sz="1800" spc="-30" dirty="0" smtClean="0">
                <a:latin typeface="Calibri"/>
                <a:cs typeface="Calibri"/>
              </a:rPr>
              <a:t>t</a:t>
            </a:r>
            <a:r>
              <a:rPr sz="1800" spc="0" dirty="0" smtClean="0">
                <a:latin typeface="Calibri"/>
                <a:cs typeface="Calibri"/>
              </a:rPr>
              <a:t>asi dan</a:t>
            </a:r>
            <a:r>
              <a:rPr sz="1800" spc="5" dirty="0" smtClean="0">
                <a:latin typeface="Calibri"/>
                <a:cs typeface="Calibri"/>
              </a:rPr>
              <a:t> </a:t>
            </a:r>
            <a:r>
              <a:rPr sz="1800" spc="0" dirty="0" smtClean="0">
                <a:latin typeface="Calibri"/>
                <a:cs typeface="Calibri"/>
              </a:rPr>
              <a:t>Logi</a:t>
            </a:r>
            <a:r>
              <a:rPr sz="1800" spc="-25" dirty="0" smtClean="0">
                <a:latin typeface="Calibri"/>
                <a:cs typeface="Calibri"/>
              </a:rPr>
              <a:t>s</a:t>
            </a:r>
            <a:r>
              <a:rPr sz="1800" spc="0" dirty="0" smtClean="0">
                <a:latin typeface="Calibri"/>
                <a:cs typeface="Calibri"/>
              </a:rPr>
              <a:t>t</a:t>
            </a:r>
            <a:r>
              <a:rPr sz="1800" spc="-10" dirty="0" smtClean="0">
                <a:latin typeface="Calibri"/>
                <a:cs typeface="Calibri"/>
              </a:rPr>
              <a:t>ik</a:t>
            </a:r>
            <a:r>
              <a:rPr sz="1800" spc="20" dirty="0" smtClean="0">
                <a:latin typeface="Calibri"/>
                <a:cs typeface="Calibri"/>
              </a:rPr>
              <a:t> </a:t>
            </a:r>
            <a:r>
              <a:rPr sz="1800" spc="-20" dirty="0" smtClean="0">
                <a:latin typeface="Calibri"/>
                <a:cs typeface="Calibri"/>
              </a:rPr>
              <a:t>P</a:t>
            </a:r>
            <a:r>
              <a:rPr sz="1800" spc="0" dirty="0" smtClean="0">
                <a:latin typeface="Calibri"/>
                <a:cs typeface="Calibri"/>
              </a:rPr>
              <a:t>us</a:t>
            </a:r>
            <a:r>
              <a:rPr sz="1800" spc="-15" dirty="0" smtClean="0">
                <a:latin typeface="Calibri"/>
                <a:cs typeface="Calibri"/>
              </a:rPr>
              <a:t>a</a:t>
            </a:r>
            <a:r>
              <a:rPr sz="1800" spc="-10" dirty="0" smtClean="0">
                <a:latin typeface="Calibri"/>
                <a:cs typeface="Calibri"/>
              </a:rPr>
              <a:t>t </a:t>
            </a:r>
            <a:r>
              <a:rPr sz="1800" spc="0" dirty="0" smtClean="0">
                <a:latin typeface="Calibri"/>
                <a:cs typeface="Calibri"/>
              </a:rPr>
              <a:t>dan</a:t>
            </a:r>
            <a:r>
              <a:rPr sz="1800" spc="15" dirty="0" smtClean="0">
                <a:latin typeface="Calibri"/>
                <a:cs typeface="Calibri"/>
              </a:rPr>
              <a:t> </a:t>
            </a:r>
            <a:r>
              <a:rPr sz="1800" spc="-10" dirty="0" smtClean="0">
                <a:latin typeface="Calibri"/>
                <a:cs typeface="Calibri"/>
              </a:rPr>
              <a:t>Dae</a:t>
            </a:r>
            <a:r>
              <a:rPr sz="1800" spc="-50" dirty="0" smtClean="0">
                <a:latin typeface="Calibri"/>
                <a:cs typeface="Calibri"/>
              </a:rPr>
              <a:t>r</a:t>
            </a:r>
            <a:r>
              <a:rPr sz="1800" spc="-10" dirty="0" smtClean="0">
                <a:latin typeface="Calibri"/>
                <a:cs typeface="Calibri"/>
              </a:rPr>
              <a:t>ah,</a:t>
            </a:r>
            <a:r>
              <a:rPr sz="1800" spc="10" dirty="0" smtClean="0">
                <a:latin typeface="Calibri"/>
                <a:cs typeface="Calibri"/>
              </a:rPr>
              <a:t> </a:t>
            </a:r>
            <a:r>
              <a:rPr sz="1800" spc="0" dirty="0" smtClean="0">
                <a:latin typeface="Calibri"/>
                <a:cs typeface="Calibri"/>
              </a:rPr>
              <a:t>(</a:t>
            </a:r>
            <a:r>
              <a:rPr sz="1800" spc="-10" dirty="0" smtClean="0">
                <a:latin typeface="Calibri"/>
                <a:cs typeface="Calibri"/>
              </a:rPr>
              <a:t>2</a:t>
            </a:r>
            <a:r>
              <a:rPr sz="1800" spc="0" dirty="0" smtClean="0">
                <a:latin typeface="Calibri"/>
                <a:cs typeface="Calibri"/>
              </a:rPr>
              <a:t>)</a:t>
            </a:r>
            <a:r>
              <a:rPr sz="1800" spc="15" dirty="0" smtClean="0">
                <a:latin typeface="Calibri"/>
                <a:cs typeface="Calibri"/>
              </a:rPr>
              <a:t> </a:t>
            </a:r>
            <a:r>
              <a:rPr sz="1800" spc="-145" dirty="0" smtClean="0">
                <a:latin typeface="Calibri"/>
                <a:cs typeface="Calibri"/>
              </a:rPr>
              <a:t>T</a:t>
            </a:r>
            <a:r>
              <a:rPr sz="1800" spc="-15" dirty="0" smtClean="0">
                <a:latin typeface="Calibri"/>
                <a:cs typeface="Calibri"/>
              </a:rPr>
              <a:t>a</a:t>
            </a:r>
            <a:r>
              <a:rPr sz="1800" spc="-40" dirty="0" smtClean="0">
                <a:latin typeface="Calibri"/>
                <a:cs typeface="Calibri"/>
              </a:rPr>
              <a:t>t</a:t>
            </a:r>
            <a:r>
              <a:rPr sz="1800" spc="0" dirty="0" smtClean="0">
                <a:latin typeface="Calibri"/>
                <a:cs typeface="Calibri"/>
              </a:rPr>
              <a:t>a</a:t>
            </a:r>
            <a:r>
              <a:rPr sz="1800" spc="5" dirty="0" smtClean="0">
                <a:latin typeface="Calibri"/>
                <a:cs typeface="Calibri"/>
              </a:rPr>
              <a:t> </a:t>
            </a:r>
            <a:r>
              <a:rPr sz="1800" spc="0" dirty="0" smtClean="0">
                <a:latin typeface="Calibri"/>
                <a:cs typeface="Calibri"/>
              </a:rPr>
              <a:t>Ruang</a:t>
            </a:r>
            <a:r>
              <a:rPr sz="1800" spc="15" dirty="0" smtClean="0">
                <a:latin typeface="Calibri"/>
                <a:cs typeface="Calibri"/>
              </a:rPr>
              <a:t> </a:t>
            </a:r>
            <a:r>
              <a:rPr sz="1800" spc="0" dirty="0" smtClean="0">
                <a:latin typeface="Calibri"/>
                <a:cs typeface="Calibri"/>
              </a:rPr>
              <a:t>Logi</a:t>
            </a:r>
            <a:r>
              <a:rPr sz="1800" spc="-25" dirty="0" smtClean="0">
                <a:latin typeface="Calibri"/>
                <a:cs typeface="Calibri"/>
              </a:rPr>
              <a:t>s</a:t>
            </a:r>
            <a:r>
              <a:rPr sz="1800" spc="0" dirty="0" smtClean="0">
                <a:latin typeface="Calibri"/>
                <a:cs typeface="Calibri"/>
              </a:rPr>
              <a:t>t</a:t>
            </a:r>
            <a:r>
              <a:rPr sz="1800" spc="-10" dirty="0" smtClean="0">
                <a:latin typeface="Calibri"/>
                <a:cs typeface="Calibri"/>
              </a:rPr>
              <a:t>ik</a:t>
            </a:r>
            <a:r>
              <a:rPr sz="1800" spc="10" dirty="0" smtClean="0">
                <a:latin typeface="Calibri"/>
                <a:cs typeface="Calibri"/>
              </a:rPr>
              <a:t> </a:t>
            </a:r>
            <a:r>
              <a:rPr sz="1800" spc="0" dirty="0" smtClean="0">
                <a:latin typeface="Calibri"/>
                <a:cs typeface="Calibri"/>
              </a:rPr>
              <a:t>dan E</a:t>
            </a:r>
            <a:r>
              <a:rPr sz="1800" spc="-70" dirty="0" smtClean="0">
                <a:latin typeface="Calibri"/>
                <a:cs typeface="Calibri"/>
              </a:rPr>
              <a:t>k</a:t>
            </a:r>
            <a:r>
              <a:rPr sz="1800" spc="0" dirty="0" smtClean="0">
                <a:latin typeface="Calibri"/>
                <a:cs typeface="Calibri"/>
              </a:rPr>
              <a:t>onomi Lo</a:t>
            </a:r>
            <a:r>
              <a:rPr sz="1800" spc="-45" dirty="0" smtClean="0">
                <a:latin typeface="Calibri"/>
                <a:cs typeface="Calibri"/>
              </a:rPr>
              <a:t>k</a:t>
            </a:r>
            <a:r>
              <a:rPr sz="1800" spc="0" dirty="0" smtClean="0">
                <a:latin typeface="Calibri"/>
                <a:cs typeface="Calibri"/>
              </a:rPr>
              <a:t>a</a:t>
            </a:r>
            <a:r>
              <a:rPr sz="1800" spc="-5" dirty="0" smtClean="0">
                <a:latin typeface="Calibri"/>
                <a:cs typeface="Calibri"/>
              </a:rPr>
              <a:t>l,</a:t>
            </a:r>
            <a:r>
              <a:rPr sz="1800" spc="15" dirty="0" smtClean="0">
                <a:latin typeface="Calibri"/>
                <a:cs typeface="Calibri"/>
              </a:rPr>
              <a:t> </a:t>
            </a:r>
            <a:r>
              <a:rPr sz="1800" spc="-10" dirty="0" smtClean="0">
                <a:latin typeface="Calibri"/>
                <a:cs typeface="Calibri"/>
              </a:rPr>
              <a:t>(</a:t>
            </a:r>
            <a:r>
              <a:rPr sz="1800" spc="0" dirty="0" smtClean="0">
                <a:latin typeface="Calibri"/>
                <a:cs typeface="Calibri"/>
              </a:rPr>
              <a:t>3)</a:t>
            </a:r>
            <a:r>
              <a:rPr sz="1800" spc="20" dirty="0" smtClean="0">
                <a:latin typeface="Calibri"/>
                <a:cs typeface="Calibri"/>
              </a:rPr>
              <a:t> </a:t>
            </a:r>
            <a:r>
              <a:rPr sz="1800" spc="0" dirty="0" err="1" smtClean="0">
                <a:latin typeface="Calibri"/>
                <a:cs typeface="Calibri"/>
              </a:rPr>
              <a:t>I</a:t>
            </a:r>
            <a:r>
              <a:rPr sz="1800" spc="-10" dirty="0" err="1" smtClean="0">
                <a:latin typeface="Calibri"/>
                <a:cs typeface="Calibri"/>
              </a:rPr>
              <a:t>n</a:t>
            </a:r>
            <a:r>
              <a:rPr sz="1800" spc="0" dirty="0" err="1" smtClean="0">
                <a:latin typeface="Calibri"/>
                <a:cs typeface="Calibri"/>
              </a:rPr>
              <a:t>f</a:t>
            </a:r>
            <a:r>
              <a:rPr sz="1800" spc="-40" dirty="0" err="1" smtClean="0">
                <a:latin typeface="Calibri"/>
                <a:cs typeface="Calibri"/>
              </a:rPr>
              <a:t>r</a:t>
            </a:r>
            <a:r>
              <a:rPr sz="1800" spc="0" dirty="0" err="1" smtClean="0">
                <a:latin typeface="Calibri"/>
                <a:cs typeface="Calibri"/>
              </a:rPr>
              <a:t>a</a:t>
            </a:r>
            <a:r>
              <a:rPr sz="1800" spc="-20" dirty="0" err="1" smtClean="0">
                <a:latin typeface="Calibri"/>
                <a:cs typeface="Calibri"/>
              </a:rPr>
              <a:t>s</a:t>
            </a:r>
            <a:r>
              <a:rPr sz="1800" spc="0" dirty="0" err="1" smtClean="0">
                <a:latin typeface="Calibri"/>
                <a:cs typeface="Calibri"/>
              </a:rPr>
              <a:t>t</a:t>
            </a:r>
            <a:r>
              <a:rPr sz="1800" spc="-10" dirty="0" err="1" smtClean="0">
                <a:latin typeface="Calibri"/>
                <a:cs typeface="Calibri"/>
              </a:rPr>
              <a:t>r</a:t>
            </a:r>
            <a:r>
              <a:rPr sz="1800" spc="0" dirty="0" err="1" smtClean="0">
                <a:latin typeface="Calibri"/>
                <a:cs typeface="Calibri"/>
              </a:rPr>
              <a:t>u</a:t>
            </a:r>
            <a:r>
              <a:rPr sz="1800" spc="-15" dirty="0" err="1" smtClean="0">
                <a:latin typeface="Calibri"/>
                <a:cs typeface="Calibri"/>
              </a:rPr>
              <a:t>k</a:t>
            </a:r>
            <a:r>
              <a:rPr sz="1800" spc="0" dirty="0" err="1" smtClean="0">
                <a:latin typeface="Calibri"/>
                <a:cs typeface="Calibri"/>
              </a:rPr>
              <a:t>tur</a:t>
            </a:r>
            <a:r>
              <a:rPr sz="1800" spc="-5"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r>
              <a:rPr sz="1800" spc="-5" dirty="0" smtClean="0">
                <a:latin typeface="Calibri"/>
                <a:cs typeface="Calibri"/>
              </a:rPr>
              <a:t>,</a:t>
            </a:r>
            <a:r>
              <a:rPr sz="1800" spc="5" dirty="0" smtClean="0">
                <a:latin typeface="Calibri"/>
                <a:cs typeface="Calibri"/>
              </a:rPr>
              <a:t> </a:t>
            </a:r>
            <a:r>
              <a:rPr sz="1800" spc="-10" dirty="0" smtClean="0">
                <a:latin typeface="Calibri"/>
                <a:cs typeface="Calibri"/>
              </a:rPr>
              <a:t>(</a:t>
            </a:r>
            <a:r>
              <a:rPr sz="1800" spc="0" dirty="0" smtClean="0">
                <a:latin typeface="Calibri"/>
                <a:cs typeface="Calibri"/>
              </a:rPr>
              <a:t>4)</a:t>
            </a:r>
            <a:r>
              <a:rPr sz="1800" spc="15" dirty="0" smtClean="0">
                <a:latin typeface="Calibri"/>
                <a:cs typeface="Calibri"/>
              </a:rPr>
              <a:t> </a:t>
            </a:r>
            <a:r>
              <a:rPr sz="1800" spc="-45" dirty="0" err="1" smtClean="0">
                <a:latin typeface="Calibri"/>
                <a:cs typeface="Calibri"/>
              </a:rPr>
              <a:t>R</a:t>
            </a:r>
            <a:r>
              <a:rPr sz="1800" spc="0" dirty="0" err="1" smtClean="0">
                <a:latin typeface="Calibri"/>
                <a:cs typeface="Calibri"/>
              </a:rPr>
              <a:t>e</a:t>
            </a:r>
            <a:r>
              <a:rPr sz="1800" spc="5" dirty="0" err="1" smtClean="0">
                <a:latin typeface="Calibri"/>
                <a:cs typeface="Calibri"/>
              </a:rPr>
              <a:t>g</a:t>
            </a:r>
            <a:r>
              <a:rPr sz="1800" spc="0" dirty="0" err="1" smtClean="0">
                <a:latin typeface="Calibri"/>
                <a:cs typeface="Calibri"/>
              </a:rPr>
              <a:t>ulasi</a:t>
            </a:r>
            <a:r>
              <a:rPr sz="1800" spc="5"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r>
              <a:rPr sz="1800" spc="15" dirty="0" smtClean="0">
                <a:latin typeface="Calibri"/>
                <a:cs typeface="Calibri"/>
              </a:rPr>
              <a:t> </a:t>
            </a:r>
            <a:r>
              <a:rPr sz="1800" spc="-160" dirty="0" smtClean="0">
                <a:latin typeface="Calibri"/>
                <a:cs typeface="Calibri"/>
              </a:rPr>
              <a:t>T</a:t>
            </a:r>
            <a:r>
              <a:rPr sz="1800" spc="0" dirty="0" smtClean="0">
                <a:latin typeface="Calibri"/>
                <a:cs typeface="Calibri"/>
              </a:rPr>
              <a:t>erpadu</a:t>
            </a:r>
            <a:r>
              <a:rPr sz="1800" spc="-5" dirty="0" smtClean="0">
                <a:latin typeface="Calibri"/>
                <a:cs typeface="Calibri"/>
              </a:rPr>
              <a:t>,</a:t>
            </a:r>
            <a:r>
              <a:rPr sz="1800" spc="5" dirty="0" smtClean="0">
                <a:latin typeface="Calibri"/>
                <a:cs typeface="Calibri"/>
              </a:rPr>
              <a:t> </a:t>
            </a:r>
            <a:r>
              <a:rPr sz="1800" spc="-10" dirty="0" smtClean="0">
                <a:latin typeface="Calibri"/>
                <a:cs typeface="Calibri"/>
              </a:rPr>
              <a:t>(</a:t>
            </a:r>
            <a:r>
              <a:rPr sz="1800" spc="0" dirty="0" smtClean="0">
                <a:latin typeface="Calibri"/>
                <a:cs typeface="Calibri"/>
              </a:rPr>
              <a:t>5) </a:t>
            </a:r>
            <a:r>
              <a:rPr sz="1800" spc="-50" dirty="0" smtClean="0">
                <a:latin typeface="Calibri"/>
                <a:cs typeface="Calibri"/>
              </a:rPr>
              <a:t>K</a:t>
            </a:r>
            <a:r>
              <a:rPr sz="1800" spc="-10" dirty="0" smtClean="0">
                <a:latin typeface="Calibri"/>
                <a:cs typeface="Calibri"/>
              </a:rPr>
              <a:t>elem</a:t>
            </a:r>
            <a:r>
              <a:rPr sz="1800" spc="-5" dirty="0" smtClean="0">
                <a:latin typeface="Calibri"/>
                <a:cs typeface="Calibri"/>
              </a:rPr>
              <a:t>b</a:t>
            </a:r>
            <a:r>
              <a:rPr sz="1800" spc="-10" dirty="0" smtClean="0">
                <a:latin typeface="Calibri"/>
                <a:cs typeface="Calibri"/>
              </a:rPr>
              <a:t>a</a:t>
            </a:r>
            <a:r>
              <a:rPr sz="1800" spc="-40" dirty="0" smtClean="0">
                <a:latin typeface="Calibri"/>
                <a:cs typeface="Calibri"/>
              </a:rPr>
              <a:t>g</a:t>
            </a:r>
            <a:r>
              <a:rPr sz="1800" spc="0" dirty="0" smtClean="0">
                <a:latin typeface="Calibri"/>
                <a:cs typeface="Calibri"/>
              </a:rPr>
              <a:t>aan</a:t>
            </a:r>
            <a:r>
              <a:rPr sz="1800" spc="20" dirty="0" smtClean="0">
                <a:latin typeface="Calibri"/>
                <a:cs typeface="Calibri"/>
              </a:rPr>
              <a:t> </a:t>
            </a:r>
            <a:r>
              <a:rPr sz="1800" spc="0" dirty="0" smtClean="0">
                <a:latin typeface="Calibri"/>
                <a:cs typeface="Calibri"/>
              </a:rPr>
              <a:t>dan</a:t>
            </a:r>
            <a:r>
              <a:rPr sz="1800" spc="15" dirty="0" smtClean="0">
                <a:latin typeface="Calibri"/>
                <a:cs typeface="Calibri"/>
              </a:rPr>
              <a:t> </a:t>
            </a:r>
            <a:r>
              <a:rPr sz="1800" spc="-50" dirty="0" err="1" smtClean="0">
                <a:latin typeface="Calibri"/>
                <a:cs typeface="Calibri"/>
              </a:rPr>
              <a:t>K</a:t>
            </a:r>
            <a:r>
              <a:rPr sz="1800" spc="0" dirty="0" err="1" smtClean="0">
                <a:latin typeface="Calibri"/>
                <a:cs typeface="Calibri"/>
              </a:rPr>
              <a:t>o</a:t>
            </a:r>
            <a:r>
              <a:rPr sz="1800" spc="-10" dirty="0" err="1" smtClean="0">
                <a:latin typeface="Calibri"/>
                <a:cs typeface="Calibri"/>
              </a:rPr>
              <a:t>l</a:t>
            </a:r>
            <a:r>
              <a:rPr sz="1800" spc="0" dirty="0" err="1" smtClean="0">
                <a:latin typeface="Calibri"/>
                <a:cs typeface="Calibri"/>
              </a:rPr>
              <a:t>abo</a:t>
            </a:r>
            <a:r>
              <a:rPr sz="1800" spc="-40" dirty="0" err="1" smtClean="0">
                <a:latin typeface="Calibri"/>
                <a:cs typeface="Calibri"/>
              </a:rPr>
              <a:t>r</a:t>
            </a:r>
            <a:r>
              <a:rPr sz="1800" spc="0" dirty="0" err="1" smtClean="0">
                <a:latin typeface="Calibri"/>
                <a:cs typeface="Calibri"/>
              </a:rPr>
              <a:t>asi</a:t>
            </a:r>
            <a:r>
              <a:rPr sz="1800" spc="10"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r>
              <a:rPr sz="1800" spc="-5" dirty="0" smtClean="0">
                <a:latin typeface="Calibri"/>
                <a:cs typeface="Calibri"/>
              </a:rPr>
              <a:t>,</a:t>
            </a:r>
            <a:r>
              <a:rPr sz="1800" spc="5" dirty="0" smtClean="0">
                <a:latin typeface="Calibri"/>
                <a:cs typeface="Calibri"/>
              </a:rPr>
              <a:t> </a:t>
            </a:r>
            <a:r>
              <a:rPr sz="1800" spc="0" dirty="0" smtClean="0">
                <a:latin typeface="Calibri"/>
                <a:cs typeface="Calibri"/>
              </a:rPr>
              <a:t>(</a:t>
            </a:r>
            <a:r>
              <a:rPr sz="1800" spc="-10" dirty="0" smtClean="0">
                <a:latin typeface="Calibri"/>
                <a:cs typeface="Calibri"/>
              </a:rPr>
              <a:t>6</a:t>
            </a:r>
            <a:r>
              <a:rPr sz="1800" spc="0" dirty="0" smtClean="0">
                <a:latin typeface="Calibri"/>
                <a:cs typeface="Calibri"/>
              </a:rPr>
              <a:t>)</a:t>
            </a:r>
            <a:r>
              <a:rPr sz="1800" spc="20" dirty="0" smtClean="0">
                <a:latin typeface="Calibri"/>
                <a:cs typeface="Calibri"/>
              </a:rPr>
              <a:t> </a:t>
            </a:r>
            <a:r>
              <a:rPr sz="1800" spc="-55" dirty="0" err="1" smtClean="0">
                <a:latin typeface="Calibri"/>
                <a:cs typeface="Calibri"/>
              </a:rPr>
              <a:t>P</a:t>
            </a:r>
            <a:r>
              <a:rPr sz="1800" spc="-10" dirty="0" err="1" smtClean="0">
                <a:latin typeface="Calibri"/>
                <a:cs typeface="Calibri"/>
              </a:rPr>
              <a:t>erbai</a:t>
            </a:r>
            <a:r>
              <a:rPr sz="1800" spc="-50" dirty="0" err="1" smtClean="0">
                <a:latin typeface="Calibri"/>
                <a:cs typeface="Calibri"/>
              </a:rPr>
              <a:t>k</a:t>
            </a:r>
            <a:r>
              <a:rPr sz="1800" spc="0" dirty="0" err="1" smtClean="0">
                <a:latin typeface="Calibri"/>
                <a:cs typeface="Calibri"/>
              </a:rPr>
              <a:t>an</a:t>
            </a:r>
            <a:r>
              <a:rPr sz="1800" spc="15"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r>
              <a:rPr lang="en-US" sz="1800" spc="0" dirty="0" smtClean="0">
                <a:latin typeface="Calibri"/>
                <a:cs typeface="Calibri"/>
              </a:rPr>
              <a:t> </a:t>
            </a:r>
            <a:r>
              <a:rPr sz="1800" spc="0" dirty="0" smtClean="0">
                <a:latin typeface="Calibri"/>
                <a:cs typeface="Calibri"/>
              </a:rPr>
              <a:t>I</a:t>
            </a:r>
            <a:r>
              <a:rPr sz="1800" spc="-10" dirty="0" smtClean="0">
                <a:latin typeface="Calibri"/>
                <a:cs typeface="Calibri"/>
              </a:rPr>
              <a:t>n</a:t>
            </a:r>
            <a:r>
              <a:rPr sz="1800" spc="-40" dirty="0" smtClean="0">
                <a:latin typeface="Calibri"/>
                <a:cs typeface="Calibri"/>
              </a:rPr>
              <a:t>t</a:t>
            </a:r>
            <a:r>
              <a:rPr sz="1800" spc="-10" dirty="0" smtClean="0">
                <a:latin typeface="Calibri"/>
                <a:cs typeface="Calibri"/>
              </a:rPr>
              <a:t>ernal,</a:t>
            </a:r>
            <a:r>
              <a:rPr sz="1800" spc="20" dirty="0" smtClean="0">
                <a:latin typeface="Calibri"/>
                <a:cs typeface="Calibri"/>
              </a:rPr>
              <a:t> </a:t>
            </a:r>
            <a:r>
              <a:rPr sz="1800" spc="0" dirty="0" smtClean="0">
                <a:latin typeface="Calibri"/>
                <a:cs typeface="Calibri"/>
              </a:rPr>
              <a:t>dan</a:t>
            </a:r>
            <a:r>
              <a:rPr sz="1800" spc="5" dirty="0" smtClean="0">
                <a:latin typeface="Calibri"/>
                <a:cs typeface="Calibri"/>
              </a:rPr>
              <a:t> </a:t>
            </a:r>
            <a:r>
              <a:rPr sz="1800" spc="0" dirty="0" smtClean="0">
                <a:latin typeface="Calibri"/>
                <a:cs typeface="Calibri"/>
              </a:rPr>
              <a:t>(</a:t>
            </a:r>
            <a:r>
              <a:rPr sz="1800" spc="-10" dirty="0" smtClean="0">
                <a:latin typeface="Calibri"/>
                <a:cs typeface="Calibri"/>
              </a:rPr>
              <a:t>7</a:t>
            </a:r>
            <a:r>
              <a:rPr sz="1800" spc="0" dirty="0" smtClean="0">
                <a:latin typeface="Calibri"/>
                <a:cs typeface="Calibri"/>
              </a:rPr>
              <a:t>) </a:t>
            </a:r>
            <a:r>
              <a:rPr sz="1800" spc="-55" dirty="0" smtClean="0">
                <a:latin typeface="Calibri"/>
                <a:cs typeface="Calibri"/>
              </a:rPr>
              <a:t>P</a:t>
            </a:r>
            <a:r>
              <a:rPr sz="1800" spc="-10" dirty="0" smtClean="0">
                <a:latin typeface="Calibri"/>
                <a:cs typeface="Calibri"/>
              </a:rPr>
              <a:t>e</a:t>
            </a:r>
            <a:r>
              <a:rPr sz="1800" spc="-5" dirty="0" smtClean="0">
                <a:latin typeface="Calibri"/>
                <a:cs typeface="Calibri"/>
              </a:rPr>
              <a:t>n</a:t>
            </a:r>
            <a:r>
              <a:rPr sz="1800" spc="-20" dirty="0" smtClean="0">
                <a:latin typeface="Calibri"/>
                <a:cs typeface="Calibri"/>
              </a:rPr>
              <a:t>g</a:t>
            </a:r>
            <a:r>
              <a:rPr sz="1800" spc="-15" dirty="0" smtClean="0">
                <a:latin typeface="Calibri"/>
                <a:cs typeface="Calibri"/>
              </a:rPr>
              <a:t>em</a:t>
            </a:r>
            <a:r>
              <a:rPr sz="1800" spc="-5" dirty="0" smtClean="0">
                <a:latin typeface="Calibri"/>
                <a:cs typeface="Calibri"/>
              </a:rPr>
              <a:t>b</a:t>
            </a:r>
            <a:r>
              <a:rPr sz="1800" spc="0" dirty="0" smtClean="0">
                <a:latin typeface="Calibri"/>
                <a:cs typeface="Calibri"/>
              </a:rPr>
              <a:t>an</a:t>
            </a:r>
            <a:r>
              <a:rPr sz="1800" spc="-30" dirty="0" smtClean="0">
                <a:latin typeface="Calibri"/>
                <a:cs typeface="Calibri"/>
              </a:rPr>
              <a:t>g</a:t>
            </a:r>
            <a:r>
              <a:rPr sz="1800" spc="0" dirty="0" smtClean="0">
                <a:latin typeface="Calibri"/>
                <a:cs typeface="Calibri"/>
              </a:rPr>
              <a:t>an</a:t>
            </a:r>
            <a:r>
              <a:rPr sz="1800" spc="5" dirty="0" smtClean="0">
                <a:latin typeface="Calibri"/>
                <a:cs typeface="Calibri"/>
              </a:rPr>
              <a:t> </a:t>
            </a:r>
            <a:r>
              <a:rPr sz="1800" spc="-50" dirty="0" err="1" smtClean="0">
                <a:latin typeface="Calibri"/>
                <a:cs typeface="Calibri"/>
              </a:rPr>
              <a:t>K</a:t>
            </a:r>
            <a:r>
              <a:rPr sz="1800" spc="0" dirty="0" err="1" smtClean="0">
                <a:latin typeface="Calibri"/>
                <a:cs typeface="Calibri"/>
              </a:rPr>
              <a:t>ompe</a:t>
            </a:r>
            <a:r>
              <a:rPr sz="1800" spc="-35" dirty="0" err="1" smtClean="0">
                <a:latin typeface="Calibri"/>
                <a:cs typeface="Calibri"/>
              </a:rPr>
              <a:t>t</a:t>
            </a:r>
            <a:r>
              <a:rPr sz="1800" spc="-10" dirty="0" err="1" smtClean="0">
                <a:latin typeface="Calibri"/>
                <a:cs typeface="Calibri"/>
              </a:rPr>
              <a:t>e</a:t>
            </a:r>
            <a:r>
              <a:rPr sz="1800" spc="-5" dirty="0" err="1" smtClean="0">
                <a:latin typeface="Calibri"/>
                <a:cs typeface="Calibri"/>
              </a:rPr>
              <a:t>n</a:t>
            </a:r>
            <a:r>
              <a:rPr sz="1800" spc="0" dirty="0" err="1" smtClean="0">
                <a:latin typeface="Calibri"/>
                <a:cs typeface="Calibri"/>
              </a:rPr>
              <a:t>si</a:t>
            </a:r>
            <a:r>
              <a:rPr sz="1800" spc="25" dirty="0" smtClean="0">
                <a:latin typeface="Calibri"/>
                <a:cs typeface="Calibri"/>
              </a:rPr>
              <a:t> </a:t>
            </a:r>
            <a:r>
              <a:rPr lang="en-US" sz="1800" spc="0" dirty="0" smtClean="0">
                <a:latin typeface="Calibri"/>
                <a:cs typeface="Calibri"/>
              </a:rPr>
              <a:t> </a:t>
            </a:r>
            <a:r>
              <a:rPr lang="en-US" sz="1800" spc="0" dirty="0" err="1" smtClean="0">
                <a:latin typeface="Calibri"/>
                <a:cs typeface="Calibri"/>
              </a:rPr>
              <a:t>Angkutan</a:t>
            </a:r>
            <a:r>
              <a:rPr lang="en-US" sz="1800" spc="0" dirty="0" smtClean="0">
                <a:latin typeface="Calibri"/>
                <a:cs typeface="Calibri"/>
              </a:rPr>
              <a:t> </a:t>
            </a:r>
            <a:r>
              <a:rPr lang="en-US" sz="1800" spc="0" dirty="0" err="1" smtClean="0">
                <a:latin typeface="Calibri"/>
                <a:cs typeface="Calibri"/>
              </a:rPr>
              <a:t>Barang</a:t>
            </a:r>
            <a:endParaRPr lang="en-US" sz="1800" spc="0" dirty="0" smtClean="0">
              <a:latin typeface="Calibri"/>
              <a:cs typeface="Calibr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p:cNvSpPr>
          <p:nvPr/>
        </p:nvSpPr>
        <p:spPr>
          <a:xfrm>
            <a:off x="643230" y="463042"/>
            <a:ext cx="7857540" cy="523220"/>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prstClr val="black"/>
                </a:solidFill>
                <a:effectLst/>
                <a:uLnTx/>
                <a:uFillTx/>
                <a:latin typeface="+mn-lt"/>
                <a:ea typeface="+mn-ea"/>
                <a:cs typeface="Arial" panose="020B0604020202020204" pitchFamily="34" charset="0"/>
              </a:rPr>
              <a:t>Penutup</a:t>
            </a:r>
            <a:endParaRPr kumimoji="0" lang="en-US" sz="2800" b="1" i="0" u="none" strike="noStrike" kern="1200" cap="none" spc="0" normalizeH="0" baseline="0" noProof="0">
              <a:ln>
                <a:noFill/>
              </a:ln>
              <a:solidFill>
                <a:prstClr val="black"/>
              </a:solidFill>
              <a:effectLst/>
              <a:uLnTx/>
              <a:uFillTx/>
              <a:latin typeface="+mn-lt"/>
              <a:ea typeface="+mn-ea"/>
              <a:cs typeface="Arial" panose="020B0604020202020204" pitchFamily="34" charset="0"/>
            </a:endParaRPr>
          </a:p>
        </p:txBody>
      </p:sp>
      <p:sp>
        <p:nvSpPr>
          <p:cNvPr id="3" name="object 4"/>
          <p:cNvSpPr txBox="1">
            <a:spLocks noGrp="1"/>
          </p:cNvSpPr>
          <p:nvPr>
            <p:ph type="sldNum" sz="quarter" idx="12"/>
          </p:nvPr>
        </p:nvSpPr>
        <p:spPr>
          <a:xfrm>
            <a:off x="8414511" y="6439814"/>
            <a:ext cx="206248" cy="203199"/>
          </a:xfrm>
          <a:prstGeom prst="rect">
            <a:avLst/>
          </a:prstGeom>
        </p:spPr>
        <p:txBody>
          <a:bodyPr vert="horz" wrap="square" lIns="0" tIns="0" rIns="0" bIns="0" rtlCol="0">
            <a:noAutofit/>
          </a:bodyPr>
          <a:lstStyle/>
          <a:p>
            <a:pPr marL="25400">
              <a:lnSpc>
                <a:spcPct val="100000"/>
              </a:lnSpc>
            </a:pPr>
            <a:fld id="{81D60167-4931-47E6-BA6A-407CBD079E47}" type="slidenum">
              <a:rPr sz="1200" spc="-10" dirty="0" smtClean="0">
                <a:solidFill>
                  <a:srgbClr val="888888"/>
                </a:solidFill>
                <a:latin typeface="Calibri"/>
                <a:cs typeface="Calibri"/>
              </a:rPr>
              <a:pPr marL="25400">
                <a:lnSpc>
                  <a:spcPct val="100000"/>
                </a:lnSpc>
              </a:pPr>
              <a:t>25</a:t>
            </a:fld>
            <a:endParaRPr sz="1200">
              <a:latin typeface="Calibri"/>
              <a:cs typeface="Calibri"/>
            </a:endParaRPr>
          </a:p>
        </p:txBody>
      </p:sp>
      <p:sp>
        <p:nvSpPr>
          <p:cNvPr id="4" name="object 3"/>
          <p:cNvSpPr txBox="1"/>
          <p:nvPr/>
        </p:nvSpPr>
        <p:spPr>
          <a:xfrm>
            <a:off x="522293" y="1219200"/>
            <a:ext cx="8164508" cy="4127500"/>
          </a:xfrm>
          <a:prstGeom prst="rect">
            <a:avLst/>
          </a:prstGeom>
        </p:spPr>
        <p:txBody>
          <a:bodyPr vert="horz" wrap="square" lIns="0" tIns="0" rIns="0" bIns="0" rtlCol="0">
            <a:noAutofit/>
          </a:bodyPr>
          <a:lstStyle/>
          <a:p>
            <a:pPr marL="354965" marR="276225" indent="-342900" algn="just">
              <a:spcAft>
                <a:spcPts val="1200"/>
              </a:spcAft>
              <a:buFont typeface="+mj-lt"/>
              <a:buAutoNum type="arabicParenR" startAt="7"/>
              <a:tabLst>
                <a:tab pos="355600" algn="l"/>
              </a:tabLst>
            </a:pPr>
            <a:r>
              <a:rPr lang="en-US" dirty="0">
                <a:latin typeface="Calibri"/>
                <a:cs typeface="Calibri"/>
              </a:rPr>
              <a:t>P</a:t>
            </a:r>
            <a:r>
              <a:rPr lang="id-ID" dirty="0">
                <a:latin typeface="Calibri"/>
                <a:cs typeface="Calibri"/>
              </a:rPr>
              <a:t>erencanaan penerbitan kebijakan yang akan di keluarkan pemerintah terkait pelarangan angkutan barang seharusnya melibatkan pelaku usaha termasuk perusahaan Industri, logistik dan transportasi, serta dirumuskan bersama pada awal tahun berdasarkan kalender libur yang ada sepanjang tahun tersebut. </a:t>
            </a:r>
            <a:endParaRPr lang="en-US" dirty="0">
              <a:latin typeface="Calibri"/>
              <a:cs typeface="Calibri"/>
            </a:endParaRPr>
          </a:p>
          <a:p>
            <a:pPr marL="354965" marR="276225" indent="-342900" algn="just">
              <a:spcAft>
                <a:spcPts val="1200"/>
              </a:spcAft>
              <a:buFont typeface="+mj-lt"/>
              <a:buAutoNum type="arabicParenR" startAt="7"/>
              <a:tabLst>
                <a:tab pos="355600" algn="l"/>
              </a:tabLst>
            </a:pPr>
            <a:r>
              <a:rPr lang="en-US" dirty="0" err="1">
                <a:latin typeface="Calibri"/>
                <a:cs typeface="Calibri"/>
              </a:rPr>
              <a:t>Usulan</a:t>
            </a:r>
            <a:r>
              <a:rPr lang="en-US" dirty="0">
                <a:latin typeface="Calibri"/>
                <a:cs typeface="Calibri"/>
              </a:rPr>
              <a:t> </a:t>
            </a:r>
            <a:r>
              <a:rPr lang="en-US" dirty="0" err="1">
                <a:latin typeface="Calibri"/>
                <a:cs typeface="Calibri"/>
              </a:rPr>
              <a:t>alternatif</a:t>
            </a:r>
            <a:r>
              <a:rPr lang="en-US" dirty="0">
                <a:latin typeface="Calibri"/>
                <a:cs typeface="Calibri"/>
              </a:rPr>
              <a:t> </a:t>
            </a:r>
            <a:r>
              <a:rPr lang="en-US" dirty="0" err="1">
                <a:latin typeface="Calibri"/>
                <a:cs typeface="Calibri"/>
              </a:rPr>
              <a:t>kebijakan</a:t>
            </a:r>
            <a:r>
              <a:rPr lang="en-US" dirty="0">
                <a:latin typeface="Calibri"/>
                <a:cs typeface="Calibri"/>
              </a:rPr>
              <a:t> </a:t>
            </a:r>
            <a:r>
              <a:rPr lang="en-US" dirty="0" err="1">
                <a:latin typeface="Calibri"/>
                <a:cs typeface="Calibri"/>
              </a:rPr>
              <a:t>penggunaan</a:t>
            </a:r>
            <a:r>
              <a:rPr lang="en-US" dirty="0">
                <a:latin typeface="Calibri"/>
                <a:cs typeface="Calibri"/>
              </a:rPr>
              <a:t> </a:t>
            </a:r>
            <a:r>
              <a:rPr lang="id-ID" dirty="0">
                <a:latin typeface="Calibri"/>
                <a:cs typeface="Calibri"/>
              </a:rPr>
              <a:t>angkutan barang </a:t>
            </a:r>
            <a:r>
              <a:rPr lang="en-US" dirty="0" err="1">
                <a:latin typeface="Calibri"/>
                <a:cs typeface="Calibri"/>
              </a:rPr>
              <a:t>tanpa</a:t>
            </a:r>
            <a:r>
              <a:rPr lang="en-US" dirty="0">
                <a:latin typeface="Calibri"/>
                <a:cs typeface="Calibri"/>
              </a:rPr>
              <a:t> </a:t>
            </a:r>
            <a:r>
              <a:rPr lang="en-US" dirty="0" err="1">
                <a:latin typeface="Calibri"/>
                <a:cs typeface="Calibri"/>
              </a:rPr>
              <a:t>memberhentikan</a:t>
            </a:r>
            <a:r>
              <a:rPr lang="en-US" dirty="0">
                <a:latin typeface="Calibri"/>
                <a:cs typeface="Calibri"/>
              </a:rPr>
              <a:t> </a:t>
            </a:r>
            <a:r>
              <a:rPr lang="en-US" dirty="0" err="1">
                <a:latin typeface="Calibri"/>
                <a:cs typeface="Calibri"/>
              </a:rPr>
              <a:t>operasional</a:t>
            </a:r>
            <a:r>
              <a:rPr lang="en-US" dirty="0">
                <a:latin typeface="Calibri"/>
                <a:cs typeface="Calibri"/>
              </a:rPr>
              <a:t> </a:t>
            </a:r>
            <a:r>
              <a:rPr lang="en-US" dirty="0" err="1">
                <a:latin typeface="Calibri"/>
                <a:cs typeface="Calibri"/>
              </a:rPr>
              <a:t>sebagai</a:t>
            </a:r>
            <a:r>
              <a:rPr lang="en-US" dirty="0">
                <a:latin typeface="Calibri"/>
                <a:cs typeface="Calibri"/>
              </a:rPr>
              <a:t> </a:t>
            </a:r>
            <a:r>
              <a:rPr lang="id-ID" dirty="0">
                <a:latin typeface="Calibri"/>
                <a:cs typeface="Calibri"/>
              </a:rPr>
              <a:t>berikut</a:t>
            </a:r>
            <a:r>
              <a:rPr lang="en-US" dirty="0">
                <a:latin typeface="Calibri"/>
                <a:cs typeface="Calibri"/>
              </a:rPr>
              <a:t>:</a:t>
            </a:r>
          </a:p>
          <a:p>
            <a:pPr marL="755015" marR="276225" lvl="1" indent="-285750" algn="just">
              <a:spcAft>
                <a:spcPts val="1200"/>
              </a:spcAft>
              <a:buFont typeface="Wingdings" pitchFamily="2" charset="2"/>
              <a:buChar char="ü"/>
              <a:tabLst>
                <a:tab pos="355600" algn="l"/>
              </a:tabLst>
            </a:pPr>
            <a:r>
              <a:rPr lang="en-US" spc="-55" dirty="0" err="1">
                <a:latin typeface="Calibri"/>
                <a:cs typeface="Calibri"/>
              </a:rPr>
              <a:t>Perlu</a:t>
            </a:r>
            <a:r>
              <a:rPr lang="en-US" spc="-55" dirty="0">
                <a:latin typeface="Calibri"/>
                <a:cs typeface="Calibri"/>
              </a:rPr>
              <a:t> </a:t>
            </a:r>
            <a:r>
              <a:rPr lang="en-US" spc="-55" dirty="0" err="1">
                <a:latin typeface="Calibri"/>
                <a:cs typeface="Calibri"/>
              </a:rPr>
              <a:t>ada</a:t>
            </a:r>
            <a:r>
              <a:rPr lang="en-US" spc="-55" dirty="0">
                <a:latin typeface="Calibri"/>
                <a:cs typeface="Calibri"/>
              </a:rPr>
              <a:t> </a:t>
            </a:r>
            <a:r>
              <a:rPr lang="en-US" spc="-55" dirty="0" err="1">
                <a:latin typeface="Calibri"/>
                <a:cs typeface="Calibri"/>
              </a:rPr>
              <a:t>pengalihan</a:t>
            </a:r>
            <a:r>
              <a:rPr lang="en-US" spc="-55" dirty="0">
                <a:latin typeface="Calibri"/>
                <a:cs typeface="Calibri"/>
              </a:rPr>
              <a:t> </a:t>
            </a:r>
            <a:r>
              <a:rPr lang="en-US" spc="-55" dirty="0" err="1">
                <a:latin typeface="Calibri"/>
                <a:cs typeface="Calibri"/>
              </a:rPr>
              <a:t>arus</a:t>
            </a:r>
            <a:r>
              <a:rPr lang="en-US" spc="-55" dirty="0">
                <a:latin typeface="Calibri"/>
                <a:cs typeface="Calibri"/>
              </a:rPr>
              <a:t> </a:t>
            </a:r>
            <a:r>
              <a:rPr lang="en-US" spc="-55" dirty="0" err="1">
                <a:latin typeface="Calibri"/>
                <a:cs typeface="Calibri"/>
              </a:rPr>
              <a:t>hanya</a:t>
            </a:r>
            <a:r>
              <a:rPr lang="en-US" spc="-55" dirty="0">
                <a:latin typeface="Calibri"/>
                <a:cs typeface="Calibri"/>
              </a:rPr>
              <a:t> </a:t>
            </a:r>
            <a:r>
              <a:rPr lang="en-US" spc="-55" dirty="0" err="1">
                <a:latin typeface="Calibri"/>
                <a:cs typeface="Calibri"/>
              </a:rPr>
              <a:t>jika</a:t>
            </a:r>
            <a:r>
              <a:rPr lang="en-US" spc="-55" dirty="0">
                <a:latin typeface="Calibri"/>
                <a:cs typeface="Calibri"/>
              </a:rPr>
              <a:t> </a:t>
            </a:r>
            <a:r>
              <a:rPr lang="en-US" spc="-55" dirty="0" err="1">
                <a:latin typeface="Calibri"/>
                <a:cs typeface="Calibri"/>
              </a:rPr>
              <a:t>terjadi</a:t>
            </a:r>
            <a:r>
              <a:rPr lang="en-US" spc="-55" dirty="0">
                <a:latin typeface="Calibri"/>
                <a:cs typeface="Calibri"/>
              </a:rPr>
              <a:t> </a:t>
            </a:r>
            <a:r>
              <a:rPr lang="en-US" spc="-55" dirty="0" err="1">
                <a:latin typeface="Calibri"/>
                <a:cs typeface="Calibri"/>
              </a:rPr>
              <a:t>kemacetan</a:t>
            </a:r>
            <a:r>
              <a:rPr lang="en-US" spc="-55" dirty="0">
                <a:latin typeface="Calibri"/>
                <a:cs typeface="Calibri"/>
              </a:rPr>
              <a:t> di </a:t>
            </a:r>
            <a:r>
              <a:rPr lang="en-US" spc="-55" dirty="0" err="1">
                <a:latin typeface="Calibri"/>
                <a:cs typeface="Calibri"/>
              </a:rPr>
              <a:t>jalan</a:t>
            </a:r>
            <a:r>
              <a:rPr lang="en-US" spc="-55" dirty="0">
                <a:latin typeface="Calibri"/>
                <a:cs typeface="Calibri"/>
              </a:rPr>
              <a:t> </a:t>
            </a:r>
            <a:r>
              <a:rPr lang="en-US" spc="-55" dirty="0" err="1">
                <a:latin typeface="Calibri"/>
                <a:cs typeface="Calibri"/>
              </a:rPr>
              <a:t>tertentu</a:t>
            </a:r>
            <a:r>
              <a:rPr lang="en-US" spc="-55" dirty="0">
                <a:latin typeface="Calibri"/>
                <a:cs typeface="Calibri"/>
              </a:rPr>
              <a:t> </a:t>
            </a:r>
            <a:r>
              <a:rPr lang="en-US" spc="-55" dirty="0" err="1">
                <a:latin typeface="Calibri"/>
                <a:cs typeface="Calibri"/>
              </a:rPr>
              <a:t>saja</a:t>
            </a:r>
            <a:r>
              <a:rPr lang="en-US" spc="-55" dirty="0">
                <a:latin typeface="Calibri"/>
                <a:cs typeface="Calibri"/>
              </a:rPr>
              <a:t>.</a:t>
            </a:r>
          </a:p>
          <a:p>
            <a:pPr marL="755015" marR="276225" lvl="1" indent="-285750" algn="just">
              <a:spcAft>
                <a:spcPts val="1200"/>
              </a:spcAft>
              <a:buFont typeface="Wingdings" pitchFamily="2" charset="2"/>
              <a:buChar char="ü"/>
              <a:tabLst>
                <a:tab pos="355600" algn="l"/>
              </a:tabLst>
            </a:pPr>
            <a:r>
              <a:rPr lang="en-US" spc="-55" dirty="0" err="1">
                <a:latin typeface="Calibri"/>
                <a:cs typeface="Calibri"/>
              </a:rPr>
              <a:t>Dibuat</a:t>
            </a:r>
            <a:r>
              <a:rPr lang="en-US" spc="-55" dirty="0">
                <a:latin typeface="Calibri"/>
                <a:cs typeface="Calibri"/>
              </a:rPr>
              <a:t> </a:t>
            </a:r>
            <a:r>
              <a:rPr lang="en-US" spc="-55" dirty="0" err="1">
                <a:latin typeface="Calibri"/>
                <a:cs typeface="Calibri"/>
              </a:rPr>
              <a:t>sistem</a:t>
            </a:r>
            <a:r>
              <a:rPr lang="en-US" spc="-55" dirty="0">
                <a:latin typeface="Calibri"/>
                <a:cs typeface="Calibri"/>
              </a:rPr>
              <a:t> </a:t>
            </a:r>
            <a:r>
              <a:rPr lang="en-US" spc="-55" dirty="0" err="1">
                <a:latin typeface="Calibri"/>
                <a:cs typeface="Calibri"/>
              </a:rPr>
              <a:t>buka</a:t>
            </a:r>
            <a:r>
              <a:rPr lang="en-US" spc="-55" dirty="0">
                <a:latin typeface="Calibri"/>
                <a:cs typeface="Calibri"/>
              </a:rPr>
              <a:t> </a:t>
            </a:r>
            <a:r>
              <a:rPr lang="en-US" spc="-55" dirty="0" err="1">
                <a:latin typeface="Calibri"/>
                <a:cs typeface="Calibri"/>
              </a:rPr>
              <a:t>tutup</a:t>
            </a:r>
            <a:r>
              <a:rPr lang="en-US" spc="-55" dirty="0">
                <a:latin typeface="Calibri"/>
                <a:cs typeface="Calibri"/>
              </a:rPr>
              <a:t> </a:t>
            </a:r>
            <a:r>
              <a:rPr lang="en-US" spc="-55" dirty="0" err="1">
                <a:latin typeface="Calibri"/>
                <a:cs typeface="Calibri"/>
              </a:rPr>
              <a:t>jalan</a:t>
            </a:r>
            <a:r>
              <a:rPr lang="en-US" spc="-55" dirty="0">
                <a:latin typeface="Calibri"/>
                <a:cs typeface="Calibri"/>
              </a:rPr>
              <a:t> </a:t>
            </a:r>
            <a:r>
              <a:rPr lang="en-US" spc="-55" dirty="0" err="1">
                <a:latin typeface="Calibri"/>
                <a:cs typeface="Calibri"/>
              </a:rPr>
              <a:t>jika</a:t>
            </a:r>
            <a:r>
              <a:rPr lang="en-US" spc="-55" dirty="0">
                <a:latin typeface="Calibri"/>
                <a:cs typeface="Calibri"/>
              </a:rPr>
              <a:t> </a:t>
            </a:r>
            <a:r>
              <a:rPr lang="en-US" spc="-55" dirty="0" err="1">
                <a:latin typeface="Calibri"/>
                <a:cs typeface="Calibri"/>
              </a:rPr>
              <a:t>terjadi</a:t>
            </a:r>
            <a:r>
              <a:rPr lang="en-US" spc="-55" dirty="0">
                <a:latin typeface="Calibri"/>
                <a:cs typeface="Calibri"/>
              </a:rPr>
              <a:t> </a:t>
            </a:r>
            <a:r>
              <a:rPr lang="en-US" spc="-55" dirty="0" err="1">
                <a:latin typeface="Calibri"/>
                <a:cs typeface="Calibri"/>
              </a:rPr>
              <a:t>kemacetan</a:t>
            </a:r>
            <a:r>
              <a:rPr lang="en-US" spc="-55" dirty="0">
                <a:latin typeface="Calibri"/>
                <a:cs typeface="Calibri"/>
              </a:rPr>
              <a:t>.</a:t>
            </a:r>
          </a:p>
          <a:p>
            <a:pPr marL="755015" marR="276225" lvl="1" indent="-285750" algn="just">
              <a:spcAft>
                <a:spcPts val="1200"/>
              </a:spcAft>
              <a:buFont typeface="Wingdings" pitchFamily="2" charset="2"/>
              <a:buChar char="ü"/>
              <a:tabLst>
                <a:tab pos="355600" algn="l"/>
              </a:tabLst>
            </a:pPr>
            <a:r>
              <a:rPr lang="en-US" spc="-55" dirty="0" err="1">
                <a:latin typeface="Calibri"/>
                <a:cs typeface="Calibri"/>
              </a:rPr>
              <a:t>Pembatasan</a:t>
            </a:r>
            <a:r>
              <a:rPr lang="en-US" spc="-55" dirty="0">
                <a:latin typeface="Calibri"/>
                <a:cs typeface="Calibri"/>
              </a:rPr>
              <a:t> </a:t>
            </a:r>
            <a:r>
              <a:rPr lang="en-US" spc="-55" dirty="0" err="1">
                <a:latin typeface="Calibri"/>
                <a:cs typeface="Calibri"/>
              </a:rPr>
              <a:t>waktu</a:t>
            </a:r>
            <a:r>
              <a:rPr lang="en-US" spc="-55" dirty="0">
                <a:latin typeface="Calibri"/>
                <a:cs typeface="Calibri"/>
              </a:rPr>
              <a:t> </a:t>
            </a:r>
            <a:r>
              <a:rPr lang="en-US" spc="-55" dirty="0" err="1">
                <a:latin typeface="Calibri"/>
                <a:cs typeface="Calibri"/>
              </a:rPr>
              <a:t>operasi</a:t>
            </a:r>
            <a:r>
              <a:rPr lang="en-US" spc="-55" dirty="0">
                <a:latin typeface="Calibri"/>
                <a:cs typeface="Calibri"/>
              </a:rPr>
              <a:t> </a:t>
            </a:r>
            <a:r>
              <a:rPr lang="en-US" spc="-55" dirty="0" err="1">
                <a:latin typeface="Calibri"/>
                <a:cs typeface="Calibri"/>
              </a:rPr>
              <a:t>bukan</a:t>
            </a:r>
            <a:r>
              <a:rPr lang="en-US" spc="-55" dirty="0">
                <a:latin typeface="Calibri"/>
                <a:cs typeface="Calibri"/>
              </a:rPr>
              <a:t> </a:t>
            </a:r>
            <a:r>
              <a:rPr lang="en-US" spc="-55" dirty="0" err="1">
                <a:latin typeface="Calibri"/>
                <a:cs typeface="Calibri"/>
              </a:rPr>
              <a:t>empat</a:t>
            </a:r>
            <a:r>
              <a:rPr lang="en-US" spc="-55" dirty="0">
                <a:latin typeface="Calibri"/>
                <a:cs typeface="Calibri"/>
              </a:rPr>
              <a:t> </a:t>
            </a:r>
            <a:r>
              <a:rPr lang="en-US" spc="-55" dirty="0" err="1">
                <a:latin typeface="Calibri"/>
                <a:cs typeface="Calibri"/>
              </a:rPr>
              <a:t>hari</a:t>
            </a:r>
            <a:r>
              <a:rPr lang="en-US" spc="-55" dirty="0">
                <a:latin typeface="Calibri"/>
                <a:cs typeface="Calibri"/>
              </a:rPr>
              <a:t>, </a:t>
            </a:r>
            <a:r>
              <a:rPr lang="en-US" spc="-55" dirty="0" err="1">
                <a:latin typeface="Calibri"/>
                <a:cs typeface="Calibri"/>
              </a:rPr>
              <a:t>tetapi</a:t>
            </a:r>
            <a:r>
              <a:rPr lang="en-US" spc="-55" dirty="0">
                <a:latin typeface="Calibri"/>
                <a:cs typeface="Calibri"/>
              </a:rPr>
              <a:t> </a:t>
            </a:r>
            <a:r>
              <a:rPr lang="en-US" spc="-55" dirty="0" err="1">
                <a:latin typeface="Calibri"/>
                <a:cs typeface="Calibri"/>
              </a:rPr>
              <a:t>hanya</a:t>
            </a:r>
            <a:r>
              <a:rPr lang="en-US" spc="-55" dirty="0">
                <a:latin typeface="Calibri"/>
                <a:cs typeface="Calibri"/>
              </a:rPr>
              <a:t> </a:t>
            </a:r>
            <a:r>
              <a:rPr lang="en-US" spc="-55" dirty="0" err="1">
                <a:latin typeface="Calibri"/>
                <a:cs typeface="Calibri"/>
              </a:rPr>
              <a:t>pada</a:t>
            </a:r>
            <a:r>
              <a:rPr lang="en-US" spc="-55" dirty="0">
                <a:latin typeface="Calibri"/>
                <a:cs typeface="Calibri"/>
              </a:rPr>
              <a:t> </a:t>
            </a:r>
            <a:r>
              <a:rPr lang="en-US" spc="-55" dirty="0" err="1">
                <a:latin typeface="Calibri"/>
                <a:cs typeface="Calibri"/>
              </a:rPr>
              <a:t>hari</a:t>
            </a:r>
            <a:r>
              <a:rPr lang="en-US" spc="-55" dirty="0">
                <a:latin typeface="Calibri"/>
                <a:cs typeface="Calibri"/>
              </a:rPr>
              <a:t> </a:t>
            </a:r>
            <a:r>
              <a:rPr lang="en-US" spc="-55" dirty="0" err="1">
                <a:latin typeface="Calibri"/>
                <a:cs typeface="Calibri"/>
              </a:rPr>
              <a:t>Senin</a:t>
            </a:r>
            <a:r>
              <a:rPr lang="en-US" spc="-55" dirty="0">
                <a:latin typeface="Calibri"/>
                <a:cs typeface="Calibri"/>
              </a:rPr>
              <a:t> </a:t>
            </a:r>
            <a:r>
              <a:rPr lang="en-US" spc="-55" dirty="0" err="1">
                <a:latin typeface="Calibri"/>
                <a:cs typeface="Calibri"/>
              </a:rPr>
              <a:t>dan</a:t>
            </a:r>
            <a:r>
              <a:rPr lang="en-US" spc="-55" dirty="0">
                <a:latin typeface="Calibri"/>
                <a:cs typeface="Calibri"/>
              </a:rPr>
              <a:t> </a:t>
            </a:r>
            <a:r>
              <a:rPr lang="en-US" spc="-55" dirty="0" err="1">
                <a:latin typeface="Calibri"/>
                <a:cs typeface="Calibri"/>
              </a:rPr>
              <a:t>Jumat</a:t>
            </a:r>
            <a:r>
              <a:rPr lang="en-US" spc="-55" dirty="0">
                <a:latin typeface="Calibri"/>
                <a:cs typeface="Calibri"/>
              </a:rPr>
              <a:t>, </a:t>
            </a:r>
            <a:r>
              <a:rPr lang="en-US" spc="-55" dirty="0" err="1">
                <a:latin typeface="Calibri"/>
                <a:cs typeface="Calibri"/>
              </a:rPr>
              <a:t>dan</a:t>
            </a:r>
            <a:r>
              <a:rPr lang="en-US" spc="-55" dirty="0">
                <a:latin typeface="Calibri"/>
                <a:cs typeface="Calibri"/>
              </a:rPr>
              <a:t> </a:t>
            </a:r>
            <a:r>
              <a:rPr lang="en-US" spc="-55" dirty="0" err="1">
                <a:latin typeface="Calibri"/>
                <a:cs typeface="Calibri"/>
              </a:rPr>
              <a:t>bukan</a:t>
            </a:r>
            <a:r>
              <a:rPr lang="en-US" spc="-55" dirty="0">
                <a:latin typeface="Calibri"/>
                <a:cs typeface="Calibri"/>
              </a:rPr>
              <a:t> </a:t>
            </a:r>
            <a:r>
              <a:rPr lang="en-US" spc="-55" dirty="0" err="1">
                <a:latin typeface="Calibri"/>
                <a:cs typeface="Calibri"/>
              </a:rPr>
              <a:t>melarang</a:t>
            </a:r>
            <a:r>
              <a:rPr lang="en-US" spc="-55" dirty="0">
                <a:latin typeface="Calibri"/>
                <a:cs typeface="Calibri"/>
              </a:rPr>
              <a:t> </a:t>
            </a:r>
            <a:r>
              <a:rPr lang="en-US" spc="-55" dirty="0" err="1">
                <a:latin typeface="Calibri"/>
                <a:cs typeface="Calibri"/>
              </a:rPr>
              <a:t>sama</a:t>
            </a:r>
            <a:r>
              <a:rPr lang="en-US" spc="-55" dirty="0">
                <a:latin typeface="Calibri"/>
                <a:cs typeface="Calibri"/>
              </a:rPr>
              <a:t> </a:t>
            </a:r>
            <a:r>
              <a:rPr lang="en-US" spc="-55" dirty="0" err="1">
                <a:latin typeface="Calibri"/>
                <a:cs typeface="Calibri"/>
              </a:rPr>
              <a:t>sekali</a:t>
            </a:r>
            <a:r>
              <a:rPr lang="en-US" spc="-55" dirty="0">
                <a:latin typeface="Calibri"/>
                <a:cs typeface="Calibri"/>
              </a:rPr>
              <a:t>, </a:t>
            </a:r>
            <a:r>
              <a:rPr lang="en-US" spc="-55" dirty="0" err="1">
                <a:latin typeface="Calibri"/>
                <a:cs typeface="Calibri"/>
              </a:rPr>
              <a:t>tetapi</a:t>
            </a:r>
            <a:r>
              <a:rPr lang="en-US" spc="-55" dirty="0">
                <a:latin typeface="Calibri"/>
                <a:cs typeface="Calibri"/>
              </a:rPr>
              <a:t> </a:t>
            </a:r>
            <a:r>
              <a:rPr lang="en-US" spc="-55" dirty="0" err="1">
                <a:latin typeface="Calibri"/>
                <a:cs typeface="Calibri"/>
              </a:rPr>
              <a:t>membatasi</a:t>
            </a:r>
            <a:r>
              <a:rPr lang="en-US" spc="-55" dirty="0">
                <a:latin typeface="Calibri"/>
                <a:cs typeface="Calibri"/>
              </a:rPr>
              <a:t> jam </a:t>
            </a:r>
            <a:r>
              <a:rPr lang="en-US" spc="-55" dirty="0" err="1">
                <a:latin typeface="Calibri"/>
                <a:cs typeface="Calibri"/>
              </a:rPr>
              <a:t>operasionalnya</a:t>
            </a:r>
            <a:r>
              <a:rPr lang="en-US" spc="-55" dirty="0">
                <a:latin typeface="Calibri"/>
                <a:cs typeface="Calibri"/>
              </a:rPr>
              <a:t>.</a:t>
            </a:r>
          </a:p>
          <a:p>
            <a:pPr marL="297815" marR="276225" indent="-285750" algn="just">
              <a:spcAft>
                <a:spcPts val="1200"/>
              </a:spcAft>
              <a:buFont typeface="Wingdings" pitchFamily="2" charset="2"/>
              <a:buChar char="§"/>
              <a:tabLst>
                <a:tab pos="355600" algn="l"/>
              </a:tabLst>
            </a:pPr>
            <a:endParaRPr spc="-55" dirty="0">
              <a:latin typeface="Calibri"/>
              <a:cs typeface="Calibr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0" descr="Aptrindo New Logo.png"/>
          <p:cNvPicPr>
            <a:picLocks noChangeAspect="1"/>
          </p:cNvPicPr>
          <p:nvPr/>
        </p:nvPicPr>
        <p:blipFill>
          <a:blip r:embed="rId2">
            <a:alphaModFix amt="32000"/>
            <a:extLst>
              <a:ext uri="{BEBA8EAE-BF5A-486C-A8C5-ECC9F3942E4B}">
                <a14:imgProps xmlns:a14="http://schemas.microsoft.com/office/drawing/2010/main" xmlns="">
                  <a14:imgLayer r:embed="rId3">
                    <a14:imgEffect>
                      <a14:saturation sat="33000"/>
                    </a14:imgEffect>
                  </a14:imgLayer>
                </a14:imgProps>
              </a:ext>
              <a:ext uri="{28A0092B-C50C-407E-A947-70E740481C1C}">
                <a14:useLocalDpi xmlns:a14="http://schemas.microsoft.com/office/drawing/2010/main" xmlns="" val="0"/>
              </a:ext>
            </a:extLst>
          </a:blip>
          <a:srcRect/>
          <a:stretch>
            <a:fillRect/>
          </a:stretch>
        </p:blipFill>
        <p:spPr bwMode="auto">
          <a:xfrm>
            <a:off x="1603356" y="387223"/>
            <a:ext cx="5961693" cy="604154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 name="Rectangle 27"/>
          <p:cNvSpPr/>
          <p:nvPr/>
        </p:nvSpPr>
        <p:spPr>
          <a:xfrm>
            <a:off x="1103308" y="2433609"/>
            <a:ext cx="6448752" cy="2086725"/>
          </a:xfrm>
          <a:prstGeom prst="rect">
            <a:avLst/>
          </a:prstGeom>
          <a:noFill/>
        </p:spPr>
        <p:txBody>
          <a:bodyPr>
            <a:spAutoFit/>
          </a:bodyPr>
          <a:lstStyle/>
          <a:p>
            <a:pPr algn="ctr">
              <a:lnSpc>
                <a:spcPct val="90000"/>
              </a:lnSpc>
              <a:defRPr/>
            </a:pPr>
            <a:r>
              <a:rPr lang="en-US" sz="7200" b="1" dirty="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rPr>
              <a:t> </a:t>
            </a:r>
            <a:r>
              <a:rPr lang="en-US" sz="7200" b="1" dirty="0" smtClean="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rPr>
              <a:t>TERIMA KASIH</a:t>
            </a:r>
            <a:endParaRPr lang="en-US" sz="7200" b="1" dirty="0">
              <a:ln w="28575" cmpd="sng">
                <a:solidFill>
                  <a:srgbClr val="000000"/>
                </a:solidFill>
                <a:prstDash val="solid"/>
              </a:ln>
              <a:solidFill>
                <a:srgbClr val="000000"/>
              </a:solidFill>
              <a:effectLst>
                <a:outerShdw blurRad="41275" dist="20320" dir="1800000" algn="tl" rotWithShape="0">
                  <a:srgbClr val="000000">
                    <a:alpha val="40000"/>
                  </a:srgbClr>
                </a:outerShdw>
              </a:effectLst>
              <a:latin typeface="Avenir Heavy"/>
              <a:cs typeface="Avenir Heavy"/>
            </a:endParaRPr>
          </a:p>
        </p:txBody>
      </p:sp>
      <p:pic>
        <p:nvPicPr>
          <p:cNvPr id="5" name="Picture 5" descr="Entertainment-02"/>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flipH="1">
            <a:off x="165310" y="4873502"/>
            <a:ext cx="1904871" cy="18255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descr="Entertainment-02"/>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a:off x="7116897" y="4977415"/>
            <a:ext cx="1973067" cy="18255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03332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6236</TotalTime>
  <Words>1475</Words>
  <Application>Microsoft Office PowerPoint</Application>
  <PresentationFormat>On-screen Show (4:3)</PresentationFormat>
  <Paragraphs>441</Paragraphs>
  <Slides>26</Slides>
  <Notes>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TANTANGAN OPERASIONAL ANGKUTAN BARANG</vt:lpstr>
      <vt:lpstr>Slide 19</vt:lpstr>
      <vt:lpstr>Slide 20</vt:lpstr>
      <vt:lpstr>Slide 21</vt:lpstr>
      <vt:lpstr>Slide 22</vt:lpstr>
      <vt:lpstr>Slide 23</vt:lpstr>
      <vt:lpstr>Slide 24</vt:lpstr>
      <vt:lpstr>Slide 25</vt:lpstr>
      <vt:lpstr>Slide 26</vt:lpstr>
    </vt:vector>
  </TitlesOfParts>
  <Company>Student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Bintang Hanifaputri Setiawan</dc:creator>
  <cp:lastModifiedBy>Lenovo</cp:lastModifiedBy>
  <cp:revision>213</cp:revision>
  <dcterms:created xsi:type="dcterms:W3CDTF">2016-02-21T20:08:20Z</dcterms:created>
  <dcterms:modified xsi:type="dcterms:W3CDTF">2017-01-17T03:09:52Z</dcterms:modified>
</cp:coreProperties>
</file>