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536" r:id="rId1"/>
  </p:sldMasterIdLst>
  <p:notesMasterIdLst>
    <p:notesMasterId r:id="rId18"/>
  </p:notesMasterIdLst>
  <p:handoutMasterIdLst>
    <p:handoutMasterId r:id="rId19"/>
  </p:handoutMasterIdLst>
  <p:sldIdLst>
    <p:sldId id="533" r:id="rId2"/>
    <p:sldId id="535" r:id="rId3"/>
    <p:sldId id="534" r:id="rId4"/>
    <p:sldId id="579" r:id="rId5"/>
    <p:sldId id="318" r:id="rId6"/>
    <p:sldId id="588" r:id="rId7"/>
    <p:sldId id="317" r:id="rId8"/>
    <p:sldId id="585" r:id="rId9"/>
    <p:sldId id="260" r:id="rId10"/>
    <p:sldId id="564" r:id="rId11"/>
    <p:sldId id="565" r:id="rId12"/>
    <p:sldId id="580" r:id="rId13"/>
    <p:sldId id="560" r:id="rId14"/>
    <p:sldId id="561" r:id="rId15"/>
    <p:sldId id="562" r:id="rId16"/>
    <p:sldId id="581" r:id="rId17"/>
  </p:sldIdLst>
  <p:sldSz cx="9906000" cy="6858000" type="A4"/>
  <p:notesSz cx="6858000" cy="9947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27559860-F500-4482-BF6C-C59878102F57}">
          <p14:sldIdLst>
            <p14:sldId id="533"/>
            <p14:sldId id="535"/>
            <p14:sldId id="534"/>
            <p14:sldId id="579"/>
            <p14:sldId id="318"/>
            <p14:sldId id="588"/>
            <p14:sldId id="317"/>
            <p14:sldId id="585"/>
            <p14:sldId id="260"/>
            <p14:sldId id="564"/>
            <p14:sldId id="565"/>
            <p14:sldId id="580"/>
            <p14:sldId id="560"/>
            <p14:sldId id="561"/>
            <p14:sldId id="562"/>
            <p14:sldId id="581"/>
          </p14:sldIdLst>
        </p14:section>
      </p14:sectionLst>
    </p:ex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7C80"/>
    <a:srgbClr val="FFDC6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765" autoAdjust="0"/>
    <p:restoredTop sz="92883" autoAdjust="0"/>
  </p:normalViewPr>
  <p:slideViewPr>
    <p:cSldViewPr snapToGrid="0">
      <p:cViewPr varScale="1">
        <p:scale>
          <a:sx n="68" d="100"/>
          <a:sy n="68" d="100"/>
        </p:scale>
        <p:origin x="-1236" y="-90"/>
      </p:cViewPr>
      <p:guideLst>
        <p:guide orient="horz" pos="2160"/>
        <p:guide pos="312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A34CA0-1619-4835-812E-F8BD99D2B8DB}"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426E29A8-FB55-4E74-AD7E-937AE81980A6}">
      <dgm:prSet phldrT="[Text]"/>
      <dgm:spPr>
        <a:solidFill>
          <a:srgbClr val="FF7C80"/>
        </a:solidFill>
      </dgm:spPr>
      <dgm:t>
        <a:bodyPr/>
        <a:lstStyle/>
        <a:p>
          <a:r>
            <a:rPr lang="id-ID" b="1" dirty="0" smtClean="0">
              <a:solidFill>
                <a:srgbClr val="C00000"/>
              </a:solidFill>
            </a:rPr>
            <a:t>Pendahuluan</a:t>
          </a:r>
          <a:endParaRPr lang="en-US" b="1" dirty="0">
            <a:solidFill>
              <a:srgbClr val="C00000"/>
            </a:solidFill>
          </a:endParaRPr>
        </a:p>
      </dgm:t>
    </dgm:pt>
    <dgm:pt modelId="{777D02AA-BB7F-49F9-AF0F-BA1B73D6B0A2}" type="parTrans" cxnId="{4DDCD6CE-A5E5-4DDC-9170-C74A7B28C0D4}">
      <dgm:prSet/>
      <dgm:spPr/>
      <dgm:t>
        <a:bodyPr/>
        <a:lstStyle/>
        <a:p>
          <a:endParaRPr lang="en-US" b="1">
            <a:solidFill>
              <a:srgbClr val="C00000"/>
            </a:solidFill>
          </a:endParaRPr>
        </a:p>
      </dgm:t>
    </dgm:pt>
    <dgm:pt modelId="{C673E989-22E0-40F6-8507-89EDF8A85A43}" type="sibTrans" cxnId="{4DDCD6CE-A5E5-4DDC-9170-C74A7B28C0D4}">
      <dgm:prSet/>
      <dgm:spPr/>
      <dgm:t>
        <a:bodyPr/>
        <a:lstStyle/>
        <a:p>
          <a:endParaRPr lang="en-US" b="1">
            <a:solidFill>
              <a:srgbClr val="C00000"/>
            </a:solidFill>
          </a:endParaRPr>
        </a:p>
      </dgm:t>
    </dgm:pt>
    <dgm:pt modelId="{549CE397-6E5E-4ACE-B223-1AD1AD55F8FE}">
      <dgm:prSet phldrT="[Text]"/>
      <dgm:spPr>
        <a:solidFill>
          <a:schemeClr val="accent3">
            <a:lumMod val="60000"/>
            <a:lumOff val="40000"/>
          </a:schemeClr>
        </a:solidFill>
      </dgm:spPr>
      <dgm:t>
        <a:bodyPr/>
        <a:lstStyle/>
        <a:p>
          <a:r>
            <a:rPr lang="id-ID" b="1" dirty="0" smtClean="0">
              <a:solidFill>
                <a:srgbClr val="C00000"/>
              </a:solidFill>
            </a:rPr>
            <a:t>Regulasi dan Kajian Pustaka</a:t>
          </a:r>
          <a:endParaRPr lang="en-US" b="1" dirty="0">
            <a:solidFill>
              <a:srgbClr val="C00000"/>
            </a:solidFill>
          </a:endParaRPr>
        </a:p>
      </dgm:t>
    </dgm:pt>
    <dgm:pt modelId="{6ABFAEF5-325F-4422-8437-1CF71B48776C}" type="parTrans" cxnId="{DEC64973-E39C-419B-88C5-9A19DED9E127}">
      <dgm:prSet/>
      <dgm:spPr/>
      <dgm:t>
        <a:bodyPr/>
        <a:lstStyle/>
        <a:p>
          <a:endParaRPr lang="en-US" b="1">
            <a:solidFill>
              <a:srgbClr val="C00000"/>
            </a:solidFill>
          </a:endParaRPr>
        </a:p>
      </dgm:t>
    </dgm:pt>
    <dgm:pt modelId="{B7A0F22E-4317-4140-A3F8-F79CA6ED764A}" type="sibTrans" cxnId="{DEC64973-E39C-419B-88C5-9A19DED9E127}">
      <dgm:prSet/>
      <dgm:spPr/>
      <dgm:t>
        <a:bodyPr/>
        <a:lstStyle/>
        <a:p>
          <a:endParaRPr lang="en-US" b="1">
            <a:solidFill>
              <a:srgbClr val="C00000"/>
            </a:solidFill>
          </a:endParaRPr>
        </a:p>
      </dgm:t>
    </dgm:pt>
    <dgm:pt modelId="{B702878D-7E72-43DC-89C5-573420B3A00A}">
      <dgm:prSet phldrT="[Text]"/>
      <dgm:spPr>
        <a:solidFill>
          <a:srgbClr val="92D050"/>
        </a:solidFill>
      </dgm:spPr>
      <dgm:t>
        <a:bodyPr/>
        <a:lstStyle/>
        <a:p>
          <a:r>
            <a:rPr lang="id-ID" b="1" dirty="0" smtClean="0">
              <a:solidFill>
                <a:srgbClr val="C00000"/>
              </a:solidFill>
            </a:rPr>
            <a:t>Metodologi</a:t>
          </a:r>
          <a:endParaRPr lang="en-US" b="1" dirty="0">
            <a:solidFill>
              <a:srgbClr val="C00000"/>
            </a:solidFill>
          </a:endParaRPr>
        </a:p>
      </dgm:t>
    </dgm:pt>
    <dgm:pt modelId="{E3F459D0-0799-416E-8B8A-4E4937A020AD}" type="parTrans" cxnId="{55268DBC-67AD-4160-A8BD-ECE42CB9EB41}">
      <dgm:prSet/>
      <dgm:spPr/>
      <dgm:t>
        <a:bodyPr/>
        <a:lstStyle/>
        <a:p>
          <a:endParaRPr lang="en-US" b="1">
            <a:solidFill>
              <a:srgbClr val="C00000"/>
            </a:solidFill>
          </a:endParaRPr>
        </a:p>
      </dgm:t>
    </dgm:pt>
    <dgm:pt modelId="{F0939910-EA12-4D07-BC32-EB880CF12F44}" type="sibTrans" cxnId="{55268DBC-67AD-4160-A8BD-ECE42CB9EB41}">
      <dgm:prSet/>
      <dgm:spPr/>
      <dgm:t>
        <a:bodyPr/>
        <a:lstStyle/>
        <a:p>
          <a:endParaRPr lang="en-US" b="1">
            <a:solidFill>
              <a:srgbClr val="C00000"/>
            </a:solidFill>
          </a:endParaRPr>
        </a:p>
      </dgm:t>
    </dgm:pt>
    <dgm:pt modelId="{AF463B8C-6534-434D-BF31-7E35EE43121D}">
      <dgm:prSet phldrT="[Text]"/>
      <dgm:spPr>
        <a:solidFill>
          <a:srgbClr val="00B050"/>
        </a:solidFill>
      </dgm:spPr>
      <dgm:t>
        <a:bodyPr/>
        <a:lstStyle/>
        <a:p>
          <a:r>
            <a:rPr lang="id-ID" b="1" dirty="0" smtClean="0">
              <a:solidFill>
                <a:srgbClr val="C00000"/>
              </a:solidFill>
            </a:rPr>
            <a:t>Strukrur Organisasi dan Jadwal Pelaksanaan</a:t>
          </a:r>
          <a:endParaRPr lang="en-US" b="1" dirty="0">
            <a:solidFill>
              <a:srgbClr val="C00000"/>
            </a:solidFill>
          </a:endParaRPr>
        </a:p>
      </dgm:t>
    </dgm:pt>
    <dgm:pt modelId="{FE0DC16F-43F5-44E1-A17B-A0F99164CAE5}" type="parTrans" cxnId="{2AD5BDC7-1F95-4A9C-A441-191E5B240980}">
      <dgm:prSet/>
      <dgm:spPr/>
      <dgm:t>
        <a:bodyPr/>
        <a:lstStyle/>
        <a:p>
          <a:endParaRPr lang="en-US" b="1">
            <a:solidFill>
              <a:srgbClr val="C00000"/>
            </a:solidFill>
          </a:endParaRPr>
        </a:p>
      </dgm:t>
    </dgm:pt>
    <dgm:pt modelId="{168E5801-20CF-414E-8A59-D58ECBDD5FAF}" type="sibTrans" cxnId="{2AD5BDC7-1F95-4A9C-A441-191E5B240980}">
      <dgm:prSet/>
      <dgm:spPr/>
      <dgm:t>
        <a:bodyPr/>
        <a:lstStyle/>
        <a:p>
          <a:endParaRPr lang="en-US" b="1">
            <a:solidFill>
              <a:srgbClr val="C00000"/>
            </a:solidFill>
          </a:endParaRPr>
        </a:p>
      </dgm:t>
    </dgm:pt>
    <dgm:pt modelId="{486EC04B-05BC-469C-9288-77E246E5C71B}">
      <dgm:prSet phldrT="[Text]"/>
      <dgm:spPr>
        <a:solidFill>
          <a:schemeClr val="accent3">
            <a:lumMod val="75000"/>
          </a:schemeClr>
        </a:solidFill>
      </dgm:spPr>
      <dgm:t>
        <a:bodyPr/>
        <a:lstStyle/>
        <a:p>
          <a:r>
            <a:rPr lang="id-ID" b="1" dirty="0" smtClean="0">
              <a:solidFill>
                <a:srgbClr val="C00000"/>
              </a:solidFill>
            </a:rPr>
            <a:t>Rencana Tindak Lanjut</a:t>
          </a:r>
          <a:endParaRPr lang="en-US" b="1" dirty="0">
            <a:solidFill>
              <a:srgbClr val="C00000"/>
            </a:solidFill>
          </a:endParaRPr>
        </a:p>
      </dgm:t>
    </dgm:pt>
    <dgm:pt modelId="{0034A580-EB11-4AEA-8C03-D8AA0CCDC88E}" type="parTrans" cxnId="{0BE59DBC-D684-479D-8BF9-CDBCC28F9E40}">
      <dgm:prSet/>
      <dgm:spPr/>
      <dgm:t>
        <a:bodyPr/>
        <a:lstStyle/>
        <a:p>
          <a:endParaRPr lang="en-US" b="1">
            <a:solidFill>
              <a:srgbClr val="C00000"/>
            </a:solidFill>
          </a:endParaRPr>
        </a:p>
      </dgm:t>
    </dgm:pt>
    <dgm:pt modelId="{220C0830-5BB0-4387-90BA-72406DE70C7C}" type="sibTrans" cxnId="{0BE59DBC-D684-479D-8BF9-CDBCC28F9E40}">
      <dgm:prSet/>
      <dgm:spPr/>
      <dgm:t>
        <a:bodyPr/>
        <a:lstStyle/>
        <a:p>
          <a:endParaRPr lang="en-US" b="1">
            <a:solidFill>
              <a:srgbClr val="C00000"/>
            </a:solidFill>
          </a:endParaRPr>
        </a:p>
      </dgm:t>
    </dgm:pt>
    <dgm:pt modelId="{4F2132C0-39DE-48FC-8A5E-D41D5F43CC3A}" type="pres">
      <dgm:prSet presAssocID="{24A34CA0-1619-4835-812E-F8BD99D2B8DB}" presName="Name0" presStyleCnt="0">
        <dgm:presLayoutVars>
          <dgm:chMax val="7"/>
          <dgm:chPref val="7"/>
          <dgm:dir/>
        </dgm:presLayoutVars>
      </dgm:prSet>
      <dgm:spPr/>
      <dgm:t>
        <a:bodyPr/>
        <a:lstStyle/>
        <a:p>
          <a:endParaRPr lang="en-US"/>
        </a:p>
      </dgm:t>
    </dgm:pt>
    <dgm:pt modelId="{D3F0A5C5-1454-41CE-92B3-FD47023880E6}" type="pres">
      <dgm:prSet presAssocID="{24A34CA0-1619-4835-812E-F8BD99D2B8DB}" presName="Name1" presStyleCnt="0"/>
      <dgm:spPr/>
    </dgm:pt>
    <dgm:pt modelId="{917BDA3D-04C2-4099-BBCC-5C902A5E50EF}" type="pres">
      <dgm:prSet presAssocID="{24A34CA0-1619-4835-812E-F8BD99D2B8DB}" presName="cycle" presStyleCnt="0"/>
      <dgm:spPr/>
    </dgm:pt>
    <dgm:pt modelId="{9F20497D-E638-4129-AE11-7A952C48C5AE}" type="pres">
      <dgm:prSet presAssocID="{24A34CA0-1619-4835-812E-F8BD99D2B8DB}" presName="srcNode" presStyleLbl="node1" presStyleIdx="0" presStyleCnt="5"/>
      <dgm:spPr/>
    </dgm:pt>
    <dgm:pt modelId="{F0199AFD-4DB2-4606-8079-449984179047}" type="pres">
      <dgm:prSet presAssocID="{24A34CA0-1619-4835-812E-F8BD99D2B8DB}" presName="conn" presStyleLbl="parChTrans1D2" presStyleIdx="0" presStyleCnt="1"/>
      <dgm:spPr/>
      <dgm:t>
        <a:bodyPr/>
        <a:lstStyle/>
        <a:p>
          <a:endParaRPr lang="en-US"/>
        </a:p>
      </dgm:t>
    </dgm:pt>
    <dgm:pt modelId="{8D604EA8-E4EE-4A82-A911-BB5D96CAA19A}" type="pres">
      <dgm:prSet presAssocID="{24A34CA0-1619-4835-812E-F8BD99D2B8DB}" presName="extraNode" presStyleLbl="node1" presStyleIdx="0" presStyleCnt="5"/>
      <dgm:spPr/>
    </dgm:pt>
    <dgm:pt modelId="{AF0A55AA-999E-4636-B64E-C16B621E5F8F}" type="pres">
      <dgm:prSet presAssocID="{24A34CA0-1619-4835-812E-F8BD99D2B8DB}" presName="dstNode" presStyleLbl="node1" presStyleIdx="0" presStyleCnt="5"/>
      <dgm:spPr/>
    </dgm:pt>
    <dgm:pt modelId="{0A62C08B-2A1F-48A1-9995-8ACDB3A10F86}" type="pres">
      <dgm:prSet presAssocID="{426E29A8-FB55-4E74-AD7E-937AE81980A6}" presName="text_1" presStyleLbl="node1" presStyleIdx="0" presStyleCnt="5">
        <dgm:presLayoutVars>
          <dgm:bulletEnabled val="1"/>
        </dgm:presLayoutVars>
      </dgm:prSet>
      <dgm:spPr/>
      <dgm:t>
        <a:bodyPr/>
        <a:lstStyle/>
        <a:p>
          <a:endParaRPr lang="en-US"/>
        </a:p>
      </dgm:t>
    </dgm:pt>
    <dgm:pt modelId="{1FFE4D3C-C025-4F35-B226-0BA461E1E815}" type="pres">
      <dgm:prSet presAssocID="{426E29A8-FB55-4E74-AD7E-937AE81980A6}" presName="accent_1" presStyleCnt="0"/>
      <dgm:spPr/>
    </dgm:pt>
    <dgm:pt modelId="{79EAD82F-675B-4A6C-8AF6-CFE0E6981D49}" type="pres">
      <dgm:prSet presAssocID="{426E29A8-FB55-4E74-AD7E-937AE81980A6}" presName="accentRepeatNode" presStyleLbl="solidFgAcc1" presStyleIdx="0" presStyleCnt="5"/>
      <dgm:spPr/>
    </dgm:pt>
    <dgm:pt modelId="{07FFF46B-7764-45D8-A488-45545D18E7C9}" type="pres">
      <dgm:prSet presAssocID="{549CE397-6E5E-4ACE-B223-1AD1AD55F8FE}" presName="text_2" presStyleLbl="node1" presStyleIdx="1" presStyleCnt="5">
        <dgm:presLayoutVars>
          <dgm:bulletEnabled val="1"/>
        </dgm:presLayoutVars>
      </dgm:prSet>
      <dgm:spPr/>
      <dgm:t>
        <a:bodyPr/>
        <a:lstStyle/>
        <a:p>
          <a:endParaRPr lang="en-US"/>
        </a:p>
      </dgm:t>
    </dgm:pt>
    <dgm:pt modelId="{F1AB949B-BFC7-4E24-A569-528621F94316}" type="pres">
      <dgm:prSet presAssocID="{549CE397-6E5E-4ACE-B223-1AD1AD55F8FE}" presName="accent_2" presStyleCnt="0"/>
      <dgm:spPr/>
    </dgm:pt>
    <dgm:pt modelId="{D99091C5-B2A9-4FC5-B565-ACEBB0EDA525}" type="pres">
      <dgm:prSet presAssocID="{549CE397-6E5E-4ACE-B223-1AD1AD55F8FE}" presName="accentRepeatNode" presStyleLbl="solidFgAcc1" presStyleIdx="1" presStyleCnt="5"/>
      <dgm:spPr/>
    </dgm:pt>
    <dgm:pt modelId="{2E4BE526-1551-48C1-B7FD-E5ACE02DDF4E}" type="pres">
      <dgm:prSet presAssocID="{B702878D-7E72-43DC-89C5-573420B3A00A}" presName="text_3" presStyleLbl="node1" presStyleIdx="2" presStyleCnt="5">
        <dgm:presLayoutVars>
          <dgm:bulletEnabled val="1"/>
        </dgm:presLayoutVars>
      </dgm:prSet>
      <dgm:spPr/>
      <dgm:t>
        <a:bodyPr/>
        <a:lstStyle/>
        <a:p>
          <a:endParaRPr lang="en-US"/>
        </a:p>
      </dgm:t>
    </dgm:pt>
    <dgm:pt modelId="{92891644-99E4-44CF-914A-9C93A42994C7}" type="pres">
      <dgm:prSet presAssocID="{B702878D-7E72-43DC-89C5-573420B3A00A}" presName="accent_3" presStyleCnt="0"/>
      <dgm:spPr/>
    </dgm:pt>
    <dgm:pt modelId="{2BD23B92-0609-457E-AABD-835437224B9D}" type="pres">
      <dgm:prSet presAssocID="{B702878D-7E72-43DC-89C5-573420B3A00A}" presName="accentRepeatNode" presStyleLbl="solidFgAcc1" presStyleIdx="2" presStyleCnt="5"/>
      <dgm:spPr/>
    </dgm:pt>
    <dgm:pt modelId="{47C698E2-E134-413A-A41D-BD0BF2BACD1F}" type="pres">
      <dgm:prSet presAssocID="{AF463B8C-6534-434D-BF31-7E35EE43121D}" presName="text_4" presStyleLbl="node1" presStyleIdx="3" presStyleCnt="5">
        <dgm:presLayoutVars>
          <dgm:bulletEnabled val="1"/>
        </dgm:presLayoutVars>
      </dgm:prSet>
      <dgm:spPr/>
      <dgm:t>
        <a:bodyPr/>
        <a:lstStyle/>
        <a:p>
          <a:endParaRPr lang="en-US"/>
        </a:p>
      </dgm:t>
    </dgm:pt>
    <dgm:pt modelId="{0002A0C6-5692-47D1-BAC8-C82C69A37736}" type="pres">
      <dgm:prSet presAssocID="{AF463B8C-6534-434D-BF31-7E35EE43121D}" presName="accent_4" presStyleCnt="0"/>
      <dgm:spPr/>
    </dgm:pt>
    <dgm:pt modelId="{2FF1B18E-9540-493A-8A0A-B542978762EF}" type="pres">
      <dgm:prSet presAssocID="{AF463B8C-6534-434D-BF31-7E35EE43121D}" presName="accentRepeatNode" presStyleLbl="solidFgAcc1" presStyleIdx="3" presStyleCnt="5"/>
      <dgm:spPr/>
    </dgm:pt>
    <dgm:pt modelId="{AA2367DF-9879-4178-BA21-C81C7346E73F}" type="pres">
      <dgm:prSet presAssocID="{486EC04B-05BC-469C-9288-77E246E5C71B}" presName="text_5" presStyleLbl="node1" presStyleIdx="4" presStyleCnt="5">
        <dgm:presLayoutVars>
          <dgm:bulletEnabled val="1"/>
        </dgm:presLayoutVars>
      </dgm:prSet>
      <dgm:spPr/>
      <dgm:t>
        <a:bodyPr/>
        <a:lstStyle/>
        <a:p>
          <a:endParaRPr lang="en-US"/>
        </a:p>
      </dgm:t>
    </dgm:pt>
    <dgm:pt modelId="{40894787-8E04-4105-890B-D9F1A39EC0BB}" type="pres">
      <dgm:prSet presAssocID="{486EC04B-05BC-469C-9288-77E246E5C71B}" presName="accent_5" presStyleCnt="0"/>
      <dgm:spPr/>
    </dgm:pt>
    <dgm:pt modelId="{7B4F4307-9583-456A-A9D2-55FB02AB2F3E}" type="pres">
      <dgm:prSet presAssocID="{486EC04B-05BC-469C-9288-77E246E5C71B}" presName="accentRepeatNode" presStyleLbl="solidFgAcc1" presStyleIdx="4" presStyleCnt="5"/>
      <dgm:spPr/>
    </dgm:pt>
  </dgm:ptLst>
  <dgm:cxnLst>
    <dgm:cxn modelId="{C22A3152-C4B0-4919-97B1-A11E7FE6FA44}" type="presOf" srcId="{B702878D-7E72-43DC-89C5-573420B3A00A}" destId="{2E4BE526-1551-48C1-B7FD-E5ACE02DDF4E}" srcOrd="0" destOrd="0" presId="urn:microsoft.com/office/officeart/2008/layout/VerticalCurvedList"/>
    <dgm:cxn modelId="{76A2345C-6018-41E9-85F3-9A5142185242}" type="presOf" srcId="{AF463B8C-6534-434D-BF31-7E35EE43121D}" destId="{47C698E2-E134-413A-A41D-BD0BF2BACD1F}" srcOrd="0" destOrd="0" presId="urn:microsoft.com/office/officeart/2008/layout/VerticalCurvedList"/>
    <dgm:cxn modelId="{C402B662-C1CA-42A1-9918-BA72BA91F48C}" type="presOf" srcId="{549CE397-6E5E-4ACE-B223-1AD1AD55F8FE}" destId="{07FFF46B-7764-45D8-A488-45545D18E7C9}" srcOrd="0" destOrd="0" presId="urn:microsoft.com/office/officeart/2008/layout/VerticalCurvedList"/>
    <dgm:cxn modelId="{DEC64973-E39C-419B-88C5-9A19DED9E127}" srcId="{24A34CA0-1619-4835-812E-F8BD99D2B8DB}" destId="{549CE397-6E5E-4ACE-B223-1AD1AD55F8FE}" srcOrd="1" destOrd="0" parTransId="{6ABFAEF5-325F-4422-8437-1CF71B48776C}" sibTransId="{B7A0F22E-4317-4140-A3F8-F79CA6ED764A}"/>
    <dgm:cxn modelId="{182DF90D-1514-46BE-AD62-399BAF154661}" type="presOf" srcId="{426E29A8-FB55-4E74-AD7E-937AE81980A6}" destId="{0A62C08B-2A1F-48A1-9995-8ACDB3A10F86}" srcOrd="0" destOrd="0" presId="urn:microsoft.com/office/officeart/2008/layout/VerticalCurvedList"/>
    <dgm:cxn modelId="{6F51A7F2-36B6-4DB5-A995-6616775206D7}" type="presOf" srcId="{C673E989-22E0-40F6-8507-89EDF8A85A43}" destId="{F0199AFD-4DB2-4606-8079-449984179047}" srcOrd="0" destOrd="0" presId="urn:microsoft.com/office/officeart/2008/layout/VerticalCurvedList"/>
    <dgm:cxn modelId="{092C9F2C-1FFC-4196-B728-C71B43E206E1}" type="presOf" srcId="{24A34CA0-1619-4835-812E-F8BD99D2B8DB}" destId="{4F2132C0-39DE-48FC-8A5E-D41D5F43CC3A}" srcOrd="0" destOrd="0" presId="urn:microsoft.com/office/officeart/2008/layout/VerticalCurvedList"/>
    <dgm:cxn modelId="{0BE59DBC-D684-479D-8BF9-CDBCC28F9E40}" srcId="{24A34CA0-1619-4835-812E-F8BD99D2B8DB}" destId="{486EC04B-05BC-469C-9288-77E246E5C71B}" srcOrd="4" destOrd="0" parTransId="{0034A580-EB11-4AEA-8C03-D8AA0CCDC88E}" sibTransId="{220C0830-5BB0-4387-90BA-72406DE70C7C}"/>
    <dgm:cxn modelId="{55268DBC-67AD-4160-A8BD-ECE42CB9EB41}" srcId="{24A34CA0-1619-4835-812E-F8BD99D2B8DB}" destId="{B702878D-7E72-43DC-89C5-573420B3A00A}" srcOrd="2" destOrd="0" parTransId="{E3F459D0-0799-416E-8B8A-4E4937A020AD}" sibTransId="{F0939910-EA12-4D07-BC32-EB880CF12F44}"/>
    <dgm:cxn modelId="{4DDCD6CE-A5E5-4DDC-9170-C74A7B28C0D4}" srcId="{24A34CA0-1619-4835-812E-F8BD99D2B8DB}" destId="{426E29A8-FB55-4E74-AD7E-937AE81980A6}" srcOrd="0" destOrd="0" parTransId="{777D02AA-BB7F-49F9-AF0F-BA1B73D6B0A2}" sibTransId="{C673E989-22E0-40F6-8507-89EDF8A85A43}"/>
    <dgm:cxn modelId="{2AD5BDC7-1F95-4A9C-A441-191E5B240980}" srcId="{24A34CA0-1619-4835-812E-F8BD99D2B8DB}" destId="{AF463B8C-6534-434D-BF31-7E35EE43121D}" srcOrd="3" destOrd="0" parTransId="{FE0DC16F-43F5-44E1-A17B-A0F99164CAE5}" sibTransId="{168E5801-20CF-414E-8A59-D58ECBDD5FAF}"/>
    <dgm:cxn modelId="{BD072487-009D-47CD-BFBB-85476EB844EC}" type="presOf" srcId="{486EC04B-05BC-469C-9288-77E246E5C71B}" destId="{AA2367DF-9879-4178-BA21-C81C7346E73F}" srcOrd="0" destOrd="0" presId="urn:microsoft.com/office/officeart/2008/layout/VerticalCurvedList"/>
    <dgm:cxn modelId="{2E2DF17F-DEAC-4CE7-B5FB-82FA8D5A6558}" type="presParOf" srcId="{4F2132C0-39DE-48FC-8A5E-D41D5F43CC3A}" destId="{D3F0A5C5-1454-41CE-92B3-FD47023880E6}" srcOrd="0" destOrd="0" presId="urn:microsoft.com/office/officeart/2008/layout/VerticalCurvedList"/>
    <dgm:cxn modelId="{C21444CC-DBB7-44F1-AE4E-0C89EC300FA6}" type="presParOf" srcId="{D3F0A5C5-1454-41CE-92B3-FD47023880E6}" destId="{917BDA3D-04C2-4099-BBCC-5C902A5E50EF}" srcOrd="0" destOrd="0" presId="urn:microsoft.com/office/officeart/2008/layout/VerticalCurvedList"/>
    <dgm:cxn modelId="{6EAA9F23-4812-4331-BFF6-016E10631F5A}" type="presParOf" srcId="{917BDA3D-04C2-4099-BBCC-5C902A5E50EF}" destId="{9F20497D-E638-4129-AE11-7A952C48C5AE}" srcOrd="0" destOrd="0" presId="urn:microsoft.com/office/officeart/2008/layout/VerticalCurvedList"/>
    <dgm:cxn modelId="{B7D0D9DF-49E6-45DB-B12F-FB7AB88497AB}" type="presParOf" srcId="{917BDA3D-04C2-4099-BBCC-5C902A5E50EF}" destId="{F0199AFD-4DB2-4606-8079-449984179047}" srcOrd="1" destOrd="0" presId="urn:microsoft.com/office/officeart/2008/layout/VerticalCurvedList"/>
    <dgm:cxn modelId="{5670A990-FC33-42BD-BD86-C39FD68F2E8E}" type="presParOf" srcId="{917BDA3D-04C2-4099-BBCC-5C902A5E50EF}" destId="{8D604EA8-E4EE-4A82-A911-BB5D96CAA19A}" srcOrd="2" destOrd="0" presId="urn:microsoft.com/office/officeart/2008/layout/VerticalCurvedList"/>
    <dgm:cxn modelId="{19DBBD2B-B1FD-4F63-B7F4-09E359A89D24}" type="presParOf" srcId="{917BDA3D-04C2-4099-BBCC-5C902A5E50EF}" destId="{AF0A55AA-999E-4636-B64E-C16B621E5F8F}" srcOrd="3" destOrd="0" presId="urn:microsoft.com/office/officeart/2008/layout/VerticalCurvedList"/>
    <dgm:cxn modelId="{618337A7-F4E6-46C2-8CA3-D65E7EF0F979}" type="presParOf" srcId="{D3F0A5C5-1454-41CE-92B3-FD47023880E6}" destId="{0A62C08B-2A1F-48A1-9995-8ACDB3A10F86}" srcOrd="1" destOrd="0" presId="urn:microsoft.com/office/officeart/2008/layout/VerticalCurvedList"/>
    <dgm:cxn modelId="{E05B28FC-0B1E-4EBD-AC74-2FEF48A56FD4}" type="presParOf" srcId="{D3F0A5C5-1454-41CE-92B3-FD47023880E6}" destId="{1FFE4D3C-C025-4F35-B226-0BA461E1E815}" srcOrd="2" destOrd="0" presId="urn:microsoft.com/office/officeart/2008/layout/VerticalCurvedList"/>
    <dgm:cxn modelId="{5B6C1EA5-981B-4DA1-BD82-D345AFAEBEC3}" type="presParOf" srcId="{1FFE4D3C-C025-4F35-B226-0BA461E1E815}" destId="{79EAD82F-675B-4A6C-8AF6-CFE0E6981D49}" srcOrd="0" destOrd="0" presId="urn:microsoft.com/office/officeart/2008/layout/VerticalCurvedList"/>
    <dgm:cxn modelId="{D1AEDDD7-3B84-482B-8C11-558A8DA76949}" type="presParOf" srcId="{D3F0A5C5-1454-41CE-92B3-FD47023880E6}" destId="{07FFF46B-7764-45D8-A488-45545D18E7C9}" srcOrd="3" destOrd="0" presId="urn:microsoft.com/office/officeart/2008/layout/VerticalCurvedList"/>
    <dgm:cxn modelId="{02F33542-730E-4229-A3D1-C4E1005B4FAD}" type="presParOf" srcId="{D3F0A5C5-1454-41CE-92B3-FD47023880E6}" destId="{F1AB949B-BFC7-4E24-A569-528621F94316}" srcOrd="4" destOrd="0" presId="urn:microsoft.com/office/officeart/2008/layout/VerticalCurvedList"/>
    <dgm:cxn modelId="{924AE5FE-D713-4A9C-B412-980AE9A2EF93}" type="presParOf" srcId="{F1AB949B-BFC7-4E24-A569-528621F94316}" destId="{D99091C5-B2A9-4FC5-B565-ACEBB0EDA525}" srcOrd="0" destOrd="0" presId="urn:microsoft.com/office/officeart/2008/layout/VerticalCurvedList"/>
    <dgm:cxn modelId="{C6934D5C-4E45-4A29-ADEC-9495CED2676F}" type="presParOf" srcId="{D3F0A5C5-1454-41CE-92B3-FD47023880E6}" destId="{2E4BE526-1551-48C1-B7FD-E5ACE02DDF4E}" srcOrd="5" destOrd="0" presId="urn:microsoft.com/office/officeart/2008/layout/VerticalCurvedList"/>
    <dgm:cxn modelId="{65E9A616-B682-474F-BF00-A9941D5F5FAF}" type="presParOf" srcId="{D3F0A5C5-1454-41CE-92B3-FD47023880E6}" destId="{92891644-99E4-44CF-914A-9C93A42994C7}" srcOrd="6" destOrd="0" presId="urn:microsoft.com/office/officeart/2008/layout/VerticalCurvedList"/>
    <dgm:cxn modelId="{1E184D4A-FB17-4958-A0A5-7DC6C7419DE1}" type="presParOf" srcId="{92891644-99E4-44CF-914A-9C93A42994C7}" destId="{2BD23B92-0609-457E-AABD-835437224B9D}" srcOrd="0" destOrd="0" presId="urn:microsoft.com/office/officeart/2008/layout/VerticalCurvedList"/>
    <dgm:cxn modelId="{9FC6F658-5327-4867-85E6-1CA06A67DB8A}" type="presParOf" srcId="{D3F0A5C5-1454-41CE-92B3-FD47023880E6}" destId="{47C698E2-E134-413A-A41D-BD0BF2BACD1F}" srcOrd="7" destOrd="0" presId="urn:microsoft.com/office/officeart/2008/layout/VerticalCurvedList"/>
    <dgm:cxn modelId="{37D90EF9-EC06-4F74-A68E-05B5F0C36914}" type="presParOf" srcId="{D3F0A5C5-1454-41CE-92B3-FD47023880E6}" destId="{0002A0C6-5692-47D1-BAC8-C82C69A37736}" srcOrd="8" destOrd="0" presId="urn:microsoft.com/office/officeart/2008/layout/VerticalCurvedList"/>
    <dgm:cxn modelId="{89C147ED-DBC4-4D5F-ACF1-949E1CB233D2}" type="presParOf" srcId="{0002A0C6-5692-47D1-BAC8-C82C69A37736}" destId="{2FF1B18E-9540-493A-8A0A-B542978762EF}" srcOrd="0" destOrd="0" presId="urn:microsoft.com/office/officeart/2008/layout/VerticalCurvedList"/>
    <dgm:cxn modelId="{16593DC7-D1E5-454B-8A3E-438A84928434}" type="presParOf" srcId="{D3F0A5C5-1454-41CE-92B3-FD47023880E6}" destId="{AA2367DF-9879-4178-BA21-C81C7346E73F}" srcOrd="9" destOrd="0" presId="urn:microsoft.com/office/officeart/2008/layout/VerticalCurvedList"/>
    <dgm:cxn modelId="{33348400-A075-4AF8-A96B-0FC649023510}" type="presParOf" srcId="{D3F0A5C5-1454-41CE-92B3-FD47023880E6}" destId="{40894787-8E04-4105-890B-D9F1A39EC0BB}" srcOrd="10" destOrd="0" presId="urn:microsoft.com/office/officeart/2008/layout/VerticalCurvedList"/>
    <dgm:cxn modelId="{B4C8B025-6E1A-4AA8-94D3-3BFC88D8D1D7}" type="presParOf" srcId="{40894787-8E04-4105-890B-D9F1A39EC0BB}" destId="{7B4F4307-9583-456A-A9D2-55FB02AB2F3E}" srcOrd="0" destOrd="0" presId="urn:microsoft.com/office/officeart/2008/layout/VerticalCurve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199AFD-4DB2-4606-8079-449984179047}">
      <dsp:nvSpPr>
        <dsp:cNvPr id="0" name=""/>
        <dsp:cNvSpPr/>
      </dsp:nvSpPr>
      <dsp:spPr>
        <a:xfrm>
          <a:off x="-5634932" y="-862606"/>
          <a:ext cx="6708969" cy="6708969"/>
        </a:xfrm>
        <a:prstGeom prst="blockArc">
          <a:avLst>
            <a:gd name="adj1" fmla="val 18900000"/>
            <a:gd name="adj2" fmla="val 2700000"/>
            <a:gd name="adj3" fmla="val 322"/>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A62C08B-2A1F-48A1-9995-8ACDB3A10F86}">
      <dsp:nvSpPr>
        <dsp:cNvPr id="0" name=""/>
        <dsp:cNvSpPr/>
      </dsp:nvSpPr>
      <dsp:spPr>
        <a:xfrm>
          <a:off x="469529" y="311385"/>
          <a:ext cx="7388471" cy="623168"/>
        </a:xfrm>
        <a:prstGeom prst="rect">
          <a:avLst/>
        </a:prstGeom>
        <a:solidFill>
          <a:srgbClr val="FF7C8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4640" tIns="68580" rIns="68580" bIns="68580" numCol="1" spcCol="1270" anchor="ctr" anchorCtr="0">
          <a:noAutofit/>
        </a:bodyPr>
        <a:lstStyle/>
        <a:p>
          <a:pPr lvl="0" algn="l" defTabSz="1200150">
            <a:lnSpc>
              <a:spcPct val="90000"/>
            </a:lnSpc>
            <a:spcBef>
              <a:spcPct val="0"/>
            </a:spcBef>
            <a:spcAft>
              <a:spcPct val="35000"/>
            </a:spcAft>
          </a:pPr>
          <a:r>
            <a:rPr lang="id-ID" sz="2700" b="1" kern="1200" dirty="0" smtClean="0">
              <a:solidFill>
                <a:srgbClr val="C00000"/>
              </a:solidFill>
            </a:rPr>
            <a:t>Pendahuluan</a:t>
          </a:r>
          <a:endParaRPr lang="en-US" sz="2700" b="1" kern="1200" dirty="0">
            <a:solidFill>
              <a:srgbClr val="C00000"/>
            </a:solidFill>
          </a:endParaRPr>
        </a:p>
      </dsp:txBody>
      <dsp:txXfrm>
        <a:off x="469529" y="311385"/>
        <a:ext cx="7388471" cy="623168"/>
      </dsp:txXfrm>
    </dsp:sp>
    <dsp:sp modelId="{79EAD82F-675B-4A6C-8AF6-CFE0E6981D49}">
      <dsp:nvSpPr>
        <dsp:cNvPr id="0" name=""/>
        <dsp:cNvSpPr/>
      </dsp:nvSpPr>
      <dsp:spPr>
        <a:xfrm>
          <a:off x="80048" y="233489"/>
          <a:ext cx="778961" cy="778961"/>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7FFF46B-7764-45D8-A488-45545D18E7C9}">
      <dsp:nvSpPr>
        <dsp:cNvPr id="0" name=""/>
        <dsp:cNvSpPr/>
      </dsp:nvSpPr>
      <dsp:spPr>
        <a:xfrm>
          <a:off x="916073" y="1245839"/>
          <a:ext cx="6941926" cy="623168"/>
        </a:xfrm>
        <a:prstGeom prst="rect">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4640" tIns="68580" rIns="68580" bIns="68580" numCol="1" spcCol="1270" anchor="ctr" anchorCtr="0">
          <a:noAutofit/>
        </a:bodyPr>
        <a:lstStyle/>
        <a:p>
          <a:pPr lvl="0" algn="l" defTabSz="1200150">
            <a:lnSpc>
              <a:spcPct val="90000"/>
            </a:lnSpc>
            <a:spcBef>
              <a:spcPct val="0"/>
            </a:spcBef>
            <a:spcAft>
              <a:spcPct val="35000"/>
            </a:spcAft>
          </a:pPr>
          <a:r>
            <a:rPr lang="id-ID" sz="2700" b="1" kern="1200" dirty="0" smtClean="0">
              <a:solidFill>
                <a:srgbClr val="C00000"/>
              </a:solidFill>
            </a:rPr>
            <a:t>Regulasi dan Kajian Pustaka</a:t>
          </a:r>
          <a:endParaRPr lang="en-US" sz="2700" b="1" kern="1200" dirty="0">
            <a:solidFill>
              <a:srgbClr val="C00000"/>
            </a:solidFill>
          </a:endParaRPr>
        </a:p>
      </dsp:txBody>
      <dsp:txXfrm>
        <a:off x="916073" y="1245839"/>
        <a:ext cx="6941926" cy="623168"/>
      </dsp:txXfrm>
    </dsp:sp>
    <dsp:sp modelId="{D99091C5-B2A9-4FC5-B565-ACEBB0EDA525}">
      <dsp:nvSpPr>
        <dsp:cNvPr id="0" name=""/>
        <dsp:cNvSpPr/>
      </dsp:nvSpPr>
      <dsp:spPr>
        <a:xfrm>
          <a:off x="526593" y="1167943"/>
          <a:ext cx="778961" cy="778961"/>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4BE526-1551-48C1-B7FD-E5ACE02DDF4E}">
      <dsp:nvSpPr>
        <dsp:cNvPr id="0" name=""/>
        <dsp:cNvSpPr/>
      </dsp:nvSpPr>
      <dsp:spPr>
        <a:xfrm>
          <a:off x="1053127" y="2180294"/>
          <a:ext cx="6804873" cy="623168"/>
        </a:xfrm>
        <a:prstGeom prst="rect">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4640" tIns="68580" rIns="68580" bIns="68580" numCol="1" spcCol="1270" anchor="ctr" anchorCtr="0">
          <a:noAutofit/>
        </a:bodyPr>
        <a:lstStyle/>
        <a:p>
          <a:pPr lvl="0" algn="l" defTabSz="1200150">
            <a:lnSpc>
              <a:spcPct val="90000"/>
            </a:lnSpc>
            <a:spcBef>
              <a:spcPct val="0"/>
            </a:spcBef>
            <a:spcAft>
              <a:spcPct val="35000"/>
            </a:spcAft>
          </a:pPr>
          <a:r>
            <a:rPr lang="id-ID" sz="2700" b="1" kern="1200" dirty="0" smtClean="0">
              <a:solidFill>
                <a:srgbClr val="C00000"/>
              </a:solidFill>
            </a:rPr>
            <a:t>Metodologi</a:t>
          </a:r>
          <a:endParaRPr lang="en-US" sz="2700" b="1" kern="1200" dirty="0">
            <a:solidFill>
              <a:srgbClr val="C00000"/>
            </a:solidFill>
          </a:endParaRPr>
        </a:p>
      </dsp:txBody>
      <dsp:txXfrm>
        <a:off x="1053127" y="2180294"/>
        <a:ext cx="6804873" cy="623168"/>
      </dsp:txXfrm>
    </dsp:sp>
    <dsp:sp modelId="{2BD23B92-0609-457E-AABD-835437224B9D}">
      <dsp:nvSpPr>
        <dsp:cNvPr id="0" name=""/>
        <dsp:cNvSpPr/>
      </dsp:nvSpPr>
      <dsp:spPr>
        <a:xfrm>
          <a:off x="663646" y="2102397"/>
          <a:ext cx="778961" cy="778961"/>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7C698E2-E134-413A-A41D-BD0BF2BACD1F}">
      <dsp:nvSpPr>
        <dsp:cNvPr id="0" name=""/>
        <dsp:cNvSpPr/>
      </dsp:nvSpPr>
      <dsp:spPr>
        <a:xfrm>
          <a:off x="916073" y="3114748"/>
          <a:ext cx="6941926" cy="623168"/>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4640" tIns="68580" rIns="68580" bIns="68580" numCol="1" spcCol="1270" anchor="ctr" anchorCtr="0">
          <a:noAutofit/>
        </a:bodyPr>
        <a:lstStyle/>
        <a:p>
          <a:pPr lvl="0" algn="l" defTabSz="1200150">
            <a:lnSpc>
              <a:spcPct val="90000"/>
            </a:lnSpc>
            <a:spcBef>
              <a:spcPct val="0"/>
            </a:spcBef>
            <a:spcAft>
              <a:spcPct val="35000"/>
            </a:spcAft>
          </a:pPr>
          <a:r>
            <a:rPr lang="id-ID" sz="2700" b="1" kern="1200" dirty="0" smtClean="0">
              <a:solidFill>
                <a:srgbClr val="C00000"/>
              </a:solidFill>
            </a:rPr>
            <a:t>Strukrur Organisasi dan Jadwal Pelaksanaan</a:t>
          </a:r>
          <a:endParaRPr lang="en-US" sz="2700" b="1" kern="1200" dirty="0">
            <a:solidFill>
              <a:srgbClr val="C00000"/>
            </a:solidFill>
          </a:endParaRPr>
        </a:p>
      </dsp:txBody>
      <dsp:txXfrm>
        <a:off x="916073" y="3114748"/>
        <a:ext cx="6941926" cy="623168"/>
      </dsp:txXfrm>
    </dsp:sp>
    <dsp:sp modelId="{2FF1B18E-9540-493A-8A0A-B542978762EF}">
      <dsp:nvSpPr>
        <dsp:cNvPr id="0" name=""/>
        <dsp:cNvSpPr/>
      </dsp:nvSpPr>
      <dsp:spPr>
        <a:xfrm>
          <a:off x="526593" y="3036852"/>
          <a:ext cx="778961" cy="778961"/>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A2367DF-9879-4178-BA21-C81C7346E73F}">
      <dsp:nvSpPr>
        <dsp:cNvPr id="0" name=""/>
        <dsp:cNvSpPr/>
      </dsp:nvSpPr>
      <dsp:spPr>
        <a:xfrm>
          <a:off x="469529" y="4049202"/>
          <a:ext cx="7388471" cy="623168"/>
        </a:xfrm>
        <a:prstGeom prst="rect">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4640" tIns="68580" rIns="68580" bIns="68580" numCol="1" spcCol="1270" anchor="ctr" anchorCtr="0">
          <a:noAutofit/>
        </a:bodyPr>
        <a:lstStyle/>
        <a:p>
          <a:pPr lvl="0" algn="l" defTabSz="1200150">
            <a:lnSpc>
              <a:spcPct val="90000"/>
            </a:lnSpc>
            <a:spcBef>
              <a:spcPct val="0"/>
            </a:spcBef>
            <a:spcAft>
              <a:spcPct val="35000"/>
            </a:spcAft>
          </a:pPr>
          <a:r>
            <a:rPr lang="id-ID" sz="2700" b="1" kern="1200" dirty="0" smtClean="0">
              <a:solidFill>
                <a:srgbClr val="C00000"/>
              </a:solidFill>
            </a:rPr>
            <a:t>Rencana Tindak Lanjut</a:t>
          </a:r>
          <a:endParaRPr lang="en-US" sz="2700" b="1" kern="1200" dirty="0">
            <a:solidFill>
              <a:srgbClr val="C00000"/>
            </a:solidFill>
          </a:endParaRPr>
        </a:p>
      </dsp:txBody>
      <dsp:txXfrm>
        <a:off x="469529" y="4049202"/>
        <a:ext cx="7388471" cy="623168"/>
      </dsp:txXfrm>
    </dsp:sp>
    <dsp:sp modelId="{7B4F4307-9583-456A-A9D2-55FB02AB2F3E}">
      <dsp:nvSpPr>
        <dsp:cNvPr id="0" name=""/>
        <dsp:cNvSpPr/>
      </dsp:nvSpPr>
      <dsp:spPr>
        <a:xfrm>
          <a:off x="80048" y="3971306"/>
          <a:ext cx="778961" cy="778961"/>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432" cy="497995"/>
          </a:xfrm>
          <a:prstGeom prst="rect">
            <a:avLst/>
          </a:prstGeom>
        </p:spPr>
        <p:txBody>
          <a:bodyPr vert="horz" lIns="90861" tIns="45430" rIns="90861" bIns="45430" rtlCol="0"/>
          <a:lstStyle>
            <a:lvl1pPr algn="l">
              <a:defRPr sz="1200"/>
            </a:lvl1pPr>
          </a:lstStyle>
          <a:p>
            <a:endParaRPr lang="en-US"/>
          </a:p>
        </p:txBody>
      </p:sp>
      <p:sp>
        <p:nvSpPr>
          <p:cNvPr id="3" name="Date Placeholder 2"/>
          <p:cNvSpPr>
            <a:spLocks noGrp="1"/>
          </p:cNvSpPr>
          <p:nvPr>
            <p:ph type="dt" sz="quarter" idx="1"/>
          </p:nvPr>
        </p:nvSpPr>
        <p:spPr>
          <a:xfrm>
            <a:off x="3884988" y="0"/>
            <a:ext cx="2971432" cy="497995"/>
          </a:xfrm>
          <a:prstGeom prst="rect">
            <a:avLst/>
          </a:prstGeom>
        </p:spPr>
        <p:txBody>
          <a:bodyPr vert="horz" lIns="90861" tIns="45430" rIns="90861" bIns="45430" rtlCol="0"/>
          <a:lstStyle>
            <a:lvl1pPr algn="r">
              <a:defRPr sz="1200"/>
            </a:lvl1pPr>
          </a:lstStyle>
          <a:p>
            <a:fld id="{48FCB8CF-8BD9-4DA6-8BC8-2C39DD52DAD3}" type="datetimeFigureOut">
              <a:rPr lang="en-US" smtClean="0"/>
              <a:pPr/>
              <a:t>5/18/2018</a:t>
            </a:fld>
            <a:endParaRPr lang="en-US"/>
          </a:p>
        </p:txBody>
      </p:sp>
      <p:sp>
        <p:nvSpPr>
          <p:cNvPr id="4" name="Footer Placeholder 3"/>
          <p:cNvSpPr>
            <a:spLocks noGrp="1"/>
          </p:cNvSpPr>
          <p:nvPr>
            <p:ph type="ftr" sz="quarter" idx="2"/>
          </p:nvPr>
        </p:nvSpPr>
        <p:spPr>
          <a:xfrm>
            <a:off x="0" y="9447706"/>
            <a:ext cx="2971432" cy="497995"/>
          </a:xfrm>
          <a:prstGeom prst="rect">
            <a:avLst/>
          </a:prstGeom>
        </p:spPr>
        <p:txBody>
          <a:bodyPr vert="horz" lIns="90861" tIns="45430" rIns="90861" bIns="45430" rtlCol="0" anchor="b"/>
          <a:lstStyle>
            <a:lvl1pPr algn="l">
              <a:defRPr sz="1200"/>
            </a:lvl1pPr>
          </a:lstStyle>
          <a:p>
            <a:endParaRPr lang="en-US"/>
          </a:p>
        </p:txBody>
      </p:sp>
      <p:sp>
        <p:nvSpPr>
          <p:cNvPr id="5" name="Slide Number Placeholder 4"/>
          <p:cNvSpPr>
            <a:spLocks noGrp="1"/>
          </p:cNvSpPr>
          <p:nvPr>
            <p:ph type="sldNum" sz="quarter" idx="3"/>
          </p:nvPr>
        </p:nvSpPr>
        <p:spPr>
          <a:xfrm>
            <a:off x="3884988" y="9447706"/>
            <a:ext cx="2971432" cy="497995"/>
          </a:xfrm>
          <a:prstGeom prst="rect">
            <a:avLst/>
          </a:prstGeom>
        </p:spPr>
        <p:txBody>
          <a:bodyPr vert="horz" lIns="90861" tIns="45430" rIns="90861" bIns="45430" rtlCol="0" anchor="b"/>
          <a:lstStyle>
            <a:lvl1pPr algn="r">
              <a:defRPr sz="1200"/>
            </a:lvl1pPr>
          </a:lstStyle>
          <a:p>
            <a:fld id="{80E23A3F-BF80-40F6-A62F-EEFE4174FC2D}" type="slidenum">
              <a:rPr lang="en-US" smtClean="0"/>
              <a:pPr/>
              <a:t>‹#›</a:t>
            </a:fld>
            <a:endParaRPr lang="en-US"/>
          </a:p>
        </p:txBody>
      </p:sp>
    </p:spTree>
    <p:extLst>
      <p:ext uri="{BB962C8B-B14F-4D97-AF65-F5344CB8AC3E}">
        <p14:creationId xmlns:p14="http://schemas.microsoft.com/office/powerpoint/2010/main" xmlns="" val="8002575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71801" cy="497364"/>
          </a:xfrm>
          <a:prstGeom prst="rect">
            <a:avLst/>
          </a:prstGeom>
        </p:spPr>
        <p:txBody>
          <a:bodyPr vert="horz" lIns="96005" tIns="48002" rIns="96005" bIns="48002" rtlCol="0"/>
          <a:lstStyle>
            <a:lvl1pPr algn="l">
              <a:defRPr sz="1300"/>
            </a:lvl1pPr>
          </a:lstStyle>
          <a:p>
            <a:endParaRPr lang="en-US"/>
          </a:p>
        </p:txBody>
      </p:sp>
      <p:sp>
        <p:nvSpPr>
          <p:cNvPr id="3" name="Date Placeholder 2"/>
          <p:cNvSpPr>
            <a:spLocks noGrp="1"/>
          </p:cNvSpPr>
          <p:nvPr>
            <p:ph type="dt" idx="1"/>
          </p:nvPr>
        </p:nvSpPr>
        <p:spPr>
          <a:xfrm>
            <a:off x="3884613" y="2"/>
            <a:ext cx="2971801" cy="497364"/>
          </a:xfrm>
          <a:prstGeom prst="rect">
            <a:avLst/>
          </a:prstGeom>
        </p:spPr>
        <p:txBody>
          <a:bodyPr vert="horz" lIns="96005" tIns="48002" rIns="96005" bIns="48002" rtlCol="0"/>
          <a:lstStyle>
            <a:lvl1pPr algn="r">
              <a:defRPr sz="1300"/>
            </a:lvl1pPr>
          </a:lstStyle>
          <a:p>
            <a:fld id="{29F71552-2A72-4F90-83E4-F6EADA4B4247}" type="datetimeFigureOut">
              <a:rPr lang="en-US" smtClean="0"/>
              <a:pPr/>
              <a:t>5/18/2018</a:t>
            </a:fld>
            <a:endParaRPr lang="en-US"/>
          </a:p>
        </p:txBody>
      </p:sp>
      <p:sp>
        <p:nvSpPr>
          <p:cNvPr id="4" name="Slide Image Placeholder 3"/>
          <p:cNvSpPr>
            <a:spLocks noGrp="1" noRot="1" noChangeAspect="1"/>
          </p:cNvSpPr>
          <p:nvPr>
            <p:ph type="sldImg" idx="2"/>
          </p:nvPr>
        </p:nvSpPr>
        <p:spPr>
          <a:xfrm>
            <a:off x="735013" y="744538"/>
            <a:ext cx="5387975" cy="3732212"/>
          </a:xfrm>
          <a:prstGeom prst="rect">
            <a:avLst/>
          </a:prstGeom>
          <a:noFill/>
          <a:ln w="12700">
            <a:solidFill>
              <a:prstClr val="black"/>
            </a:solidFill>
          </a:ln>
        </p:spPr>
        <p:txBody>
          <a:bodyPr vert="horz" lIns="96005" tIns="48002" rIns="96005" bIns="48002" rtlCol="0" anchor="ctr"/>
          <a:lstStyle/>
          <a:p>
            <a:endParaRPr lang="en-US"/>
          </a:p>
        </p:txBody>
      </p:sp>
      <p:sp>
        <p:nvSpPr>
          <p:cNvPr id="5" name="Notes Placeholder 4"/>
          <p:cNvSpPr>
            <a:spLocks noGrp="1"/>
          </p:cNvSpPr>
          <p:nvPr>
            <p:ph type="body" sz="quarter" idx="3"/>
          </p:nvPr>
        </p:nvSpPr>
        <p:spPr>
          <a:xfrm>
            <a:off x="685800" y="4724957"/>
            <a:ext cx="5486400" cy="4476274"/>
          </a:xfrm>
          <a:prstGeom prst="rect">
            <a:avLst/>
          </a:prstGeom>
        </p:spPr>
        <p:txBody>
          <a:bodyPr vert="horz" lIns="96005" tIns="48002" rIns="96005" bIns="4800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9448186"/>
            <a:ext cx="2971801" cy="497364"/>
          </a:xfrm>
          <a:prstGeom prst="rect">
            <a:avLst/>
          </a:prstGeom>
        </p:spPr>
        <p:txBody>
          <a:bodyPr vert="horz" lIns="96005" tIns="48002" rIns="96005" bIns="48002" rtlCol="0" anchor="b"/>
          <a:lstStyle>
            <a:lvl1pPr algn="l">
              <a:defRPr sz="1300"/>
            </a:lvl1pPr>
          </a:lstStyle>
          <a:p>
            <a:endParaRPr lang="en-US"/>
          </a:p>
        </p:txBody>
      </p:sp>
      <p:sp>
        <p:nvSpPr>
          <p:cNvPr id="7" name="Slide Number Placeholder 6"/>
          <p:cNvSpPr>
            <a:spLocks noGrp="1"/>
          </p:cNvSpPr>
          <p:nvPr>
            <p:ph type="sldNum" sz="quarter" idx="5"/>
          </p:nvPr>
        </p:nvSpPr>
        <p:spPr>
          <a:xfrm>
            <a:off x="3884613" y="9448186"/>
            <a:ext cx="2971801" cy="497364"/>
          </a:xfrm>
          <a:prstGeom prst="rect">
            <a:avLst/>
          </a:prstGeom>
        </p:spPr>
        <p:txBody>
          <a:bodyPr vert="horz" lIns="96005" tIns="48002" rIns="96005" bIns="48002" rtlCol="0" anchor="b"/>
          <a:lstStyle>
            <a:lvl1pPr algn="r">
              <a:defRPr sz="1300"/>
            </a:lvl1pPr>
          </a:lstStyle>
          <a:p>
            <a:fld id="{C63FACF3-F234-4E9C-B6E7-E50D4BA2A2EA}" type="slidenum">
              <a:rPr lang="en-US" smtClean="0"/>
              <a:pPr/>
              <a:t>‹#›</a:t>
            </a:fld>
            <a:endParaRPr lang="en-US"/>
          </a:p>
        </p:txBody>
      </p:sp>
    </p:spTree>
    <p:extLst>
      <p:ext uri="{BB962C8B-B14F-4D97-AF65-F5344CB8AC3E}">
        <p14:creationId xmlns:p14="http://schemas.microsoft.com/office/powerpoint/2010/main" xmlns="" val="1124612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dirty="0" smtClean="0"/>
              <a:t>M</a:t>
            </a:r>
            <a:r>
              <a:rPr lang="en-US" sz="1200" dirty="0" err="1" smtClean="0"/>
              <a:t>engetahui</a:t>
            </a:r>
            <a:r>
              <a:rPr lang="en-US" sz="1200" dirty="0" smtClean="0"/>
              <a:t> </a:t>
            </a:r>
            <a:r>
              <a:rPr lang="en-US" sz="1200" dirty="0" err="1" smtClean="0"/>
              <a:t>asal</a:t>
            </a:r>
            <a:r>
              <a:rPr lang="en-US" sz="1200" dirty="0" smtClean="0"/>
              <a:t> </a:t>
            </a:r>
            <a:r>
              <a:rPr lang="en-US" sz="1200" dirty="0" err="1" smtClean="0"/>
              <a:t>tujuan</a:t>
            </a:r>
            <a:r>
              <a:rPr lang="en-US" sz="1200" dirty="0" smtClean="0"/>
              <a:t> ,</a:t>
            </a:r>
            <a:r>
              <a:rPr lang="en-US" sz="1200" dirty="0" err="1" smtClean="0"/>
              <a:t>lintasan</a:t>
            </a:r>
            <a:r>
              <a:rPr lang="en-US" sz="1200" dirty="0" smtClean="0"/>
              <a:t> </a:t>
            </a:r>
            <a:r>
              <a:rPr lang="en-US" sz="1200" dirty="0" err="1" smtClean="0"/>
              <a:t>angkutan</a:t>
            </a:r>
            <a:r>
              <a:rPr lang="en-US" sz="1200" dirty="0" smtClean="0"/>
              <a:t> </a:t>
            </a:r>
            <a:r>
              <a:rPr lang="en-US" sz="1200" dirty="0" err="1" smtClean="0"/>
              <a:t>alat</a:t>
            </a:r>
            <a:r>
              <a:rPr lang="en-US" sz="1200" dirty="0" smtClean="0"/>
              <a:t> </a:t>
            </a:r>
            <a:r>
              <a:rPr lang="en-US" sz="1200" dirty="0" err="1" smtClean="0"/>
              <a:t>berat</a:t>
            </a:r>
            <a:r>
              <a:rPr lang="en-US" sz="1200" dirty="0" smtClean="0"/>
              <a:t> </a:t>
            </a:r>
            <a:r>
              <a:rPr lang="en-US" sz="1200" dirty="0" err="1" smtClean="0"/>
              <a:t>dan</a:t>
            </a:r>
            <a:r>
              <a:rPr lang="en-US" sz="1200" dirty="0" smtClean="0"/>
              <a:t> B3</a:t>
            </a:r>
            <a:endParaRPr lang="id-ID" sz="1200" dirty="0" smtClean="0"/>
          </a:p>
          <a:p>
            <a:r>
              <a:rPr lang="en-US" sz="1200" dirty="0" err="1" smtClean="0"/>
              <a:t>Mengetahui</a:t>
            </a:r>
            <a:r>
              <a:rPr lang="en-US" sz="1200" dirty="0" smtClean="0"/>
              <a:t> </a:t>
            </a:r>
            <a:r>
              <a:rPr lang="en-US" sz="1200" dirty="0" err="1" smtClean="0"/>
              <a:t>jarak</a:t>
            </a:r>
            <a:r>
              <a:rPr lang="en-US" sz="1200" dirty="0" smtClean="0"/>
              <a:t>, </a:t>
            </a:r>
            <a:r>
              <a:rPr lang="en-US" sz="1200" dirty="0" err="1" smtClean="0"/>
              <a:t>waktu</a:t>
            </a:r>
            <a:r>
              <a:rPr lang="en-US" sz="1200" dirty="0" smtClean="0"/>
              <a:t> </a:t>
            </a:r>
            <a:r>
              <a:rPr lang="en-US" sz="1200" dirty="0" err="1" smtClean="0"/>
              <a:t>tempuh</a:t>
            </a:r>
            <a:r>
              <a:rPr lang="en-US" sz="1200" dirty="0" smtClean="0"/>
              <a:t> </a:t>
            </a:r>
            <a:r>
              <a:rPr lang="en-US" sz="1200" dirty="0" err="1" smtClean="0"/>
              <a:t>asal</a:t>
            </a:r>
            <a:r>
              <a:rPr lang="en-US" sz="1200" dirty="0" smtClean="0"/>
              <a:t> </a:t>
            </a:r>
            <a:r>
              <a:rPr lang="en-US" sz="1200" dirty="0" err="1" smtClean="0"/>
              <a:t>tujuan</a:t>
            </a:r>
            <a:endParaRPr lang="id-ID" sz="1200" dirty="0" smtClean="0"/>
          </a:p>
          <a:p>
            <a:endParaRPr lang="en-US" dirty="0"/>
          </a:p>
        </p:txBody>
      </p:sp>
      <p:sp>
        <p:nvSpPr>
          <p:cNvPr id="4" name="Slide Number Placeholder 3"/>
          <p:cNvSpPr>
            <a:spLocks noGrp="1"/>
          </p:cNvSpPr>
          <p:nvPr>
            <p:ph type="sldNum" sz="quarter" idx="10"/>
          </p:nvPr>
        </p:nvSpPr>
        <p:spPr/>
        <p:txBody>
          <a:bodyPr/>
          <a:lstStyle/>
          <a:p>
            <a:fld id="{C63FACF3-F234-4E9C-B6E7-E50D4BA2A2EA}" type="slidenum">
              <a:rPr lang="en-US" smtClean="0"/>
              <a:pPr/>
              <a:t>12</a:t>
            </a:fld>
            <a:endParaRPr lang="en-US"/>
          </a:p>
        </p:txBody>
      </p:sp>
    </p:spTree>
    <p:extLst>
      <p:ext uri="{BB962C8B-B14F-4D97-AF65-F5344CB8AC3E}">
        <p14:creationId xmlns:p14="http://schemas.microsoft.com/office/powerpoint/2010/main" xmlns="" val="3931557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smtClean="0"/>
              <a:t>Mohon masukan dan arahan terhadap paparan yang kami sampaikan agar kegiatan ini lebih terarah dan mencapai output yang diharapkan</a:t>
            </a:r>
            <a:endParaRPr lang="en-US" dirty="0"/>
          </a:p>
        </p:txBody>
      </p:sp>
      <p:sp>
        <p:nvSpPr>
          <p:cNvPr id="4" name="Slide Number Placeholder 3"/>
          <p:cNvSpPr>
            <a:spLocks noGrp="1"/>
          </p:cNvSpPr>
          <p:nvPr>
            <p:ph type="sldNum" sz="quarter" idx="10"/>
          </p:nvPr>
        </p:nvSpPr>
        <p:spPr/>
        <p:txBody>
          <a:bodyPr/>
          <a:lstStyle/>
          <a:p>
            <a:fld id="{C63FACF3-F234-4E9C-B6E7-E50D4BA2A2EA}" type="slidenum">
              <a:rPr lang="en-US" smtClean="0"/>
              <a:pPr/>
              <a:t>16</a:t>
            </a:fld>
            <a:endParaRPr lang="en-US"/>
          </a:p>
        </p:txBody>
      </p:sp>
    </p:spTree>
    <p:extLst>
      <p:ext uri="{BB962C8B-B14F-4D97-AF65-F5344CB8AC3E}">
        <p14:creationId xmlns:p14="http://schemas.microsoft.com/office/powerpoint/2010/main" xmlns="" val="40469382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905001"/>
            <a:ext cx="817245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742950" y="4572000"/>
            <a:ext cx="700024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F072C81-C829-4FCB-AFCB-5621E69FB48D}" type="datetimeFigureOut">
              <a:rPr lang="en-US" smtClean="0"/>
              <a:pPr/>
              <a:t>5/18/2018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F87104-28EF-46EB-9CE2-78671BD2E9D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072C81-C829-4FCB-AFCB-5621E69FB48D}" type="datetimeFigureOut">
              <a:rPr lang="en-US" smtClean="0"/>
              <a:pPr/>
              <a:t>5/18/2018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F87104-28EF-46EB-9CE2-78671BD2E9D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5486400"/>
            <a:ext cx="8297994"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3852863"/>
            <a:ext cx="6646994"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072C81-C829-4FCB-AFCB-5621E69FB48D}" type="datetimeFigureOut">
              <a:rPr lang="en-US" smtClean="0"/>
              <a:pPr/>
              <a:t>5/18/2018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F87104-28EF-46EB-9CE2-78671BD2E9D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36192"/>
            <a:ext cx="39624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87900" y="1536192"/>
            <a:ext cx="39624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F072C81-C829-4FCB-AFCB-5621E69FB48D}" type="datetimeFigureOut">
              <a:rPr lang="en-US" smtClean="0"/>
              <a:pPr/>
              <a:t>5/18/2018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F87104-28EF-46EB-9CE2-78671BD2E9D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39624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39624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87900" y="1535113"/>
            <a:ext cx="39624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87900" y="2174875"/>
            <a:ext cx="39624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F072C81-C829-4FCB-AFCB-5621E69FB48D}" type="datetimeFigureOut">
              <a:rPr lang="en-US" smtClean="0"/>
              <a:pPr/>
              <a:t>5/18/2018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F87104-28EF-46EB-9CE2-78671BD2E9D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F072C81-C829-4FCB-AFCB-5621E69FB48D}" type="datetimeFigureOut">
              <a:rPr lang="en-US" smtClean="0"/>
              <a:pPr/>
              <a:t>5/18/2018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F87104-28EF-46EB-9CE2-78671BD2E9D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072C81-C829-4FCB-AFCB-5621E69FB48D}" type="datetimeFigureOut">
              <a:rPr lang="en-US" smtClean="0"/>
              <a:pPr/>
              <a:t>5/18/2018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F87104-28EF-46EB-9CE2-78671BD2E9D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30201" y="5495544"/>
            <a:ext cx="84201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30200" y="6096000"/>
            <a:ext cx="84201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072C81-C829-4FCB-AFCB-5621E69FB48D}" type="datetimeFigureOut">
              <a:rPr lang="en-US" smtClean="0"/>
              <a:pPr/>
              <a:t>5/18/2018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F87104-28EF-46EB-9CE2-78671BD2E9DC}" type="slidenum">
              <a:rPr lang="en-US" smtClean="0"/>
              <a:pPr/>
              <a:t>‹#›</a:t>
            </a:fld>
            <a:endParaRPr lang="en-US"/>
          </a:p>
        </p:txBody>
      </p:sp>
      <p:sp>
        <p:nvSpPr>
          <p:cNvPr id="9" name="Content Placeholder 8"/>
          <p:cNvSpPr>
            <a:spLocks noGrp="1"/>
          </p:cNvSpPr>
          <p:nvPr>
            <p:ph sz="quarter" idx="13"/>
          </p:nvPr>
        </p:nvSpPr>
        <p:spPr>
          <a:xfrm>
            <a:off x="330200" y="381000"/>
            <a:ext cx="84201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26898" y="5495278"/>
            <a:ext cx="84201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916305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26898" y="6096000"/>
            <a:ext cx="84201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BF072C81-C829-4FCB-AFCB-5621E69FB48D}" type="datetimeFigureOut">
              <a:rPr lang="en-US" smtClean="0"/>
              <a:pPr/>
              <a:t>5/18/2018</a:t>
            </a:fld>
            <a:endParaRPr lang="en-US"/>
          </a:p>
        </p:txBody>
      </p:sp>
      <p:sp>
        <p:nvSpPr>
          <p:cNvPr id="9" name="Slide Number Placeholder 8"/>
          <p:cNvSpPr>
            <a:spLocks noGrp="1"/>
          </p:cNvSpPr>
          <p:nvPr>
            <p:ph type="sldNum" sz="quarter" idx="11"/>
          </p:nvPr>
        </p:nvSpPr>
        <p:spPr/>
        <p:txBody>
          <a:bodyPr/>
          <a:lstStyle/>
          <a:p>
            <a:fld id="{EFF87104-28EF-46EB-9CE2-78671BD2E9DC}"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072C81-C829-4FCB-AFCB-5621E69FB48D}" type="datetimeFigureOut">
              <a:rPr lang="en-US" smtClean="0"/>
              <a:pPr/>
              <a:t>5/18/2018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F87104-28EF-46EB-9CE2-78671BD2E9D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189865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072C81-C829-4FCB-AFCB-5621E69FB48D}" type="datetimeFigureOut">
              <a:rPr lang="en-US" smtClean="0"/>
              <a:pPr/>
              <a:t>5/18/2018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F87104-28EF-46EB-9CE2-78671BD2E9D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255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95300" y="1600200"/>
            <a:ext cx="8255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9163050" y="0"/>
            <a:ext cx="7429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163050" y="5486400"/>
            <a:ext cx="74295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9242770" y="5648960"/>
            <a:ext cx="59436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EFF87104-28EF-46EB-9CE2-78671BD2E9DC}" type="slidenum">
              <a:rPr lang="en-US" smtClean="0"/>
              <a:pPr/>
              <a:t>‹#›</a:t>
            </a:fld>
            <a:endParaRPr lang="en-US"/>
          </a:p>
        </p:txBody>
      </p:sp>
      <p:sp>
        <p:nvSpPr>
          <p:cNvPr id="5" name="Footer Placeholder 4"/>
          <p:cNvSpPr>
            <a:spLocks noGrp="1"/>
          </p:cNvSpPr>
          <p:nvPr>
            <p:ph type="ftr" sz="quarter" idx="3"/>
          </p:nvPr>
        </p:nvSpPr>
        <p:spPr>
          <a:xfrm rot="16200000">
            <a:off x="8317790" y="4033520"/>
            <a:ext cx="2367281" cy="39624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8282231" y="1630680"/>
            <a:ext cx="2438399" cy="396240"/>
          </a:xfrm>
          <a:prstGeom prst="rect">
            <a:avLst/>
          </a:prstGeom>
        </p:spPr>
        <p:txBody>
          <a:bodyPr vert="horz" lIns="91440" tIns="45720" rIns="91440" bIns="45720" rtlCol="0" anchor="ctr"/>
          <a:lstStyle>
            <a:lvl1pPr algn="l">
              <a:defRPr sz="1200">
                <a:solidFill>
                  <a:schemeClr val="bg2"/>
                </a:solidFill>
              </a:defRPr>
            </a:lvl1pPr>
          </a:lstStyle>
          <a:p>
            <a:fld id="{BF072C81-C829-4FCB-AFCB-5621E69FB48D}" type="datetimeFigureOut">
              <a:rPr lang="en-US" smtClean="0"/>
              <a:pPr/>
              <a:t>5/18/2018</a:t>
            </a:fld>
            <a:endParaRPr lang="en-US"/>
          </a:p>
        </p:txBody>
      </p:sp>
    </p:spTree>
  </p:cSld>
  <p:clrMap bg1="lt1" tx1="dk1" bg2="lt2" tx2="dk2" accent1="accent1" accent2="accent2" accent3="accent3" accent4="accent4" accent5="accent5" accent6="accent6" hlink="hlink" folHlink="folHlink"/>
  <p:sldLayoutIdLst>
    <p:sldLayoutId id="2147484537" r:id="rId1"/>
    <p:sldLayoutId id="2147484538" r:id="rId2"/>
    <p:sldLayoutId id="2147484539" r:id="rId3"/>
    <p:sldLayoutId id="2147484540" r:id="rId4"/>
    <p:sldLayoutId id="2147484541" r:id="rId5"/>
    <p:sldLayoutId id="2147484542" r:id="rId6"/>
    <p:sldLayoutId id="2147484543" r:id="rId7"/>
    <p:sldLayoutId id="2147484544" r:id="rId8"/>
    <p:sldLayoutId id="2147484545" r:id="rId9"/>
    <p:sldLayoutId id="2147484546" r:id="rId10"/>
    <p:sldLayoutId id="2147484547"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 Id="rId9" Type="http://schemas.openxmlformats.org/officeDocument/2006/relationships/image" Target="../media/image9.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28165" y="2182557"/>
            <a:ext cx="9677835" cy="4653139"/>
          </a:xfrm>
          <a:prstGeom prst="rect">
            <a:avLst/>
          </a:prstGeom>
          <a:solidFill>
            <a:schemeClr val="tx2">
              <a:lumMod val="40000"/>
              <a:lumOff val="60000"/>
            </a:schemeClr>
          </a:solid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33498" y="10"/>
            <a:ext cx="9971033" cy="2204861"/>
          </a:xfrm>
          <a:prstGeom prst="rect">
            <a:avLst/>
          </a:prstGeom>
          <a:solidFill>
            <a:schemeClr val="accent2">
              <a:lumMod val="60000"/>
              <a:lumOff val="4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1"/>
          <p:cNvSpPr>
            <a:spLocks noGrp="1" noChangeArrowheads="1"/>
          </p:cNvSpPr>
          <p:nvPr>
            <p:ph type="ctrTitle"/>
          </p:nvPr>
        </p:nvSpPr>
        <p:spPr bwMode="auto">
          <a:xfrm>
            <a:off x="329301" y="1250761"/>
            <a:ext cx="9576701"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743200" algn="ctr"/>
                <a:tab pos="5486400" algn="r"/>
              </a:tabLst>
              <a:defRPr>
                <a:solidFill>
                  <a:schemeClr val="tx1"/>
                </a:solidFill>
                <a:latin typeface="Arial" panose="020B0604020202020204" pitchFamily="34" charset="0"/>
              </a:defRPr>
            </a:lvl1pPr>
            <a:lvl2pPr eaLnBrk="0" fontAlgn="base" hangingPunct="0">
              <a:spcBef>
                <a:spcPct val="0"/>
              </a:spcBef>
              <a:spcAft>
                <a:spcPct val="0"/>
              </a:spcAft>
              <a:tabLst>
                <a:tab pos="2743200" algn="ctr"/>
                <a:tab pos="5486400" algn="r"/>
              </a:tabLst>
              <a:defRPr>
                <a:solidFill>
                  <a:schemeClr val="tx1"/>
                </a:solidFill>
                <a:latin typeface="Arial" panose="020B0604020202020204" pitchFamily="34" charset="0"/>
              </a:defRPr>
            </a:lvl2pPr>
            <a:lvl3pPr eaLnBrk="0" fontAlgn="base" hangingPunct="0">
              <a:spcBef>
                <a:spcPct val="0"/>
              </a:spcBef>
              <a:spcAft>
                <a:spcPct val="0"/>
              </a:spcAft>
              <a:tabLst>
                <a:tab pos="2743200" algn="ctr"/>
                <a:tab pos="5486400" algn="r"/>
              </a:tabLst>
              <a:defRPr>
                <a:solidFill>
                  <a:schemeClr val="tx1"/>
                </a:solidFill>
                <a:latin typeface="Arial" panose="020B0604020202020204" pitchFamily="34" charset="0"/>
              </a:defRPr>
            </a:lvl3pPr>
            <a:lvl4pPr eaLnBrk="0" fontAlgn="base" hangingPunct="0">
              <a:spcBef>
                <a:spcPct val="0"/>
              </a:spcBef>
              <a:spcAft>
                <a:spcPct val="0"/>
              </a:spcAft>
              <a:tabLst>
                <a:tab pos="2743200" algn="ctr"/>
                <a:tab pos="5486400" algn="r"/>
              </a:tabLst>
              <a:defRPr>
                <a:solidFill>
                  <a:schemeClr val="tx1"/>
                </a:solidFill>
                <a:latin typeface="Arial" panose="020B0604020202020204" pitchFamily="34" charset="0"/>
              </a:defRPr>
            </a:lvl4pPr>
            <a:lvl5pPr eaLnBrk="0" fontAlgn="base" hangingPunct="0">
              <a:spcBef>
                <a:spcPct val="0"/>
              </a:spcBef>
              <a:spcAft>
                <a:spcPct val="0"/>
              </a:spcAft>
              <a:tabLst>
                <a:tab pos="2743200" algn="ctr"/>
                <a:tab pos="5486400" algn="r"/>
              </a:tabLst>
              <a:defRPr>
                <a:solidFill>
                  <a:schemeClr val="tx1"/>
                </a:solidFill>
                <a:latin typeface="Arial" panose="020B0604020202020204" pitchFamily="34" charset="0"/>
              </a:defRPr>
            </a:lvl5pPr>
            <a:lvl6pPr eaLnBrk="0" fontAlgn="base" hangingPunct="0">
              <a:spcBef>
                <a:spcPct val="0"/>
              </a:spcBef>
              <a:spcAft>
                <a:spcPct val="0"/>
              </a:spcAft>
              <a:tabLst>
                <a:tab pos="2743200" algn="ctr"/>
                <a:tab pos="5486400" algn="r"/>
              </a:tabLst>
              <a:defRPr>
                <a:solidFill>
                  <a:schemeClr val="tx1"/>
                </a:solidFill>
                <a:latin typeface="Arial" panose="020B0604020202020204" pitchFamily="34" charset="0"/>
              </a:defRPr>
            </a:lvl6pPr>
            <a:lvl7pPr eaLnBrk="0" fontAlgn="base" hangingPunct="0">
              <a:spcBef>
                <a:spcPct val="0"/>
              </a:spcBef>
              <a:spcAft>
                <a:spcPct val="0"/>
              </a:spcAft>
              <a:tabLst>
                <a:tab pos="2743200" algn="ctr"/>
                <a:tab pos="5486400" algn="r"/>
              </a:tabLst>
              <a:defRPr>
                <a:solidFill>
                  <a:schemeClr val="tx1"/>
                </a:solidFill>
                <a:latin typeface="Arial" panose="020B0604020202020204" pitchFamily="34" charset="0"/>
              </a:defRPr>
            </a:lvl7pPr>
            <a:lvl8pPr eaLnBrk="0" fontAlgn="base" hangingPunct="0">
              <a:spcBef>
                <a:spcPct val="0"/>
              </a:spcBef>
              <a:spcAft>
                <a:spcPct val="0"/>
              </a:spcAft>
              <a:tabLst>
                <a:tab pos="2743200" algn="ctr"/>
                <a:tab pos="5486400" algn="r"/>
              </a:tabLst>
              <a:defRPr>
                <a:solidFill>
                  <a:schemeClr val="tx1"/>
                </a:solidFill>
                <a:latin typeface="Arial" panose="020B0604020202020204" pitchFamily="34" charset="0"/>
              </a:defRPr>
            </a:lvl8pPr>
            <a:lvl9pPr eaLnBrk="0" fontAlgn="base" hangingPunct="0">
              <a:spcBef>
                <a:spcPct val="0"/>
              </a:spcBef>
              <a:spcAft>
                <a:spcPct val="0"/>
              </a:spcAft>
              <a:tabLst>
                <a:tab pos="2743200" algn="ctr"/>
                <a:tab pos="5486400" algn="r"/>
              </a:tabLst>
              <a:defRPr>
                <a:solidFill>
                  <a:schemeClr val="tx1"/>
                </a:solidFill>
                <a:latin typeface="Arial" panose="020B0604020202020204" pitchFamily="34" charset="0"/>
              </a:defRPr>
            </a:lvl9pPr>
          </a:lstStyle>
          <a:p>
            <a:pPr algn="ctr"/>
            <a:r>
              <a:rPr lang="en-US" sz="2800" b="1" dirty="0" smtClean="0">
                <a:latin typeface="Bodoni MT Black" pitchFamily="18" charset="0"/>
              </a:rPr>
              <a:t>A</a:t>
            </a:r>
            <a:r>
              <a:rPr lang="id-ID" sz="2800" b="1" dirty="0" smtClean="0">
                <a:latin typeface="Bodoni MT Black" pitchFamily="18" charset="0"/>
              </a:rPr>
              <a:t>NALISA  DAN  EVALUASI  ASAL, TUJUAN  DAN LINTAS </a:t>
            </a:r>
            <a:r>
              <a:rPr lang="en-US" sz="2800" b="1" dirty="0" smtClean="0">
                <a:latin typeface="Bodoni MT Black" pitchFamily="18" charset="0"/>
              </a:rPr>
              <a:t>A</a:t>
            </a:r>
            <a:r>
              <a:rPr lang="id-ID" sz="2800" b="1" dirty="0" smtClean="0">
                <a:latin typeface="Bodoni MT Black" pitchFamily="18" charset="0"/>
              </a:rPr>
              <a:t>NGKUTAN</a:t>
            </a:r>
            <a:r>
              <a:rPr lang="en-US" sz="2800" b="1" dirty="0" smtClean="0">
                <a:latin typeface="Bodoni MT Black" pitchFamily="18" charset="0"/>
              </a:rPr>
              <a:t> A</a:t>
            </a:r>
            <a:r>
              <a:rPr lang="id-ID" sz="2800" b="1" dirty="0" smtClean="0">
                <a:latin typeface="Bodoni MT Black" pitchFamily="18" charset="0"/>
              </a:rPr>
              <a:t>LAT BERAT DAN</a:t>
            </a:r>
            <a:r>
              <a:rPr lang="en-US" sz="2800" b="1" dirty="0" smtClean="0">
                <a:latin typeface="Bodoni MT Black" pitchFamily="18" charset="0"/>
              </a:rPr>
              <a:t> </a:t>
            </a:r>
            <a:r>
              <a:rPr lang="en-US" sz="2800" b="1" dirty="0">
                <a:latin typeface="Bodoni MT Black" pitchFamily="18" charset="0"/>
              </a:rPr>
              <a:t>B3</a:t>
            </a:r>
            <a:endParaRPr lang="id-ID" sz="2800" b="1" dirty="0">
              <a:latin typeface="Bodoni MT Black" pitchFamily="18" charset="0"/>
            </a:endParaRPr>
          </a:p>
        </p:txBody>
      </p:sp>
      <p:sp>
        <p:nvSpPr>
          <p:cNvPr id="3" name="Subtitle 2"/>
          <p:cNvSpPr>
            <a:spLocks noGrp="1"/>
          </p:cNvSpPr>
          <p:nvPr>
            <p:ph type="subTitle" idx="1"/>
          </p:nvPr>
        </p:nvSpPr>
        <p:spPr>
          <a:xfrm>
            <a:off x="2426176" y="3862960"/>
            <a:ext cx="4680521" cy="688538"/>
          </a:xfrm>
        </p:spPr>
        <p:txBody>
          <a:bodyPr>
            <a:noAutofit/>
          </a:bodyPr>
          <a:lstStyle/>
          <a:p>
            <a:pPr algn="ctr"/>
            <a:r>
              <a:rPr lang="en-US" sz="2800" dirty="0" err="1">
                <a:solidFill>
                  <a:schemeClr val="accent2">
                    <a:lumMod val="50000"/>
                  </a:schemeClr>
                </a:solidFill>
                <a:latin typeface="Bodoni MT Black" panose="02070A03080606020203" pitchFamily="18" charset="0"/>
              </a:rPr>
              <a:t>Laporan</a:t>
            </a:r>
            <a:r>
              <a:rPr lang="en-US" sz="2800" dirty="0">
                <a:solidFill>
                  <a:schemeClr val="accent2">
                    <a:lumMod val="50000"/>
                  </a:schemeClr>
                </a:solidFill>
                <a:latin typeface="Bodoni MT Black" panose="02070A03080606020203" pitchFamily="18" charset="0"/>
              </a:rPr>
              <a:t>  </a:t>
            </a:r>
            <a:r>
              <a:rPr lang="en-US" sz="2800" dirty="0" err="1" smtClean="0">
                <a:solidFill>
                  <a:schemeClr val="accent2">
                    <a:lumMod val="50000"/>
                  </a:schemeClr>
                </a:solidFill>
                <a:latin typeface="Bodoni MT Black" panose="02070A03080606020203" pitchFamily="18" charset="0"/>
              </a:rPr>
              <a:t>Pendahuluan</a:t>
            </a:r>
            <a:r>
              <a:rPr lang="en-US" sz="2800" dirty="0" smtClean="0">
                <a:solidFill>
                  <a:schemeClr val="accent2">
                    <a:lumMod val="50000"/>
                  </a:schemeClr>
                </a:solidFill>
                <a:latin typeface="Bodoni MT Black" panose="02070A03080606020203" pitchFamily="18" charset="0"/>
              </a:rPr>
              <a:t> </a:t>
            </a:r>
            <a:endParaRPr lang="en-US" sz="2800" dirty="0">
              <a:solidFill>
                <a:schemeClr val="accent2">
                  <a:lumMod val="50000"/>
                </a:schemeClr>
              </a:solidFill>
              <a:latin typeface="Bodoni MT Black" panose="02070A03080606020203" pitchFamily="18" charset="0"/>
            </a:endParaRPr>
          </a:p>
        </p:txBody>
      </p:sp>
      <p:sp>
        <p:nvSpPr>
          <p:cNvPr id="5" name="Rectangle 4"/>
          <p:cNvSpPr/>
          <p:nvPr/>
        </p:nvSpPr>
        <p:spPr>
          <a:xfrm>
            <a:off x="1077982" y="187989"/>
            <a:ext cx="8079338" cy="861774"/>
          </a:xfrm>
          <a:prstGeom prst="rect">
            <a:avLst/>
          </a:prstGeom>
        </p:spPr>
        <p:txBody>
          <a:bodyPr wrap="square">
            <a:spAutoFit/>
          </a:bodyPr>
          <a:lstStyle/>
          <a:p>
            <a:r>
              <a:rPr lang="en-US" sz="1700" b="1" dirty="0">
                <a:solidFill>
                  <a:srgbClr val="002060"/>
                </a:solidFill>
                <a:latin typeface="Arial Black" pitchFamily="34" charset="0"/>
                <a:cs typeface="Times New Roman" pitchFamily="18" charset="0"/>
              </a:rPr>
              <a:t>KEMENTERIAN PERHUBUNGAN</a:t>
            </a:r>
          </a:p>
          <a:p>
            <a:r>
              <a:rPr lang="en-US" sz="1600" dirty="0" err="1">
                <a:solidFill>
                  <a:srgbClr val="002060"/>
                </a:solidFill>
                <a:latin typeface="Arial Black" pitchFamily="34" charset="0"/>
                <a:cs typeface="Times New Roman" pitchFamily="18" charset="0"/>
              </a:rPr>
              <a:t>Direktorat</a:t>
            </a:r>
            <a:r>
              <a:rPr lang="en-US" sz="1600" dirty="0">
                <a:solidFill>
                  <a:srgbClr val="002060"/>
                </a:solidFill>
                <a:latin typeface="Arial Black" pitchFamily="34" charset="0"/>
                <a:cs typeface="Times New Roman" pitchFamily="18" charset="0"/>
              </a:rPr>
              <a:t> </a:t>
            </a:r>
            <a:r>
              <a:rPr lang="en-US" sz="1600" dirty="0" err="1">
                <a:solidFill>
                  <a:srgbClr val="002060"/>
                </a:solidFill>
                <a:latin typeface="Arial Black" pitchFamily="34" charset="0"/>
                <a:cs typeface="Times New Roman" pitchFamily="18" charset="0"/>
              </a:rPr>
              <a:t>Jenderal</a:t>
            </a:r>
            <a:r>
              <a:rPr lang="en-US" sz="1600" dirty="0">
                <a:solidFill>
                  <a:srgbClr val="002060"/>
                </a:solidFill>
                <a:latin typeface="Arial Black" pitchFamily="34" charset="0"/>
                <a:cs typeface="Times New Roman" pitchFamily="18" charset="0"/>
              </a:rPr>
              <a:t> </a:t>
            </a:r>
            <a:r>
              <a:rPr lang="en-US" sz="1600" dirty="0" err="1">
                <a:solidFill>
                  <a:srgbClr val="002060"/>
                </a:solidFill>
                <a:latin typeface="Arial Black" pitchFamily="34" charset="0"/>
                <a:cs typeface="Times New Roman" pitchFamily="18" charset="0"/>
              </a:rPr>
              <a:t>Perhubungan</a:t>
            </a:r>
            <a:r>
              <a:rPr lang="en-US" sz="1600" dirty="0">
                <a:solidFill>
                  <a:srgbClr val="002060"/>
                </a:solidFill>
                <a:latin typeface="Arial Black" pitchFamily="34" charset="0"/>
                <a:cs typeface="Times New Roman" pitchFamily="18" charset="0"/>
              </a:rPr>
              <a:t> </a:t>
            </a:r>
            <a:r>
              <a:rPr lang="en-US" sz="1600" dirty="0" err="1">
                <a:solidFill>
                  <a:srgbClr val="002060"/>
                </a:solidFill>
                <a:latin typeface="Arial Black" pitchFamily="34" charset="0"/>
                <a:cs typeface="Times New Roman" pitchFamily="18" charset="0"/>
              </a:rPr>
              <a:t>Darat</a:t>
            </a:r>
            <a:r>
              <a:rPr lang="en-US" sz="1600" dirty="0">
                <a:solidFill>
                  <a:srgbClr val="002060"/>
                </a:solidFill>
                <a:latin typeface="Arial Black" pitchFamily="34" charset="0"/>
                <a:cs typeface="Times New Roman" pitchFamily="18" charset="0"/>
              </a:rPr>
              <a:t> </a:t>
            </a:r>
          </a:p>
          <a:p>
            <a:r>
              <a:rPr lang="en-US" sz="1600" dirty="0" err="1">
                <a:solidFill>
                  <a:srgbClr val="002060"/>
                </a:solidFill>
                <a:latin typeface="Arial Black" pitchFamily="34" charset="0"/>
                <a:cs typeface="Times New Roman" pitchFamily="18" charset="0"/>
              </a:rPr>
              <a:t>Direktorat</a:t>
            </a:r>
            <a:r>
              <a:rPr lang="en-US" sz="1600" dirty="0">
                <a:solidFill>
                  <a:srgbClr val="002060"/>
                </a:solidFill>
                <a:latin typeface="Arial Black" pitchFamily="34" charset="0"/>
                <a:cs typeface="Times New Roman" pitchFamily="18" charset="0"/>
              </a:rPr>
              <a:t> </a:t>
            </a:r>
            <a:r>
              <a:rPr lang="id-ID" sz="1600" dirty="0" smtClean="0">
                <a:solidFill>
                  <a:srgbClr val="002060"/>
                </a:solidFill>
                <a:latin typeface="Arial Black" pitchFamily="34" charset="0"/>
                <a:cs typeface="Times New Roman" pitchFamily="18" charset="0"/>
              </a:rPr>
              <a:t>Angkutan dan Multimoda</a:t>
            </a:r>
            <a:endParaRPr lang="en-US" sz="1600" dirty="0">
              <a:solidFill>
                <a:srgbClr val="002060"/>
              </a:solidFill>
              <a:latin typeface="Arial Black" pitchFamily="34" charset="0"/>
              <a:cs typeface="Times New Roman" pitchFamily="18" charset="0"/>
            </a:endParaRPr>
          </a:p>
        </p:txBody>
      </p:sp>
      <p:pic>
        <p:nvPicPr>
          <p:cNvPr id="6" name="Picture 1" descr="http://www.seeklogo.com/images/D/Departemen_Perhubungan-logo-8FEFD82495-seeklogo.com.gif"/>
          <p:cNvPicPr>
            <a:picLocks noChangeAspect="1" noChangeArrowheads="1"/>
          </p:cNvPicPr>
          <p:nvPr/>
        </p:nvPicPr>
        <p:blipFill>
          <a:blip r:embed="rId2" cstate="print">
            <a:clrChange>
              <a:clrFrom>
                <a:srgbClr val="FFFFFF"/>
              </a:clrFrom>
              <a:clrTo>
                <a:srgbClr val="FFFFFF">
                  <a:alpha val="0"/>
                </a:srgbClr>
              </a:clrTo>
            </a:clrChange>
          </a:blip>
          <a:srcRect l="7211" b="6248"/>
          <a:stretch>
            <a:fillRect/>
          </a:stretch>
        </p:blipFill>
        <p:spPr bwMode="auto">
          <a:xfrm>
            <a:off x="31532" y="0"/>
            <a:ext cx="1124370" cy="1135370"/>
          </a:xfrm>
          <a:prstGeom prst="rect">
            <a:avLst/>
          </a:prstGeom>
          <a:noFill/>
          <a:ln w="9525">
            <a:noFill/>
            <a:miter lim="800000"/>
            <a:headEnd/>
            <a:tailEnd/>
          </a:ln>
        </p:spPr>
      </p:pic>
      <p:sp>
        <p:nvSpPr>
          <p:cNvPr id="10" name="TextBox 9"/>
          <p:cNvSpPr txBox="1"/>
          <p:nvPr/>
        </p:nvSpPr>
        <p:spPr>
          <a:xfrm>
            <a:off x="3716885" y="5951134"/>
            <a:ext cx="2154073" cy="461665"/>
          </a:xfrm>
          <a:prstGeom prst="rect">
            <a:avLst/>
          </a:prstGeom>
          <a:noFill/>
        </p:spPr>
        <p:txBody>
          <a:bodyPr wrap="square" rtlCol="0">
            <a:spAutoFit/>
          </a:bodyPr>
          <a:lstStyle/>
          <a:p>
            <a:pPr algn="ctr"/>
            <a:r>
              <a:rPr lang="en-US" sz="2400" b="1" dirty="0" smtClean="0"/>
              <a:t>April 2018 </a:t>
            </a:r>
            <a:endParaRPr lang="en-US" sz="2400" b="1" dirty="0"/>
          </a:p>
        </p:txBody>
      </p:sp>
      <p:pic>
        <p:nvPicPr>
          <p:cNvPr id="20" name="Picture 19"/>
          <p:cNvPicPr>
            <a:picLocks noChangeAspect="1"/>
          </p:cNvPicPr>
          <p:nvPr/>
        </p:nvPicPr>
        <p:blipFill rotWithShape="1">
          <a:blip r:embed="rId3" cstate="print">
            <a:extLst>
              <a:ext uri="{28A0092B-C50C-407E-A947-70E740481C1C}">
                <a14:useLocalDpi xmlns:a14="http://schemas.microsoft.com/office/drawing/2010/main" xmlns="" val="0"/>
              </a:ext>
            </a:extLst>
          </a:blip>
          <a:srcRect l="11002" t="89784" r="6052"/>
          <a:stretch/>
        </p:blipFill>
        <p:spPr>
          <a:xfrm>
            <a:off x="1190683" y="5869656"/>
            <a:ext cx="5691442" cy="1011076"/>
          </a:xfrm>
          <a:prstGeom prst="rect">
            <a:avLst/>
          </a:prstGeom>
        </p:spPr>
      </p:pic>
      <p:pic>
        <p:nvPicPr>
          <p:cNvPr id="21" name="Picture 20" descr="Hasil gambar untuk pengangkutan b3 melalui darat"/>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861401" y="5013176"/>
            <a:ext cx="3084157" cy="1881790"/>
          </a:xfrm>
          <a:prstGeom prst="rect">
            <a:avLst/>
          </a:prstGeom>
          <a:noFill/>
          <a:ln>
            <a:noFill/>
          </a:ln>
        </p:spPr>
      </p:pic>
      <p:pic>
        <p:nvPicPr>
          <p:cNvPr id="22" name="Picture 21"/>
          <p:cNvPicPr/>
          <p:nvPr/>
        </p:nvPicPr>
        <p:blipFill>
          <a:blip r:embed="rId5" cstate="print"/>
          <a:stretch>
            <a:fillRect/>
          </a:stretch>
        </p:blipFill>
        <p:spPr>
          <a:xfrm>
            <a:off x="6882125" y="2204871"/>
            <a:ext cx="3063431" cy="1576611"/>
          </a:xfrm>
          <a:prstGeom prst="rect">
            <a:avLst/>
          </a:prstGeom>
        </p:spPr>
      </p:pic>
      <p:pic>
        <p:nvPicPr>
          <p:cNvPr id="23" name="Picture 22" descr="Hasil gambar untuk gambar kendaraan pengangkutan b3"/>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882129" y="3789040"/>
            <a:ext cx="3063429" cy="1440160"/>
          </a:xfrm>
          <a:prstGeom prst="rect">
            <a:avLst/>
          </a:prstGeom>
          <a:noFill/>
          <a:ln>
            <a:noFill/>
          </a:ln>
        </p:spPr>
      </p:pic>
      <p:pic>
        <p:nvPicPr>
          <p:cNvPr id="24" name="Picture 23" descr="Hasil gambar untuk gambar pengangkutan alat berat"/>
          <p:cNvPicPr/>
          <p:nvPr/>
        </p:nvPicPr>
        <p:blipFill rotWithShape="1">
          <a:blip r:embed="rId7" cstate="print">
            <a:extLst>
              <a:ext uri="{28A0092B-C50C-407E-A947-70E740481C1C}">
                <a14:useLocalDpi xmlns:a14="http://schemas.microsoft.com/office/drawing/2010/main" xmlns="" val="0"/>
              </a:ext>
            </a:extLst>
          </a:blip>
          <a:srcRect t="17094"/>
          <a:stretch/>
        </p:blipFill>
        <p:spPr bwMode="auto">
          <a:xfrm>
            <a:off x="-33495" y="5229201"/>
            <a:ext cx="2684252" cy="1628800"/>
          </a:xfrm>
          <a:prstGeom prst="rect">
            <a:avLst/>
          </a:prstGeom>
          <a:noFill/>
          <a:ln>
            <a:noFill/>
          </a:ln>
          <a:extLst>
            <a:ext uri="{53640926-AAD7-44D8-BBD7-CCE9431645EC}">
              <a14:shadowObscured xmlns:a14="http://schemas.microsoft.com/office/drawing/2010/main" xmlns=""/>
            </a:ext>
          </a:extLst>
        </p:spPr>
      </p:pic>
      <p:pic>
        <p:nvPicPr>
          <p:cNvPr id="25" name="Picture 24"/>
          <p:cNvPicPr/>
          <p:nvPr/>
        </p:nvPicPr>
        <p:blipFill rotWithShape="1">
          <a:blip r:embed="rId8" cstate="print">
            <a:extLst>
              <a:ext uri="{28A0092B-C50C-407E-A947-70E740481C1C}">
                <a14:useLocalDpi xmlns:a14="http://schemas.microsoft.com/office/drawing/2010/main" xmlns="" val="0"/>
              </a:ext>
            </a:extLst>
          </a:blip>
          <a:srcRect l="19100" t="22235" r="27373" b="32521"/>
          <a:stretch/>
        </p:blipFill>
        <p:spPr bwMode="auto">
          <a:xfrm>
            <a:off x="-1" y="2204864"/>
            <a:ext cx="2650753" cy="1404166"/>
          </a:xfrm>
          <a:prstGeom prst="rect">
            <a:avLst/>
          </a:prstGeom>
          <a:ln>
            <a:noFill/>
          </a:ln>
          <a:extLst>
            <a:ext uri="{53640926-AAD7-44D8-BBD7-CCE9431645EC}">
              <a14:shadowObscured xmlns:a14="http://schemas.microsoft.com/office/drawing/2010/main" xmlns=""/>
            </a:ext>
          </a:extLst>
        </p:spPr>
      </p:pic>
      <p:sp>
        <p:nvSpPr>
          <p:cNvPr id="26" name="Subtitle 2"/>
          <p:cNvSpPr txBox="1">
            <a:spLocks/>
          </p:cNvSpPr>
          <p:nvPr/>
        </p:nvSpPr>
        <p:spPr>
          <a:xfrm>
            <a:off x="264929" y="6188782"/>
            <a:ext cx="7943850" cy="761602"/>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en-US" sz="2000" dirty="0">
              <a:solidFill>
                <a:srgbClr val="002060"/>
              </a:solidFill>
              <a:latin typeface="Arial Black" panose="020B0A04020102020204" pitchFamily="34" charset="0"/>
            </a:endParaRPr>
          </a:p>
        </p:txBody>
      </p:sp>
      <p:pic>
        <p:nvPicPr>
          <p:cNvPr id="17" name="Picture 16" descr="Hasil gambar untuk gambar pengangkutan alat berat"/>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33499" y="3560277"/>
            <a:ext cx="2684251" cy="1668931"/>
          </a:xfrm>
          <a:prstGeom prst="rect">
            <a:avLst/>
          </a:prstGeom>
          <a:noFill/>
          <a:ln>
            <a:noFill/>
          </a:ln>
        </p:spPr>
      </p:pic>
      <p:sp>
        <p:nvSpPr>
          <p:cNvPr id="19" name="Subtitle 2"/>
          <p:cNvSpPr txBox="1">
            <a:spLocks/>
          </p:cNvSpPr>
          <p:nvPr/>
        </p:nvSpPr>
        <p:spPr>
          <a:xfrm>
            <a:off x="2671479" y="4421930"/>
            <a:ext cx="4179115" cy="478396"/>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id-ID" sz="2000" dirty="0" smtClean="0">
                <a:solidFill>
                  <a:schemeClr val="accent3">
                    <a:lumMod val="50000"/>
                  </a:schemeClr>
                </a:solidFill>
                <a:latin typeface="Bodoni MT Black" panose="02070A03080606020203" pitchFamily="18" charset="0"/>
              </a:rPr>
              <a:t>11 </a:t>
            </a:r>
            <a:r>
              <a:rPr lang="en-US" sz="2000" dirty="0" smtClean="0">
                <a:solidFill>
                  <a:schemeClr val="accent3">
                    <a:lumMod val="50000"/>
                  </a:schemeClr>
                </a:solidFill>
                <a:latin typeface="Bodoni MT Black" panose="02070A03080606020203" pitchFamily="18" charset="0"/>
              </a:rPr>
              <a:t>Mei</a:t>
            </a:r>
            <a:r>
              <a:rPr lang="id-ID" sz="2000" dirty="0" smtClean="0">
                <a:solidFill>
                  <a:schemeClr val="accent3">
                    <a:lumMod val="50000"/>
                  </a:schemeClr>
                </a:solidFill>
                <a:latin typeface="Bodoni MT Black" panose="02070A03080606020203" pitchFamily="18" charset="0"/>
              </a:rPr>
              <a:t> 2018</a:t>
            </a:r>
            <a:endParaRPr lang="en-US" sz="2000" dirty="0">
              <a:solidFill>
                <a:schemeClr val="accent3">
                  <a:lumMod val="50000"/>
                </a:schemeClr>
              </a:solidFill>
              <a:latin typeface="Bodoni MT Black" panose="02070A03080606020203" pitchFamily="18" charset="0"/>
            </a:endParaRPr>
          </a:p>
        </p:txBody>
      </p:sp>
    </p:spTree>
    <p:extLst>
      <p:ext uri="{BB962C8B-B14F-4D97-AF65-F5344CB8AC3E}">
        <p14:creationId xmlns:p14="http://schemas.microsoft.com/office/powerpoint/2010/main" xmlns="" val="3408458431"/>
      </p:ext>
    </p:extLst>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1" fill="hold"/>
                                        <p:tgtEl>
                                          <p:spTgt spid="5"/>
                                        </p:tgtEl>
                                        <p:attrNameLst>
                                          <p:attrName/>
                                        </p:attrNameLst>
                                      </p:cBhvr>
                                    </p:anim>
                                  </p:childTnLst>
                                </p:cTn>
                              </p:par>
                            </p:childTnLst>
                          </p:cTn>
                        </p:par>
                        <p:par>
                          <p:cTn id="8" fill="hold">
                            <p:stCondLst>
                              <p:cond delay="0"/>
                            </p:stCondLst>
                            <p:childTnLst>
                              <p:par>
                                <p:cTn id="9" presetID="24"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to="" calcmode="lin" valueType="num">
                                      <p:cBhvr>
                                        <p:cTn id="11" dur="1" fill="hold"/>
                                        <p:tgtEl>
                                          <p:spTgt spid="4"/>
                                        </p:tgtEl>
                                        <p:attrNameLst>
                                          <p:attrName/>
                                        </p:attrNameLst>
                                      </p:cBhvr>
                                    </p:anim>
                                  </p:childTnLst>
                                </p:cTn>
                              </p:par>
                            </p:childTnLst>
                          </p:cTn>
                        </p:par>
                        <p:par>
                          <p:cTn id="12" fill="hold">
                            <p:stCondLst>
                              <p:cond delay="0"/>
                            </p:stCondLst>
                            <p:childTnLst>
                              <p:par>
                                <p:cTn id="13" presetID="24"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to="" calcmode="lin" valueType="num">
                                      <p:cBhvr>
                                        <p:cTn id="15" dur="1" fill="hold"/>
                                        <p:tgtEl>
                                          <p:spTgt spid="3">
                                            <p:txEl>
                                              <p:pRg st="0" end="0"/>
                                            </p:txEl>
                                          </p:spTgt>
                                        </p:tgtEl>
                                        <p:attrNameLst>
                                          <p:attrName/>
                                        </p:attrNameLst>
                                      </p:cBhvr>
                                    </p:anim>
                                  </p:childTnLst>
                                </p:cTn>
                              </p:par>
                            </p:childTnLst>
                          </p:cTn>
                        </p:par>
                        <p:par>
                          <p:cTn id="16" fill="hold">
                            <p:stCondLst>
                              <p:cond delay="0"/>
                            </p:stCondLst>
                            <p:childTnLst>
                              <p:par>
                                <p:cTn id="17" presetID="24" presetClass="entr" presetSubtype="0" fill="hold" grpId="0" nodeType="afterEffect" nodePh="1">
                                  <p:stCondLst>
                                    <p:cond delay="0"/>
                                  </p:stCondLst>
                                  <p:endCondLst>
                                    <p:cond evt="begin" delay="0">
                                      <p:tn val="17"/>
                                    </p:cond>
                                  </p:endCondLst>
                                  <p:childTnLst>
                                    <p:set>
                                      <p:cBhvr>
                                        <p:cTn id="18" dur="1" fill="hold">
                                          <p:stCondLst>
                                            <p:cond delay="0"/>
                                          </p:stCondLst>
                                        </p:cTn>
                                        <p:tgtEl>
                                          <p:spTgt spid="26">
                                            <p:txEl>
                                              <p:pRg st="0" end="0"/>
                                            </p:txEl>
                                          </p:spTgt>
                                        </p:tgtEl>
                                        <p:attrNameLst>
                                          <p:attrName>style.visibility</p:attrName>
                                        </p:attrNameLst>
                                      </p:cBhvr>
                                      <p:to>
                                        <p:strVal val="visible"/>
                                      </p:to>
                                    </p:set>
                                    <p:anim to="" calcmode="lin" valueType="num">
                                      <p:cBhvr>
                                        <p:cTn id="19" dur="1" fill="hold"/>
                                        <p:tgtEl>
                                          <p:spTgt spid="26">
                                            <p:txEl>
                                              <p:pRg st="0" end="0"/>
                                            </p:txEl>
                                          </p:spTgt>
                                        </p:tgtEl>
                                        <p:attrNameLst>
                                          <p:attrName/>
                                        </p:attrNameLst>
                                      </p:cBhvr>
                                    </p:anim>
                                  </p:childTnLst>
                                </p:cTn>
                              </p:par>
                            </p:childTnLst>
                          </p:cTn>
                        </p:par>
                        <p:par>
                          <p:cTn id="20" fill="hold">
                            <p:stCondLst>
                              <p:cond delay="0"/>
                            </p:stCondLst>
                            <p:childTnLst>
                              <p:par>
                                <p:cTn id="21" presetID="24" presetClass="entr" presetSubtype="0" fill="hold" grpId="0" nodeType="afterEffect">
                                  <p:stCondLst>
                                    <p:cond delay="0"/>
                                  </p:stCondLst>
                                  <p:childTnLst>
                                    <p:set>
                                      <p:cBhvr>
                                        <p:cTn id="22" dur="1" fill="hold">
                                          <p:stCondLst>
                                            <p:cond delay="0"/>
                                          </p:stCondLst>
                                        </p:cTn>
                                        <p:tgtEl>
                                          <p:spTgt spid="19">
                                            <p:txEl>
                                              <p:pRg st="0" end="0"/>
                                            </p:txEl>
                                          </p:spTgt>
                                        </p:tgtEl>
                                        <p:attrNameLst>
                                          <p:attrName>style.visibility</p:attrName>
                                        </p:attrNameLst>
                                      </p:cBhvr>
                                      <p:to>
                                        <p:strVal val="visible"/>
                                      </p:to>
                                    </p:set>
                                    <p:anim to="" calcmode="lin" valueType="num">
                                      <p:cBhvr>
                                        <p:cTn id="23" dur="1" fill="hold"/>
                                        <p:tgtEl>
                                          <p:spTgt spid="19">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build="p"/>
      <p:bldP spid="5" grpId="0"/>
      <p:bldP spid="26" grpId="0" build="p"/>
      <p:bldP spid="1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5400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100000" t="100000"/>
          </a:path>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525890" y="0"/>
            <a:ext cx="8915400" cy="1066800"/>
          </a:xfrm>
        </p:spPr>
        <p:txBody>
          <a:bodyPr>
            <a:normAutofit/>
          </a:bodyPr>
          <a:lstStyle/>
          <a:p>
            <a:r>
              <a:rPr lang="en-US" sz="4400" dirty="0">
                <a:solidFill>
                  <a:schemeClr val="tx1"/>
                </a:solidFill>
                <a:latin typeface="Berlin Sans FB Demi" panose="020E0802020502020306" pitchFamily="34" charset="0"/>
              </a:rPr>
              <a:t>SISTEMATIKA PEMBAHASAN </a:t>
            </a:r>
            <a:endParaRPr lang="en-US" dirty="0"/>
          </a:p>
        </p:txBody>
      </p:sp>
      <p:sp>
        <p:nvSpPr>
          <p:cNvPr id="5" name="Content Placeholder 4"/>
          <p:cNvSpPr>
            <a:spLocks noGrp="1"/>
          </p:cNvSpPr>
          <p:nvPr>
            <p:ph idx="1"/>
          </p:nvPr>
        </p:nvSpPr>
        <p:spPr/>
        <p:txBody>
          <a:bodyPr>
            <a:normAutofit/>
          </a:bodyPr>
          <a:lstStyle/>
          <a:p>
            <a:pPr marL="82296" indent="0" algn="just">
              <a:spcAft>
                <a:spcPts val="600"/>
              </a:spcAft>
              <a:buNone/>
            </a:pPr>
            <a:endParaRPr lang="id-ID" dirty="0"/>
          </a:p>
          <a:p>
            <a:pPr marL="82296" indent="0" algn="just">
              <a:spcAft>
                <a:spcPts val="600"/>
              </a:spcAft>
              <a:buNone/>
            </a:pPr>
            <a:endParaRPr lang="id-ID" dirty="0" smtClean="0"/>
          </a:p>
        </p:txBody>
      </p:sp>
      <p:graphicFrame>
        <p:nvGraphicFramePr>
          <p:cNvPr id="2" name="Diagram 1"/>
          <p:cNvGraphicFramePr/>
          <p:nvPr>
            <p:extLst>
              <p:ext uri="{D42A27DB-BD31-4B8C-83A1-F6EECF244321}">
                <p14:modId xmlns:p14="http://schemas.microsoft.com/office/powerpoint/2010/main" xmlns="" val="3009523399"/>
              </p:ext>
            </p:extLst>
          </p:nvPr>
        </p:nvGraphicFramePr>
        <p:xfrm>
          <a:off x="691630" y="1417043"/>
          <a:ext cx="7927714" cy="49837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3640896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6200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525890" y="0"/>
            <a:ext cx="8915400" cy="1066800"/>
          </a:xfrm>
        </p:spPr>
        <p:txBody>
          <a:bodyPr>
            <a:normAutofit/>
          </a:bodyPr>
          <a:lstStyle/>
          <a:p>
            <a:r>
              <a:rPr lang="en-US" b="1" dirty="0" smtClean="0">
                <a:solidFill>
                  <a:srgbClr val="C00000"/>
                </a:solidFill>
              </a:rPr>
              <a:t>LATAR BELAKANG</a:t>
            </a:r>
            <a:endParaRPr lang="en-US" dirty="0"/>
          </a:p>
        </p:txBody>
      </p:sp>
      <p:sp>
        <p:nvSpPr>
          <p:cNvPr id="5" name="Content Placeholder 4"/>
          <p:cNvSpPr>
            <a:spLocks noGrp="1"/>
          </p:cNvSpPr>
          <p:nvPr>
            <p:ph idx="1"/>
          </p:nvPr>
        </p:nvSpPr>
        <p:spPr>
          <a:xfrm>
            <a:off x="270224" y="1247147"/>
            <a:ext cx="8255000" cy="4800600"/>
          </a:xfrm>
        </p:spPr>
        <p:txBody>
          <a:bodyPr>
            <a:noAutofit/>
          </a:bodyPr>
          <a:lstStyle/>
          <a:p>
            <a:pPr algn="just">
              <a:spcAft>
                <a:spcPts val="600"/>
              </a:spcAft>
            </a:pPr>
            <a:r>
              <a:rPr lang="en-US" sz="1800" dirty="0" err="1"/>
              <a:t>Kebutuhan</a:t>
            </a:r>
            <a:r>
              <a:rPr lang="en-US" sz="1800" dirty="0"/>
              <a:t> </a:t>
            </a:r>
            <a:r>
              <a:rPr lang="en-US" sz="1800" dirty="0" err="1"/>
              <a:t>jasa</a:t>
            </a:r>
            <a:r>
              <a:rPr lang="en-US" sz="1800" dirty="0"/>
              <a:t> </a:t>
            </a:r>
            <a:r>
              <a:rPr lang="en-US" sz="1800" dirty="0" err="1"/>
              <a:t>angkutan</a:t>
            </a:r>
            <a:r>
              <a:rPr lang="en-US" sz="1800" dirty="0"/>
              <a:t> </a:t>
            </a:r>
            <a:r>
              <a:rPr lang="en-US" sz="1800" dirty="0" err="1"/>
              <a:t>bagi</a:t>
            </a:r>
            <a:r>
              <a:rPr lang="en-US" sz="1800" dirty="0"/>
              <a:t> </a:t>
            </a:r>
            <a:r>
              <a:rPr lang="en-US" sz="1800" dirty="0" err="1"/>
              <a:t>mobilisasi</a:t>
            </a:r>
            <a:r>
              <a:rPr lang="en-US" sz="1800" dirty="0"/>
              <a:t> </a:t>
            </a:r>
            <a:r>
              <a:rPr lang="en-US" sz="1800" dirty="0" err="1"/>
              <a:t>barang</a:t>
            </a:r>
            <a:r>
              <a:rPr lang="en-US" sz="1800" dirty="0"/>
              <a:t> </a:t>
            </a:r>
            <a:r>
              <a:rPr lang="en-US" sz="1800" dirty="0" err="1"/>
              <a:t>dari</a:t>
            </a:r>
            <a:r>
              <a:rPr lang="en-US" sz="1800" dirty="0"/>
              <a:t> </a:t>
            </a:r>
            <a:r>
              <a:rPr lang="en-US" sz="1800" dirty="0" err="1"/>
              <a:t>satu</a:t>
            </a:r>
            <a:r>
              <a:rPr lang="en-US" sz="1800" dirty="0"/>
              <a:t> </a:t>
            </a:r>
            <a:r>
              <a:rPr lang="en-US" sz="1800" dirty="0" err="1"/>
              <a:t>tempat</a:t>
            </a:r>
            <a:r>
              <a:rPr lang="en-US" sz="1800" dirty="0"/>
              <a:t> </a:t>
            </a:r>
            <a:r>
              <a:rPr lang="en-US" sz="1800" dirty="0" err="1"/>
              <a:t>ke</a:t>
            </a:r>
            <a:r>
              <a:rPr lang="en-US" sz="1800" dirty="0"/>
              <a:t> </a:t>
            </a:r>
            <a:r>
              <a:rPr lang="en-US" sz="1800" dirty="0" err="1"/>
              <a:t>tempat</a:t>
            </a:r>
            <a:r>
              <a:rPr lang="en-US" sz="1800" dirty="0"/>
              <a:t> </a:t>
            </a:r>
            <a:r>
              <a:rPr lang="en-US" sz="1800" dirty="0" err="1"/>
              <a:t>semakin</a:t>
            </a:r>
            <a:r>
              <a:rPr lang="en-US" sz="1800" dirty="0"/>
              <a:t> </a:t>
            </a:r>
            <a:r>
              <a:rPr lang="en-US" sz="1800" dirty="0" err="1"/>
              <a:t>hari</a:t>
            </a:r>
            <a:r>
              <a:rPr lang="en-US" sz="1800" dirty="0"/>
              <a:t> </a:t>
            </a:r>
            <a:r>
              <a:rPr lang="en-US" sz="1800" dirty="0" err="1"/>
              <a:t>semakin</a:t>
            </a:r>
            <a:r>
              <a:rPr lang="en-US" sz="1800" dirty="0"/>
              <a:t> </a:t>
            </a:r>
            <a:r>
              <a:rPr lang="en-US" sz="1800" dirty="0" err="1"/>
              <a:t>meningkat</a:t>
            </a:r>
            <a:r>
              <a:rPr lang="en-US" sz="1800" dirty="0"/>
              <a:t> </a:t>
            </a:r>
            <a:r>
              <a:rPr lang="en-US" sz="1800" dirty="0" err="1"/>
              <a:t>sehingga</a:t>
            </a:r>
            <a:r>
              <a:rPr lang="en-US" sz="1800" dirty="0"/>
              <a:t> </a:t>
            </a:r>
            <a:r>
              <a:rPr lang="en-US" sz="1800" dirty="0" err="1"/>
              <a:t>perlunya</a:t>
            </a:r>
            <a:r>
              <a:rPr lang="en-US" sz="1800" dirty="0"/>
              <a:t> </a:t>
            </a:r>
            <a:r>
              <a:rPr lang="en-US" sz="1800" dirty="0" err="1"/>
              <a:t>mengendalikan</a:t>
            </a:r>
            <a:r>
              <a:rPr lang="en-US" sz="1800" dirty="0"/>
              <a:t> </a:t>
            </a:r>
            <a:r>
              <a:rPr lang="en-US" sz="1800" dirty="0" err="1"/>
              <a:t>dan</a:t>
            </a:r>
            <a:r>
              <a:rPr lang="en-US" sz="1800" dirty="0"/>
              <a:t> </a:t>
            </a:r>
            <a:r>
              <a:rPr lang="en-US" sz="1800" dirty="0" err="1"/>
              <a:t>mengawasi</a:t>
            </a:r>
            <a:r>
              <a:rPr lang="en-US" sz="1800" dirty="0"/>
              <a:t> </a:t>
            </a:r>
            <a:r>
              <a:rPr lang="en-US" sz="1800" dirty="0" err="1"/>
              <a:t>pengembangan</a:t>
            </a:r>
            <a:r>
              <a:rPr lang="en-US" sz="1800" dirty="0"/>
              <a:t> </a:t>
            </a:r>
            <a:r>
              <a:rPr lang="en-US" sz="1800" dirty="0" err="1"/>
              <a:t>industri</a:t>
            </a:r>
            <a:r>
              <a:rPr lang="en-US" sz="1800" dirty="0"/>
              <a:t> </a:t>
            </a:r>
            <a:r>
              <a:rPr lang="en-US" sz="1800" dirty="0" err="1"/>
              <a:t>jasa</a:t>
            </a:r>
            <a:r>
              <a:rPr lang="en-US" sz="1800" dirty="0"/>
              <a:t> </a:t>
            </a:r>
            <a:r>
              <a:rPr lang="en-US" sz="1800" dirty="0" err="1"/>
              <a:t>angkutan</a:t>
            </a:r>
            <a:r>
              <a:rPr lang="en-GB" sz="1800" dirty="0" smtClean="0"/>
              <a:t>. </a:t>
            </a:r>
            <a:endParaRPr lang="id-ID" sz="1800" dirty="0" smtClean="0"/>
          </a:p>
          <a:p>
            <a:pPr algn="just">
              <a:spcAft>
                <a:spcPts val="600"/>
              </a:spcAft>
            </a:pPr>
            <a:r>
              <a:rPr lang="id-ID" sz="1800" dirty="0" smtClean="0"/>
              <a:t>D</a:t>
            </a:r>
            <a:r>
              <a:rPr lang="en-US" sz="1800" dirty="0" err="1" smtClean="0"/>
              <a:t>alam</a:t>
            </a:r>
            <a:r>
              <a:rPr lang="en-US" sz="1800" dirty="0" smtClean="0"/>
              <a:t> </a:t>
            </a:r>
            <a:r>
              <a:rPr lang="en-US" sz="1800" dirty="0" err="1"/>
              <a:t>pengangkutan</a:t>
            </a:r>
            <a:r>
              <a:rPr lang="en-US" sz="1800" dirty="0"/>
              <a:t> </a:t>
            </a:r>
            <a:r>
              <a:rPr lang="en-US" sz="1800" dirty="0" err="1"/>
              <a:t>alat</a:t>
            </a:r>
            <a:r>
              <a:rPr lang="en-US" sz="1800" dirty="0"/>
              <a:t> </a:t>
            </a:r>
            <a:r>
              <a:rPr lang="en-US" sz="1800" dirty="0" err="1"/>
              <a:t>berat</a:t>
            </a:r>
            <a:r>
              <a:rPr lang="en-US" sz="1800" dirty="0" smtClean="0"/>
              <a:t>,</a:t>
            </a:r>
            <a:r>
              <a:rPr lang="id-ID" sz="1800" dirty="0" smtClean="0"/>
              <a:t> B3</a:t>
            </a:r>
            <a:r>
              <a:rPr lang="en-US" sz="1800" dirty="0" smtClean="0"/>
              <a:t> </a:t>
            </a:r>
            <a:r>
              <a:rPr lang="en-US" sz="1800" dirty="0" err="1"/>
              <a:t>faktor</a:t>
            </a:r>
            <a:r>
              <a:rPr lang="en-US" sz="1800" dirty="0"/>
              <a:t> </a:t>
            </a:r>
            <a:r>
              <a:rPr lang="en-US" sz="1800" dirty="0" err="1"/>
              <a:t>keselamatan</a:t>
            </a:r>
            <a:r>
              <a:rPr lang="en-US" sz="1800" dirty="0"/>
              <a:t> </a:t>
            </a:r>
            <a:r>
              <a:rPr lang="en-US" sz="1800" dirty="0" err="1"/>
              <a:t>terhadap</a:t>
            </a:r>
            <a:r>
              <a:rPr lang="en-US" sz="1800" dirty="0"/>
              <a:t> </a:t>
            </a:r>
            <a:r>
              <a:rPr lang="en-US" sz="1800" dirty="0" err="1"/>
              <a:t>barang</a:t>
            </a:r>
            <a:r>
              <a:rPr lang="en-US" sz="1800" dirty="0"/>
              <a:t> yang </a:t>
            </a:r>
            <a:r>
              <a:rPr lang="en-US" sz="1800" dirty="0" err="1"/>
              <a:t>diangkut</a:t>
            </a:r>
            <a:r>
              <a:rPr lang="en-US" sz="1800" dirty="0"/>
              <a:t> </a:t>
            </a:r>
            <a:r>
              <a:rPr lang="en-US" sz="1800" dirty="0" err="1"/>
              <a:t>juga</a:t>
            </a:r>
            <a:r>
              <a:rPr lang="en-US" sz="1800" dirty="0"/>
              <a:t> </a:t>
            </a:r>
            <a:r>
              <a:rPr lang="en-US" sz="1800" dirty="0" err="1"/>
              <a:t>keselamatan</a:t>
            </a:r>
            <a:r>
              <a:rPr lang="en-US" sz="1800" dirty="0"/>
              <a:t> </a:t>
            </a:r>
            <a:r>
              <a:rPr lang="en-US" sz="1800" dirty="0" err="1"/>
              <a:t>terhadap</a:t>
            </a:r>
            <a:r>
              <a:rPr lang="en-US" sz="1800" dirty="0"/>
              <a:t> </a:t>
            </a:r>
            <a:r>
              <a:rPr lang="en-US" sz="1800" dirty="0" err="1"/>
              <a:t>lalu</a:t>
            </a:r>
            <a:r>
              <a:rPr lang="en-US" sz="1800" dirty="0"/>
              <a:t> </a:t>
            </a:r>
            <a:r>
              <a:rPr lang="en-US" sz="1800" dirty="0" err="1"/>
              <a:t>lintas</a:t>
            </a:r>
            <a:r>
              <a:rPr lang="en-US" sz="1800" dirty="0"/>
              <a:t> </a:t>
            </a:r>
            <a:r>
              <a:rPr lang="en-US" sz="1800" dirty="0" err="1"/>
              <a:t>menjadi</a:t>
            </a:r>
            <a:r>
              <a:rPr lang="en-US" sz="1800" dirty="0"/>
              <a:t> </a:t>
            </a:r>
            <a:r>
              <a:rPr lang="en-US" sz="1800" dirty="0" err="1"/>
              <a:t>hal</a:t>
            </a:r>
            <a:r>
              <a:rPr lang="en-US" sz="1800" dirty="0"/>
              <a:t> yang </a:t>
            </a:r>
            <a:r>
              <a:rPr lang="en-US" sz="1800" dirty="0" err="1"/>
              <a:t>krusial</a:t>
            </a:r>
            <a:r>
              <a:rPr lang="en-US" sz="1800" dirty="0"/>
              <a:t> </a:t>
            </a:r>
            <a:r>
              <a:rPr lang="en-US" sz="1800" dirty="0" err="1"/>
              <a:t>dan</a:t>
            </a:r>
            <a:r>
              <a:rPr lang="en-US" sz="1800" dirty="0"/>
              <a:t> </a:t>
            </a:r>
            <a:r>
              <a:rPr lang="en-US" sz="1800" dirty="0" err="1"/>
              <a:t>menjadi</a:t>
            </a:r>
            <a:r>
              <a:rPr lang="en-US" sz="1800" dirty="0"/>
              <a:t> </a:t>
            </a:r>
            <a:r>
              <a:rPr lang="en-US" sz="1800" dirty="0" err="1"/>
              <a:t>perhatian</a:t>
            </a:r>
            <a:r>
              <a:rPr lang="en-US" sz="1800" dirty="0"/>
              <a:t> </a:t>
            </a:r>
            <a:r>
              <a:rPr lang="en-US" sz="1800" dirty="0" err="1"/>
              <a:t>khusus</a:t>
            </a:r>
            <a:r>
              <a:rPr lang="en-US" sz="1800" dirty="0" smtClean="0"/>
              <a:t>.</a:t>
            </a:r>
            <a:endParaRPr lang="id-ID" sz="1800" dirty="0" smtClean="0"/>
          </a:p>
          <a:p>
            <a:pPr algn="just">
              <a:spcAft>
                <a:spcPts val="600"/>
              </a:spcAft>
            </a:pPr>
            <a:r>
              <a:rPr lang="id-ID" sz="1800" dirty="0" smtClean="0"/>
              <a:t>H</a:t>
            </a:r>
            <a:r>
              <a:rPr lang="en-GB" sz="1800" dirty="0" err="1" smtClean="0"/>
              <a:t>ingga</a:t>
            </a:r>
            <a:r>
              <a:rPr lang="en-GB" sz="1800" dirty="0" smtClean="0"/>
              <a:t> </a:t>
            </a:r>
            <a:r>
              <a:rPr lang="en-GB" sz="1800" dirty="0" err="1"/>
              <a:t>saat</a:t>
            </a:r>
            <a:r>
              <a:rPr lang="en-GB" sz="1800" dirty="0"/>
              <a:t> </a:t>
            </a:r>
            <a:r>
              <a:rPr lang="en-GB" sz="1800" dirty="0" err="1"/>
              <a:t>ini</a:t>
            </a:r>
            <a:r>
              <a:rPr lang="en-GB" sz="1800" dirty="0"/>
              <a:t> </a:t>
            </a:r>
            <a:r>
              <a:rPr lang="en-GB" sz="1800" dirty="0" err="1"/>
              <a:t>belum</a:t>
            </a:r>
            <a:r>
              <a:rPr lang="en-GB" sz="1800" dirty="0"/>
              <a:t> </a:t>
            </a:r>
            <a:r>
              <a:rPr lang="en-GB" sz="1800" dirty="0" err="1"/>
              <a:t>ada</a:t>
            </a:r>
            <a:r>
              <a:rPr lang="en-GB" sz="1800" dirty="0"/>
              <a:t> </a:t>
            </a:r>
            <a:r>
              <a:rPr lang="en-GB" sz="1800" dirty="0" err="1"/>
              <a:t>jaringan</a:t>
            </a:r>
            <a:r>
              <a:rPr lang="en-GB" sz="1800" dirty="0"/>
              <a:t> </a:t>
            </a:r>
            <a:r>
              <a:rPr lang="en-GB" sz="1800" dirty="0" err="1"/>
              <a:t>jalan</a:t>
            </a:r>
            <a:r>
              <a:rPr lang="en-GB" sz="1800" dirty="0"/>
              <a:t> / </a:t>
            </a:r>
            <a:r>
              <a:rPr lang="en-GB" sz="1800" dirty="0" err="1"/>
              <a:t>lintasan</a:t>
            </a:r>
            <a:r>
              <a:rPr lang="en-GB" sz="1800" dirty="0"/>
              <a:t> yang </a:t>
            </a:r>
            <a:r>
              <a:rPr lang="en-GB" sz="1800" dirty="0" err="1"/>
              <a:t>peruntukannya</a:t>
            </a:r>
            <a:r>
              <a:rPr lang="en-GB" sz="1800" dirty="0"/>
              <a:t> </a:t>
            </a:r>
            <a:r>
              <a:rPr lang="en-GB" sz="1800" dirty="0" err="1"/>
              <a:t>dikhususkan</a:t>
            </a:r>
            <a:r>
              <a:rPr lang="en-GB" sz="1800" dirty="0"/>
              <a:t> </a:t>
            </a:r>
            <a:r>
              <a:rPr lang="en-GB" sz="1800" dirty="0" err="1"/>
              <a:t>untuk</a:t>
            </a:r>
            <a:r>
              <a:rPr lang="en-GB" sz="1800" dirty="0"/>
              <a:t> </a:t>
            </a:r>
            <a:r>
              <a:rPr lang="en-GB" sz="1800" dirty="0" err="1"/>
              <a:t>mengangkut</a:t>
            </a:r>
            <a:r>
              <a:rPr lang="en-GB" sz="1800" dirty="0"/>
              <a:t> </a:t>
            </a:r>
            <a:r>
              <a:rPr lang="en-GB" sz="1800" dirty="0" err="1"/>
              <a:t>kegiatan</a:t>
            </a:r>
            <a:r>
              <a:rPr lang="en-GB" sz="1800" dirty="0"/>
              <a:t> </a:t>
            </a:r>
            <a:r>
              <a:rPr lang="en-GB" sz="1800" dirty="0" err="1"/>
              <a:t>mobilisasi</a:t>
            </a:r>
            <a:r>
              <a:rPr lang="en-GB" sz="1800" dirty="0"/>
              <a:t> </a:t>
            </a:r>
            <a:r>
              <a:rPr lang="id-ID" sz="1800" dirty="0" smtClean="0"/>
              <a:t>alat berat dan B3</a:t>
            </a:r>
            <a:endParaRPr lang="id-ID" sz="1800" dirty="0"/>
          </a:p>
          <a:p>
            <a:pPr algn="just">
              <a:spcAft>
                <a:spcPts val="600"/>
              </a:spcAft>
            </a:pPr>
            <a:r>
              <a:rPr lang="en-GB" sz="1800" dirty="0" err="1" smtClean="0"/>
              <a:t>Jaringan</a:t>
            </a:r>
            <a:r>
              <a:rPr lang="en-GB" sz="1800" dirty="0" smtClean="0"/>
              <a:t> </a:t>
            </a:r>
            <a:r>
              <a:rPr lang="en-GB" sz="1800" dirty="0" err="1"/>
              <a:t>jalan</a:t>
            </a:r>
            <a:r>
              <a:rPr lang="en-GB" sz="1800" dirty="0"/>
              <a:t> yang </a:t>
            </a:r>
            <a:r>
              <a:rPr lang="en-GB" sz="1800" dirty="0" err="1"/>
              <a:t>digunakan</a:t>
            </a:r>
            <a:r>
              <a:rPr lang="en-GB" sz="1800" dirty="0"/>
              <a:t> </a:t>
            </a:r>
            <a:r>
              <a:rPr lang="en-GB" sz="1800" dirty="0" err="1"/>
              <a:t>untuk</a:t>
            </a:r>
            <a:r>
              <a:rPr lang="en-GB" sz="1800" dirty="0"/>
              <a:t> </a:t>
            </a:r>
            <a:r>
              <a:rPr lang="en-GB" sz="1800" dirty="0" err="1"/>
              <a:t>pengangkutan</a:t>
            </a:r>
            <a:r>
              <a:rPr lang="en-GB" sz="1800" dirty="0"/>
              <a:t> </a:t>
            </a:r>
            <a:r>
              <a:rPr lang="en-GB" sz="1800" dirty="0" err="1"/>
              <a:t>Alat</a:t>
            </a:r>
            <a:r>
              <a:rPr lang="en-GB" sz="1800" dirty="0"/>
              <a:t> </a:t>
            </a:r>
            <a:r>
              <a:rPr lang="en-GB" sz="1800" dirty="0" err="1"/>
              <a:t>berat</a:t>
            </a:r>
            <a:r>
              <a:rPr lang="en-GB" sz="1800" dirty="0"/>
              <a:t> </a:t>
            </a:r>
            <a:r>
              <a:rPr lang="en-GB" sz="1800" dirty="0" err="1"/>
              <a:t>dan</a:t>
            </a:r>
            <a:r>
              <a:rPr lang="en-GB" sz="1800" dirty="0"/>
              <a:t> B3 </a:t>
            </a:r>
            <a:r>
              <a:rPr lang="en-GB" sz="1800" dirty="0" err="1"/>
              <a:t>masih</a:t>
            </a:r>
            <a:r>
              <a:rPr lang="en-GB" sz="1800" dirty="0"/>
              <a:t> </a:t>
            </a:r>
            <a:r>
              <a:rPr lang="en-GB" sz="1800" dirty="0" err="1"/>
              <a:t>menggunakan</a:t>
            </a:r>
            <a:r>
              <a:rPr lang="en-GB" sz="1800" dirty="0"/>
              <a:t> </a:t>
            </a:r>
            <a:r>
              <a:rPr lang="en-GB" sz="1800" dirty="0" err="1"/>
              <a:t>jaringan</a:t>
            </a:r>
            <a:r>
              <a:rPr lang="en-GB" sz="1800" dirty="0"/>
              <a:t> </a:t>
            </a:r>
            <a:r>
              <a:rPr lang="en-GB" sz="1800" dirty="0" err="1"/>
              <a:t>jalan</a:t>
            </a:r>
            <a:r>
              <a:rPr lang="en-GB" sz="1800" dirty="0"/>
              <a:t> </a:t>
            </a:r>
            <a:r>
              <a:rPr lang="en-GB" sz="1800" dirty="0" err="1"/>
              <a:t>umum</a:t>
            </a:r>
            <a:r>
              <a:rPr lang="en-GB" sz="1800" dirty="0"/>
              <a:t> yang </a:t>
            </a:r>
            <a:r>
              <a:rPr lang="en-GB" sz="1800" dirty="0" err="1"/>
              <a:t>tersedia</a:t>
            </a:r>
            <a:r>
              <a:rPr lang="en-GB" sz="1800" dirty="0"/>
              <a:t>, </a:t>
            </a:r>
            <a:r>
              <a:rPr lang="en-GB" sz="1800" dirty="0" err="1"/>
              <a:t>sehingga</a:t>
            </a:r>
            <a:r>
              <a:rPr lang="en-GB" sz="1800" dirty="0"/>
              <a:t> </a:t>
            </a:r>
            <a:r>
              <a:rPr lang="en-GB" sz="1800" dirty="0" err="1"/>
              <a:t>perlunya</a:t>
            </a:r>
            <a:r>
              <a:rPr lang="en-GB" sz="1800" dirty="0"/>
              <a:t> </a:t>
            </a:r>
            <a:r>
              <a:rPr lang="en-GB" sz="1800" dirty="0" err="1"/>
              <a:t>dipikirkan</a:t>
            </a:r>
            <a:r>
              <a:rPr lang="en-GB" sz="1800" dirty="0"/>
              <a:t> </a:t>
            </a:r>
            <a:r>
              <a:rPr lang="en-GB" sz="1800" dirty="0" err="1"/>
              <a:t>bersama</a:t>
            </a:r>
            <a:r>
              <a:rPr lang="en-GB" sz="1800" dirty="0"/>
              <a:t> </a:t>
            </a:r>
            <a:r>
              <a:rPr lang="en-GB" sz="1800" dirty="0" err="1"/>
              <a:t>untuk</a:t>
            </a:r>
            <a:r>
              <a:rPr lang="en-GB" sz="1800" dirty="0"/>
              <a:t> </a:t>
            </a:r>
            <a:r>
              <a:rPr lang="en-GB" sz="1800" dirty="0" err="1"/>
              <a:t>menyediakan</a:t>
            </a:r>
            <a:r>
              <a:rPr lang="en-GB" sz="1800" dirty="0"/>
              <a:t> </a:t>
            </a:r>
            <a:r>
              <a:rPr lang="en-GB" sz="1800" dirty="0" err="1"/>
              <a:t>jaringan</a:t>
            </a:r>
            <a:r>
              <a:rPr lang="en-GB" sz="1800" dirty="0"/>
              <a:t> </a:t>
            </a:r>
            <a:r>
              <a:rPr lang="en-GB" sz="1800" dirty="0" err="1"/>
              <a:t>jalan</a:t>
            </a:r>
            <a:r>
              <a:rPr lang="en-GB" sz="1800" dirty="0"/>
              <a:t> yang </a:t>
            </a:r>
            <a:r>
              <a:rPr lang="en-GB" sz="1800" dirty="0" err="1"/>
              <a:t>dapat</a:t>
            </a:r>
            <a:r>
              <a:rPr lang="en-GB" sz="1800" dirty="0"/>
              <a:t> </a:t>
            </a:r>
            <a:r>
              <a:rPr lang="en-GB" sz="1800" dirty="0" err="1"/>
              <a:t>mendukung</a:t>
            </a:r>
            <a:r>
              <a:rPr lang="en-GB" sz="1800" dirty="0"/>
              <a:t> </a:t>
            </a:r>
            <a:r>
              <a:rPr lang="en-GB" sz="1800" dirty="0" err="1"/>
              <a:t>mobilisasi</a:t>
            </a:r>
            <a:r>
              <a:rPr lang="en-GB" sz="1800" dirty="0"/>
              <a:t> </a:t>
            </a:r>
            <a:r>
              <a:rPr lang="en-GB" sz="1800" dirty="0" err="1"/>
              <a:t>alat</a:t>
            </a:r>
            <a:r>
              <a:rPr lang="en-GB" sz="1800" dirty="0"/>
              <a:t> </a:t>
            </a:r>
            <a:r>
              <a:rPr lang="en-GB" sz="1800" dirty="0" err="1"/>
              <a:t>berat</a:t>
            </a:r>
            <a:r>
              <a:rPr lang="en-GB" sz="1800" dirty="0"/>
              <a:t> </a:t>
            </a:r>
            <a:r>
              <a:rPr lang="en-GB" sz="1800" dirty="0" err="1"/>
              <a:t>dan</a:t>
            </a:r>
            <a:r>
              <a:rPr lang="en-GB" sz="1800" dirty="0"/>
              <a:t> B3 </a:t>
            </a:r>
            <a:r>
              <a:rPr lang="en-GB" sz="1800" dirty="0" err="1"/>
              <a:t>dengan</a:t>
            </a:r>
            <a:r>
              <a:rPr lang="en-GB" sz="1800" dirty="0"/>
              <a:t> </a:t>
            </a:r>
            <a:r>
              <a:rPr lang="en-GB" sz="1800" dirty="0" err="1"/>
              <a:t>aman</a:t>
            </a:r>
            <a:r>
              <a:rPr lang="en-GB" sz="1800" dirty="0"/>
              <a:t>, </a:t>
            </a:r>
            <a:r>
              <a:rPr lang="en-GB" sz="1800" dirty="0" err="1"/>
              <a:t>nyaman</a:t>
            </a:r>
            <a:r>
              <a:rPr lang="en-GB" sz="1800" dirty="0"/>
              <a:t> </a:t>
            </a:r>
            <a:r>
              <a:rPr lang="en-GB" sz="1800" dirty="0" err="1"/>
              <a:t>dan</a:t>
            </a:r>
            <a:r>
              <a:rPr lang="en-GB" sz="1800" dirty="0"/>
              <a:t> safety</a:t>
            </a:r>
            <a:endParaRPr lang="en-GB" sz="1800" dirty="0" smtClean="0"/>
          </a:p>
          <a:p>
            <a:pPr algn="just">
              <a:spcAft>
                <a:spcPts val="600"/>
              </a:spcAft>
            </a:pPr>
            <a:r>
              <a:rPr lang="en-US" sz="1800" dirty="0" err="1" smtClean="0"/>
              <a:t>Terjadinya</a:t>
            </a:r>
            <a:r>
              <a:rPr lang="en-US" sz="1800" dirty="0" smtClean="0"/>
              <a:t> </a:t>
            </a:r>
            <a:r>
              <a:rPr lang="en-US" sz="1800" dirty="0" err="1"/>
              <a:t>beberapa</a:t>
            </a:r>
            <a:r>
              <a:rPr lang="en-US" sz="1800" dirty="0"/>
              <a:t> </a:t>
            </a:r>
            <a:r>
              <a:rPr lang="en-US" sz="1800" dirty="0" err="1"/>
              <a:t>kecelakaan</a:t>
            </a:r>
            <a:r>
              <a:rPr lang="en-US" sz="1800" dirty="0"/>
              <a:t> </a:t>
            </a:r>
            <a:r>
              <a:rPr lang="en-US" sz="1800" dirty="0" err="1"/>
              <a:t>dalam</a:t>
            </a:r>
            <a:r>
              <a:rPr lang="en-US" sz="1800" dirty="0"/>
              <a:t> </a:t>
            </a:r>
            <a:r>
              <a:rPr lang="en-US" sz="1800" dirty="0" err="1"/>
              <a:t>pengangkutan</a:t>
            </a:r>
            <a:r>
              <a:rPr lang="en-US" sz="1800" dirty="0"/>
              <a:t> </a:t>
            </a:r>
            <a:r>
              <a:rPr lang="id-ID" sz="1800" dirty="0" smtClean="0"/>
              <a:t>alat berat dan B3</a:t>
            </a:r>
            <a:r>
              <a:rPr lang="en-US" sz="1800" dirty="0" smtClean="0"/>
              <a:t> </a:t>
            </a:r>
            <a:r>
              <a:rPr lang="id-ID" sz="1800" dirty="0" smtClean="0"/>
              <a:t>yang </a:t>
            </a:r>
            <a:r>
              <a:rPr lang="en-US" sz="1800" dirty="0" err="1" smtClean="0"/>
              <a:t>dapat</a:t>
            </a:r>
            <a:r>
              <a:rPr lang="en-US" sz="1800" dirty="0" smtClean="0"/>
              <a:t> </a:t>
            </a:r>
            <a:r>
              <a:rPr lang="en-US" sz="1800" dirty="0" err="1"/>
              <a:t>mengancam</a:t>
            </a:r>
            <a:r>
              <a:rPr lang="en-US" sz="1800" dirty="0"/>
              <a:t> </a:t>
            </a:r>
            <a:r>
              <a:rPr lang="en-US" sz="1800" dirty="0" err="1"/>
              <a:t>keselamatan</a:t>
            </a:r>
            <a:r>
              <a:rPr lang="en-US" sz="1800" dirty="0"/>
              <a:t> </a:t>
            </a:r>
            <a:r>
              <a:rPr lang="en-US" sz="1800" dirty="0" err="1"/>
              <a:t>terhadap</a:t>
            </a:r>
            <a:r>
              <a:rPr lang="en-US" sz="1800" dirty="0"/>
              <a:t> </a:t>
            </a:r>
            <a:r>
              <a:rPr lang="en-US" sz="1800" dirty="0" err="1"/>
              <a:t>pengemudi</a:t>
            </a:r>
            <a:r>
              <a:rPr lang="en-US" sz="1800" dirty="0"/>
              <a:t> </a:t>
            </a:r>
            <a:r>
              <a:rPr lang="en-US" sz="1800" dirty="0" err="1"/>
              <a:t>dan</a:t>
            </a:r>
            <a:r>
              <a:rPr lang="en-US" sz="1800" dirty="0"/>
              <a:t> </a:t>
            </a:r>
            <a:r>
              <a:rPr lang="en-US" sz="1800" dirty="0" err="1"/>
              <a:t>kendaraan</a:t>
            </a:r>
            <a:r>
              <a:rPr lang="en-US" sz="1800" dirty="0"/>
              <a:t> </a:t>
            </a:r>
            <a:r>
              <a:rPr lang="en-US" sz="1800" dirty="0" err="1"/>
              <a:t>itu</a:t>
            </a:r>
            <a:r>
              <a:rPr lang="en-US" sz="1800" dirty="0"/>
              <a:t> </a:t>
            </a:r>
            <a:r>
              <a:rPr lang="en-US" sz="1800" dirty="0" err="1"/>
              <a:t>sendiri</a:t>
            </a:r>
            <a:r>
              <a:rPr lang="en-US" sz="1800" dirty="0"/>
              <a:t> juga </a:t>
            </a:r>
            <a:r>
              <a:rPr lang="en-US" sz="1800" dirty="0" err="1"/>
              <a:t>akan</a:t>
            </a:r>
            <a:r>
              <a:rPr lang="en-US" sz="1800" dirty="0"/>
              <a:t>  </a:t>
            </a:r>
            <a:r>
              <a:rPr lang="en-US" sz="1800" dirty="0" err="1" smtClean="0"/>
              <a:t>berdampak</a:t>
            </a:r>
            <a:r>
              <a:rPr lang="en-US" sz="1800" dirty="0" smtClean="0"/>
              <a:t> </a:t>
            </a:r>
            <a:r>
              <a:rPr lang="en-US" sz="1800" dirty="0" err="1" smtClean="0"/>
              <a:t>terhadap</a:t>
            </a:r>
            <a:r>
              <a:rPr lang="en-US" sz="1800" dirty="0" smtClean="0"/>
              <a:t> </a:t>
            </a:r>
            <a:r>
              <a:rPr lang="en-US" sz="1800" dirty="0" err="1" smtClean="0"/>
              <a:t>lalu</a:t>
            </a:r>
            <a:r>
              <a:rPr lang="en-US" sz="1800" dirty="0" smtClean="0"/>
              <a:t> </a:t>
            </a:r>
            <a:r>
              <a:rPr lang="en-US" sz="1800" dirty="0" err="1"/>
              <a:t>lintas</a:t>
            </a:r>
            <a:r>
              <a:rPr lang="en-US" sz="1800" dirty="0"/>
              <a:t> </a:t>
            </a:r>
            <a:r>
              <a:rPr lang="en-US" sz="1800" dirty="0" err="1"/>
              <a:t>dan</a:t>
            </a:r>
            <a:r>
              <a:rPr lang="en-US" sz="1800" dirty="0"/>
              <a:t> </a:t>
            </a:r>
            <a:r>
              <a:rPr lang="en-US" sz="1800" dirty="0" err="1"/>
              <a:t>lingkungan</a:t>
            </a:r>
            <a:r>
              <a:rPr lang="en-US" sz="1800" dirty="0"/>
              <a:t> </a:t>
            </a:r>
            <a:r>
              <a:rPr lang="en-US" sz="1800" dirty="0" err="1"/>
              <a:t>sekitarnya</a:t>
            </a:r>
            <a:r>
              <a:rPr lang="en-US" sz="1800" dirty="0" smtClean="0"/>
              <a:t>.</a:t>
            </a:r>
            <a:endParaRPr lang="id-ID" sz="1800" dirty="0" smtClean="0"/>
          </a:p>
          <a:p>
            <a:pPr algn="just">
              <a:spcAft>
                <a:spcPts val="600"/>
              </a:spcAft>
            </a:pPr>
            <a:r>
              <a:rPr lang="id-ID" sz="1800" dirty="0" smtClean="0"/>
              <a:t>Jasa </a:t>
            </a:r>
            <a:r>
              <a:rPr lang="en-US" sz="1800" dirty="0" err="1" smtClean="0"/>
              <a:t>angkutan</a:t>
            </a:r>
            <a:r>
              <a:rPr lang="en-US" sz="1800" dirty="0" smtClean="0"/>
              <a:t> </a:t>
            </a:r>
            <a:r>
              <a:rPr lang="en-US" sz="1800" dirty="0" err="1"/>
              <a:t>umum</a:t>
            </a:r>
            <a:r>
              <a:rPr lang="en-US" sz="1800" dirty="0"/>
              <a:t> </a:t>
            </a:r>
            <a:r>
              <a:rPr lang="en-US" sz="1800" dirty="0" err="1"/>
              <a:t>harus</a:t>
            </a:r>
            <a:r>
              <a:rPr lang="en-US" sz="1800" dirty="0"/>
              <a:t> </a:t>
            </a:r>
            <a:r>
              <a:rPr lang="en-US" sz="1800" dirty="0" err="1"/>
              <a:t>dikembangkan</a:t>
            </a:r>
            <a:r>
              <a:rPr lang="en-US" sz="1800" dirty="0"/>
              <a:t> </a:t>
            </a:r>
            <a:r>
              <a:rPr lang="en-US" sz="1800" dirty="0" err="1"/>
              <a:t>menjadi</a:t>
            </a:r>
            <a:r>
              <a:rPr lang="en-US" sz="1800" dirty="0"/>
              <a:t> </a:t>
            </a:r>
            <a:r>
              <a:rPr lang="en-US" sz="1800" dirty="0" err="1"/>
              <a:t>industri</a:t>
            </a:r>
            <a:r>
              <a:rPr lang="en-US" sz="1800" dirty="0"/>
              <a:t> </a:t>
            </a:r>
            <a:r>
              <a:rPr lang="en-US" sz="1800" dirty="0" err="1"/>
              <a:t>jasa</a:t>
            </a:r>
            <a:r>
              <a:rPr lang="en-US" sz="1800" dirty="0"/>
              <a:t> yang </a:t>
            </a:r>
            <a:r>
              <a:rPr lang="en-US" sz="1800" dirty="0" err="1" smtClean="0"/>
              <a:t>memenuhi</a:t>
            </a:r>
            <a:r>
              <a:rPr lang="id-ID" sz="1800" dirty="0" smtClean="0"/>
              <a:t> </a:t>
            </a:r>
            <a:r>
              <a:rPr lang="en-US" sz="1800" dirty="0" err="1" smtClean="0"/>
              <a:t>standar</a:t>
            </a:r>
            <a:r>
              <a:rPr lang="en-US" sz="1800" dirty="0" smtClean="0"/>
              <a:t> </a:t>
            </a:r>
            <a:r>
              <a:rPr lang="en-US" sz="1800" dirty="0" err="1"/>
              <a:t>pelayanan</a:t>
            </a:r>
            <a:r>
              <a:rPr lang="en-US" sz="1800" dirty="0"/>
              <a:t> </a:t>
            </a:r>
            <a:r>
              <a:rPr lang="en-US" sz="1800" dirty="0" err="1"/>
              <a:t>dan</a:t>
            </a:r>
            <a:r>
              <a:rPr lang="en-US" sz="1800" dirty="0"/>
              <a:t> </a:t>
            </a:r>
            <a:r>
              <a:rPr lang="en-US" sz="1800" dirty="0" err="1"/>
              <a:t>mendorong</a:t>
            </a:r>
            <a:r>
              <a:rPr lang="en-US" sz="1800" dirty="0"/>
              <a:t> </a:t>
            </a:r>
            <a:r>
              <a:rPr lang="en-US" sz="1800" dirty="0" err="1"/>
              <a:t>persaingan</a:t>
            </a:r>
            <a:r>
              <a:rPr lang="en-US" sz="1800" dirty="0"/>
              <a:t> yang </a:t>
            </a:r>
            <a:r>
              <a:rPr lang="en-US" sz="1800" dirty="0" err="1" smtClean="0"/>
              <a:t>sehat</a:t>
            </a:r>
            <a:r>
              <a:rPr lang="id-ID" sz="1800" dirty="0" smtClean="0"/>
              <a:t>.</a:t>
            </a:r>
            <a:endParaRPr lang="en-US" sz="1800" dirty="0"/>
          </a:p>
        </p:txBody>
      </p:sp>
    </p:spTree>
    <p:extLst>
      <p:ext uri="{BB962C8B-B14F-4D97-AF65-F5344CB8AC3E}">
        <p14:creationId xmlns:p14="http://schemas.microsoft.com/office/powerpoint/2010/main" xmlns="" val="30938917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202373" y="5177877"/>
            <a:ext cx="8737471" cy="1550687"/>
          </a:xfrm>
          <a:prstGeom prst="roundRect">
            <a:avLst/>
          </a:prstGeom>
          <a:solidFill>
            <a:srgbClr val="FFDC6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229853" y="3976169"/>
            <a:ext cx="8737471" cy="985576"/>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227353" y="2024948"/>
            <a:ext cx="8737471" cy="1707603"/>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le 1"/>
          <p:cNvSpPr/>
          <p:nvPr/>
        </p:nvSpPr>
        <p:spPr>
          <a:xfrm>
            <a:off x="239843" y="988133"/>
            <a:ext cx="8737471" cy="825677"/>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82138" y="153668"/>
            <a:ext cx="5025785" cy="646331"/>
          </a:xfrm>
          <a:prstGeom prst="rect">
            <a:avLst/>
          </a:prstGeom>
          <a:noFill/>
        </p:spPr>
        <p:txBody>
          <a:bodyPr wrap="square" rtlCol="0">
            <a:spAutoFit/>
          </a:bodyPr>
          <a:lstStyle/>
          <a:p>
            <a:pPr>
              <a:spcBef>
                <a:spcPct val="0"/>
              </a:spcBef>
            </a:pPr>
            <a:r>
              <a:rPr lang="en-US" sz="3600" b="1" dirty="0">
                <a:solidFill>
                  <a:srgbClr val="C00000"/>
                </a:solidFill>
                <a:latin typeface="+mj-lt"/>
                <a:ea typeface="+mj-ea"/>
                <a:cs typeface="+mj-cs"/>
              </a:rPr>
              <a:t>DASAR HUKUM</a:t>
            </a:r>
          </a:p>
        </p:txBody>
      </p:sp>
      <p:sp>
        <p:nvSpPr>
          <p:cNvPr id="3" name="Rectangle 2"/>
          <p:cNvSpPr/>
          <p:nvPr/>
        </p:nvSpPr>
        <p:spPr>
          <a:xfrm>
            <a:off x="382138" y="988133"/>
            <a:ext cx="8595176" cy="5755422"/>
          </a:xfrm>
          <a:prstGeom prst="rect">
            <a:avLst/>
          </a:prstGeom>
        </p:spPr>
        <p:txBody>
          <a:bodyPr wrap="square">
            <a:spAutoFit/>
          </a:bodyPr>
          <a:lstStyle/>
          <a:p>
            <a:pPr marL="232172" indent="-232172">
              <a:buFont typeface="Wingdings" panose="05000000000000000000" pitchFamily="2" charset="2"/>
              <a:buChar char="q"/>
            </a:pPr>
            <a:r>
              <a:rPr lang="id-ID" sz="1600" dirty="0"/>
              <a:t>UU No 22 Tahun 2009 tentang Lalu Lintas dan Angkutan Jalan;</a:t>
            </a:r>
          </a:p>
          <a:p>
            <a:pPr marL="232172" indent="-232172">
              <a:buFont typeface="Wingdings" panose="05000000000000000000" pitchFamily="2" charset="2"/>
              <a:buChar char="q"/>
            </a:pPr>
            <a:r>
              <a:rPr lang="id-ID" sz="1600" dirty="0"/>
              <a:t>UU No 19 Tahun 2009 tentang Pengesahan Konvensi Stockholm tentang Bahan Pencemar Organik yang Persisten</a:t>
            </a:r>
          </a:p>
          <a:p>
            <a:pPr marL="232172" indent="-232172">
              <a:buFont typeface="Wingdings" panose="05000000000000000000" pitchFamily="2" charset="2"/>
              <a:buChar char="q"/>
            </a:pPr>
            <a:endParaRPr lang="id-ID" sz="1600" dirty="0"/>
          </a:p>
          <a:p>
            <a:pPr marL="232172" indent="-232172">
              <a:buFont typeface="Wingdings" panose="05000000000000000000" pitchFamily="2" charset="2"/>
              <a:buChar char="q"/>
            </a:pPr>
            <a:r>
              <a:rPr lang="id-ID" sz="1600" dirty="0"/>
              <a:t>PP No 74 Tahun 2014 tentang Angkutan Jalan</a:t>
            </a:r>
          </a:p>
          <a:p>
            <a:pPr marL="232172" indent="-232172">
              <a:buFont typeface="Wingdings" panose="05000000000000000000" pitchFamily="2" charset="2"/>
              <a:buChar char="q"/>
            </a:pPr>
            <a:r>
              <a:rPr lang="id-ID" sz="1600" dirty="0"/>
              <a:t>PP No 80 Tahun 2012 tentang Tata Cara Pemeriksaan Kendaraan Bermotor di Jalan dan Penindakan Pelanggaran Lalu Lintas dan Angkutan Jalan;</a:t>
            </a:r>
          </a:p>
          <a:p>
            <a:pPr marL="232172" indent="-232172">
              <a:buFont typeface="Wingdings" panose="05000000000000000000" pitchFamily="2" charset="2"/>
              <a:buChar char="q"/>
            </a:pPr>
            <a:r>
              <a:rPr lang="id-ID" sz="1600" dirty="0"/>
              <a:t>PP No 74 Tahun 2001 tentang Pengelolaan Bahan Berbahaya dan Beracun;.</a:t>
            </a:r>
          </a:p>
          <a:p>
            <a:pPr marL="232172" indent="-232172">
              <a:buFont typeface="Wingdings" panose="05000000000000000000" pitchFamily="2" charset="2"/>
              <a:buChar char="q"/>
            </a:pPr>
            <a:r>
              <a:rPr lang="id-ID" sz="1600" dirty="0"/>
              <a:t>PP Nomor 101 Tahun 2014 tentang Pengelolaan Limbah Bahan Berbahaya dan Beracun </a:t>
            </a:r>
          </a:p>
          <a:p>
            <a:pPr marL="232172" indent="-232172">
              <a:buFont typeface="Wingdings" panose="05000000000000000000" pitchFamily="2" charset="2"/>
              <a:buChar char="q"/>
            </a:pPr>
            <a:r>
              <a:rPr lang="id-ID" sz="1600" dirty="0"/>
              <a:t>Peraturan Presiden Nomor 71 Tahun 2015 tentang Penetapan dan Penyimpanan Barang Kebutuhan Pokok dan dan Barang Penting</a:t>
            </a:r>
          </a:p>
          <a:p>
            <a:pPr marL="232172" indent="-232172">
              <a:buFont typeface="Wingdings" panose="05000000000000000000" pitchFamily="2" charset="2"/>
              <a:buChar char="q"/>
            </a:pPr>
            <a:endParaRPr lang="id-ID" sz="1600" dirty="0"/>
          </a:p>
          <a:p>
            <a:pPr marL="232172" indent="-232172">
              <a:buFont typeface="Wingdings" panose="05000000000000000000" pitchFamily="2" charset="2"/>
              <a:buChar char="q"/>
            </a:pPr>
            <a:r>
              <a:rPr lang="id-ID" sz="1600" dirty="0"/>
              <a:t>KM Perhubungan  No. KM 30  Tahun 2002 tentang Perubahan Kepmen Perhub. No. Km 69 tahun 1993 Tentang Penyelenggaraan Angkutan Barang di Jalan</a:t>
            </a:r>
          </a:p>
          <a:p>
            <a:pPr marL="232172" indent="-232172">
              <a:buFont typeface="Wingdings" panose="05000000000000000000" pitchFamily="2" charset="2"/>
              <a:buChar char="q"/>
            </a:pPr>
            <a:r>
              <a:rPr lang="id-ID" sz="1600" dirty="0"/>
              <a:t>Peraturan Menteri Negara Lingkungan Hidup Nomor 03 Tahun 2008 tentang Pemberian Simbol dan Label Bahan Berbahaya dan Beracun</a:t>
            </a:r>
          </a:p>
          <a:p>
            <a:pPr marL="232172" indent="-232172">
              <a:buFont typeface="Wingdings" panose="05000000000000000000" pitchFamily="2" charset="2"/>
              <a:buChar char="q"/>
            </a:pPr>
            <a:endParaRPr lang="id-ID" sz="1600" dirty="0"/>
          </a:p>
          <a:p>
            <a:pPr marL="232172" indent="-232172">
              <a:buFont typeface="Wingdings" panose="05000000000000000000" pitchFamily="2" charset="2"/>
              <a:buChar char="q"/>
            </a:pPr>
            <a:r>
              <a:rPr lang="id-ID" sz="1600" dirty="0"/>
              <a:t>KD Jenderal Perhubungan Darat Nomor SK.725/AJ.302/DRJD/2004 tanggal 30 April 2004 tentang Pengangkutan Barang Berbahaya dan Beracun (B3) di Jalan</a:t>
            </a:r>
            <a:r>
              <a:rPr lang="en-US" sz="1600" dirty="0"/>
              <a:t>.</a:t>
            </a:r>
            <a:endParaRPr lang="id-ID" sz="1600" dirty="0"/>
          </a:p>
          <a:p>
            <a:pPr marL="232172" indent="-232172">
              <a:buFont typeface="Wingdings" panose="05000000000000000000" pitchFamily="2" charset="2"/>
              <a:buChar char="q"/>
            </a:pPr>
            <a:r>
              <a:rPr lang="id-ID" sz="1600" dirty="0"/>
              <a:t>KD </a:t>
            </a:r>
            <a:r>
              <a:rPr lang="en-GB" sz="1600" dirty="0" err="1"/>
              <a:t>Jenderal</a:t>
            </a:r>
            <a:r>
              <a:rPr lang="en-GB" sz="1600" dirty="0"/>
              <a:t> </a:t>
            </a:r>
            <a:r>
              <a:rPr lang="en-GB" sz="1600" dirty="0" err="1"/>
              <a:t>Perhubungan</a:t>
            </a:r>
            <a:r>
              <a:rPr lang="en-GB" sz="1600" dirty="0"/>
              <a:t> </a:t>
            </a:r>
            <a:r>
              <a:rPr lang="en-GB" sz="1600" dirty="0" err="1"/>
              <a:t>Darat</a:t>
            </a:r>
            <a:r>
              <a:rPr lang="en-GB" sz="1600" dirty="0"/>
              <a:t> </a:t>
            </a:r>
            <a:r>
              <a:rPr lang="en-GB" sz="1600" dirty="0" err="1"/>
              <a:t>Nomor</a:t>
            </a:r>
            <a:r>
              <a:rPr lang="en-GB" sz="1600" dirty="0"/>
              <a:t> 726 </a:t>
            </a:r>
            <a:r>
              <a:rPr lang="en-GB" sz="1600" dirty="0" err="1"/>
              <a:t>Tahun</a:t>
            </a:r>
            <a:r>
              <a:rPr lang="en-GB" sz="1600" dirty="0"/>
              <a:t> 2004 </a:t>
            </a:r>
            <a:r>
              <a:rPr lang="en-GB" sz="1600" dirty="0" err="1"/>
              <a:t>tentang</a:t>
            </a:r>
            <a:r>
              <a:rPr lang="en-GB" sz="1600" dirty="0"/>
              <a:t> </a:t>
            </a:r>
            <a:r>
              <a:rPr lang="en-GB" sz="1600" dirty="0" err="1"/>
              <a:t>Pedoman</a:t>
            </a:r>
            <a:r>
              <a:rPr lang="en-GB" sz="1600" dirty="0"/>
              <a:t> </a:t>
            </a:r>
            <a:r>
              <a:rPr lang="en-GB" sz="1600" dirty="0" err="1"/>
              <a:t>Teknis</a:t>
            </a:r>
            <a:r>
              <a:rPr lang="en-GB" sz="1600" dirty="0"/>
              <a:t> </a:t>
            </a:r>
            <a:r>
              <a:rPr lang="en-GB" sz="1600" dirty="0" err="1"/>
              <a:t>Penyelenggaraan</a:t>
            </a:r>
            <a:r>
              <a:rPr lang="en-GB" sz="1600" dirty="0"/>
              <a:t> </a:t>
            </a:r>
            <a:r>
              <a:rPr lang="en-GB" sz="1600" dirty="0" err="1"/>
              <a:t>Angkutan</a:t>
            </a:r>
            <a:r>
              <a:rPr lang="en-GB" sz="1600" dirty="0"/>
              <a:t> </a:t>
            </a:r>
            <a:r>
              <a:rPr lang="en-GB" sz="1600" dirty="0" err="1"/>
              <a:t>Alat</a:t>
            </a:r>
            <a:r>
              <a:rPr lang="en-GB" sz="1600" dirty="0"/>
              <a:t> </a:t>
            </a:r>
            <a:r>
              <a:rPr lang="en-GB" sz="1600" dirty="0" err="1"/>
              <a:t>Berat</a:t>
            </a:r>
            <a:r>
              <a:rPr lang="en-GB" sz="1600" dirty="0"/>
              <a:t> Di </a:t>
            </a:r>
            <a:r>
              <a:rPr lang="en-GB" sz="1600" dirty="0" err="1"/>
              <a:t>Jalan</a:t>
            </a:r>
            <a:r>
              <a:rPr lang="en-GB" sz="1600" dirty="0"/>
              <a:t>;</a:t>
            </a:r>
            <a:endParaRPr lang="id-ID" sz="1600" dirty="0"/>
          </a:p>
          <a:p>
            <a:pPr marL="232172" indent="-232172">
              <a:buFont typeface="Wingdings" panose="05000000000000000000" pitchFamily="2" charset="2"/>
              <a:buChar char="q"/>
            </a:pPr>
            <a:r>
              <a:rPr lang="id-ID" sz="1600" dirty="0"/>
              <a:t>KD Jenderal Perhubungan Darat Nomor SK.4428/AJ.003/DRJD/2012 </a:t>
            </a:r>
            <a:r>
              <a:rPr lang="en-GB" sz="1600" dirty="0" err="1"/>
              <a:t>Tahun</a:t>
            </a:r>
            <a:r>
              <a:rPr lang="id-ID" sz="1600" dirty="0"/>
              <a:t> 2012 </a:t>
            </a:r>
            <a:r>
              <a:rPr lang="en-GB" sz="1600" dirty="0"/>
              <a:t>t</a:t>
            </a:r>
            <a:r>
              <a:rPr lang="id-ID" sz="1600" dirty="0"/>
              <a:t>entang Izin Penyelenggaraan Angkutan Alat Berat dan Barang Berbahaya</a:t>
            </a:r>
          </a:p>
        </p:txBody>
      </p:sp>
    </p:spTree>
    <p:extLst>
      <p:ext uri="{BB962C8B-B14F-4D97-AF65-F5344CB8AC3E}">
        <p14:creationId xmlns:p14="http://schemas.microsoft.com/office/powerpoint/2010/main" xmlns="" val="1516199917"/>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1450" y="318451"/>
            <a:ext cx="7709582" cy="707886"/>
          </a:xfrm>
          <a:prstGeom prst="rect">
            <a:avLst/>
          </a:prstGeom>
          <a:noFill/>
        </p:spPr>
        <p:txBody>
          <a:bodyPr wrap="square" rtlCol="0">
            <a:spAutoFit/>
          </a:bodyPr>
          <a:lstStyle/>
          <a:p>
            <a:pPr>
              <a:spcBef>
                <a:spcPct val="0"/>
              </a:spcBef>
            </a:pPr>
            <a:r>
              <a:rPr lang="id-ID" sz="4000" b="1" dirty="0" smtClean="0">
                <a:solidFill>
                  <a:srgbClr val="C00000"/>
                </a:solidFill>
                <a:latin typeface="+mj-lt"/>
                <a:ea typeface="+mj-ea"/>
                <a:cs typeface="+mj-cs"/>
              </a:rPr>
              <a:t>PENERIMA MANFAAT </a:t>
            </a:r>
            <a:endParaRPr lang="en-US" sz="4000" b="1" dirty="0">
              <a:solidFill>
                <a:srgbClr val="C00000"/>
              </a:solidFill>
              <a:latin typeface="+mj-lt"/>
              <a:ea typeface="+mj-ea"/>
              <a:cs typeface="+mj-cs"/>
            </a:endParaRPr>
          </a:p>
        </p:txBody>
      </p:sp>
      <p:sp>
        <p:nvSpPr>
          <p:cNvPr id="6" name="Content Placeholder 7"/>
          <p:cNvSpPr txBox="1">
            <a:spLocks/>
          </p:cNvSpPr>
          <p:nvPr/>
        </p:nvSpPr>
        <p:spPr>
          <a:xfrm>
            <a:off x="171450" y="1449418"/>
            <a:ext cx="8713243" cy="4930331"/>
          </a:xfrm>
          <a:prstGeom prst="rect">
            <a:avLst/>
          </a:prstGeom>
        </p:spPr>
        <p:txBody>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109728" indent="0">
              <a:buNone/>
            </a:pPr>
            <a:r>
              <a:rPr lang="en-US" sz="2000" b="1" dirty="0" err="1" smtClean="0"/>
              <a:t>Bagi</a:t>
            </a:r>
            <a:r>
              <a:rPr lang="en-US" sz="2000" b="1" dirty="0" smtClean="0"/>
              <a:t> </a:t>
            </a:r>
            <a:r>
              <a:rPr lang="en-US" sz="2000" b="1" dirty="0" err="1"/>
              <a:t>Pemerintah</a:t>
            </a:r>
            <a:r>
              <a:rPr lang="en-US" sz="2000" b="1" dirty="0"/>
              <a:t> </a:t>
            </a:r>
            <a:r>
              <a:rPr lang="en-US" sz="2000" b="1" dirty="0" err="1"/>
              <a:t>cq</a:t>
            </a:r>
            <a:r>
              <a:rPr lang="en-US" sz="2000" b="1" dirty="0"/>
              <a:t>. </a:t>
            </a:r>
            <a:r>
              <a:rPr lang="en-US" sz="2000" b="1" dirty="0" err="1"/>
              <a:t>Direktorat</a:t>
            </a:r>
            <a:r>
              <a:rPr lang="en-US" sz="2000" b="1" dirty="0"/>
              <a:t> </a:t>
            </a:r>
            <a:r>
              <a:rPr lang="en-US" sz="2000" b="1" dirty="0" err="1"/>
              <a:t>Jenderal</a:t>
            </a:r>
            <a:r>
              <a:rPr lang="en-US" sz="2000" b="1" dirty="0"/>
              <a:t> </a:t>
            </a:r>
            <a:r>
              <a:rPr lang="en-US" sz="2000" b="1" dirty="0" err="1"/>
              <a:t>Perhubungan</a:t>
            </a:r>
            <a:r>
              <a:rPr lang="en-US" sz="2000" b="1" dirty="0"/>
              <a:t> </a:t>
            </a:r>
            <a:r>
              <a:rPr lang="en-US" sz="2000" b="1" dirty="0" err="1"/>
              <a:t>Darat</a:t>
            </a:r>
            <a:endParaRPr lang="id-ID" sz="2000" b="1" dirty="0"/>
          </a:p>
          <a:p>
            <a:r>
              <a:rPr lang="id-ID" sz="2000" dirty="0" smtClean="0"/>
              <a:t>M</a:t>
            </a:r>
            <a:r>
              <a:rPr lang="en-US" sz="2000" dirty="0" err="1" smtClean="0"/>
              <a:t>engetahui</a:t>
            </a:r>
            <a:r>
              <a:rPr lang="en-US" sz="2000" dirty="0" smtClean="0"/>
              <a:t> </a:t>
            </a:r>
            <a:r>
              <a:rPr lang="en-US" sz="2000" dirty="0" err="1"/>
              <a:t>asal</a:t>
            </a:r>
            <a:r>
              <a:rPr lang="en-US" sz="2000" dirty="0"/>
              <a:t> </a:t>
            </a:r>
            <a:r>
              <a:rPr lang="en-US" sz="2000" dirty="0" err="1"/>
              <a:t>tujuan</a:t>
            </a:r>
            <a:r>
              <a:rPr lang="en-US" sz="2000" dirty="0"/>
              <a:t> ,</a:t>
            </a:r>
            <a:r>
              <a:rPr lang="en-US" sz="2000" dirty="0" err="1"/>
              <a:t>lintasan</a:t>
            </a:r>
            <a:r>
              <a:rPr lang="en-US" sz="2000" dirty="0"/>
              <a:t> </a:t>
            </a:r>
            <a:r>
              <a:rPr lang="en-US" sz="2000" dirty="0" err="1"/>
              <a:t>angkutan</a:t>
            </a:r>
            <a:r>
              <a:rPr lang="en-US" sz="2000" dirty="0"/>
              <a:t> </a:t>
            </a:r>
            <a:r>
              <a:rPr lang="en-US" sz="2000" dirty="0" err="1"/>
              <a:t>alat</a:t>
            </a:r>
            <a:r>
              <a:rPr lang="en-US" sz="2000" dirty="0"/>
              <a:t> </a:t>
            </a:r>
            <a:r>
              <a:rPr lang="en-US" sz="2000" dirty="0" err="1"/>
              <a:t>berat</a:t>
            </a:r>
            <a:r>
              <a:rPr lang="en-US" sz="2000" dirty="0"/>
              <a:t> </a:t>
            </a:r>
            <a:r>
              <a:rPr lang="en-US" sz="2000" dirty="0" err="1"/>
              <a:t>dan</a:t>
            </a:r>
            <a:r>
              <a:rPr lang="en-US" sz="2000" dirty="0"/>
              <a:t> B3;</a:t>
            </a:r>
            <a:endParaRPr lang="id-ID" sz="2000" dirty="0"/>
          </a:p>
          <a:p>
            <a:r>
              <a:rPr lang="en-US" sz="2000" dirty="0" err="1" smtClean="0"/>
              <a:t>Membantu</a:t>
            </a:r>
            <a:r>
              <a:rPr lang="en-US" sz="2000" dirty="0" smtClean="0"/>
              <a:t> </a:t>
            </a:r>
            <a:r>
              <a:rPr lang="en-US" sz="2000" dirty="0" err="1"/>
              <a:t>dalam</a:t>
            </a:r>
            <a:r>
              <a:rPr lang="en-US" sz="2000" dirty="0"/>
              <a:t> </a:t>
            </a:r>
            <a:r>
              <a:rPr lang="en-US" sz="2000" dirty="0" err="1"/>
              <a:t>pengambilan</a:t>
            </a:r>
            <a:r>
              <a:rPr lang="en-US" sz="2000" dirty="0"/>
              <a:t> </a:t>
            </a:r>
            <a:r>
              <a:rPr lang="en-US" sz="2000" dirty="0" err="1"/>
              <a:t>kebijakan</a:t>
            </a:r>
            <a:r>
              <a:rPr lang="en-US" sz="2000" dirty="0"/>
              <a:t> </a:t>
            </a:r>
            <a:r>
              <a:rPr lang="en-US" sz="2000" dirty="0" err="1"/>
              <a:t>pelayanan</a:t>
            </a:r>
            <a:r>
              <a:rPr lang="en-US" sz="2000" dirty="0"/>
              <a:t> </a:t>
            </a:r>
            <a:r>
              <a:rPr lang="en-US" sz="2000" dirty="0" err="1"/>
              <a:t>angkutan</a:t>
            </a:r>
            <a:r>
              <a:rPr lang="en-US" sz="2000" dirty="0"/>
              <a:t> </a:t>
            </a:r>
            <a:r>
              <a:rPr lang="en-US" sz="2000" dirty="0" err="1"/>
              <a:t>barang</a:t>
            </a:r>
            <a:r>
              <a:rPr lang="en-US" sz="2000" dirty="0"/>
              <a:t> di </a:t>
            </a:r>
            <a:r>
              <a:rPr lang="en-US" sz="2000" dirty="0" err="1"/>
              <a:t>jalan</a:t>
            </a:r>
            <a:r>
              <a:rPr lang="en-US" sz="2000" dirty="0"/>
              <a:t>;</a:t>
            </a:r>
            <a:endParaRPr lang="id-ID" sz="2000" dirty="0"/>
          </a:p>
          <a:p>
            <a:r>
              <a:rPr lang="en-US" sz="2000" dirty="0" err="1" smtClean="0"/>
              <a:t>Mensosialisasikan</a:t>
            </a:r>
            <a:r>
              <a:rPr lang="en-US" sz="2000" dirty="0" smtClean="0"/>
              <a:t> </a:t>
            </a:r>
            <a:r>
              <a:rPr lang="en-US" sz="2000" dirty="0" err="1"/>
              <a:t>peraturan</a:t>
            </a:r>
            <a:r>
              <a:rPr lang="en-US" sz="2000" dirty="0"/>
              <a:t> – </a:t>
            </a:r>
            <a:r>
              <a:rPr lang="en-US" sz="2000" dirty="0" err="1"/>
              <a:t>peraturan</a:t>
            </a:r>
            <a:r>
              <a:rPr lang="en-US" sz="2000" dirty="0"/>
              <a:t> </a:t>
            </a:r>
            <a:r>
              <a:rPr lang="en-US" sz="2000" dirty="0" err="1" smtClean="0"/>
              <a:t>terbaru</a:t>
            </a:r>
            <a:r>
              <a:rPr lang="id-ID" sz="2000" dirty="0"/>
              <a:t>.</a:t>
            </a:r>
          </a:p>
          <a:p>
            <a:pPr marL="109728" indent="0">
              <a:buNone/>
            </a:pPr>
            <a:endParaRPr lang="id-ID" sz="2000" dirty="0" smtClean="0"/>
          </a:p>
          <a:p>
            <a:pPr marL="109728" indent="0">
              <a:buNone/>
            </a:pPr>
            <a:r>
              <a:rPr lang="en-US" sz="2000" b="1" dirty="0" err="1" smtClean="0"/>
              <a:t>Bagi</a:t>
            </a:r>
            <a:r>
              <a:rPr lang="en-US" sz="2000" b="1" dirty="0" smtClean="0"/>
              <a:t> </a:t>
            </a:r>
            <a:r>
              <a:rPr lang="en-US" sz="2000" b="1" dirty="0"/>
              <a:t>operator</a:t>
            </a:r>
            <a:endParaRPr lang="id-ID" sz="2000" b="1" dirty="0"/>
          </a:p>
          <a:p>
            <a:r>
              <a:rPr lang="en-US" sz="2000" dirty="0" err="1"/>
              <a:t>Mengetahui</a:t>
            </a:r>
            <a:r>
              <a:rPr lang="en-US" sz="2000" dirty="0"/>
              <a:t> </a:t>
            </a:r>
            <a:r>
              <a:rPr lang="en-US" sz="2000" dirty="0" err="1"/>
              <a:t>jarak</a:t>
            </a:r>
            <a:r>
              <a:rPr lang="en-US" sz="2000" dirty="0"/>
              <a:t>, </a:t>
            </a:r>
            <a:r>
              <a:rPr lang="en-US" sz="2000" dirty="0" err="1"/>
              <a:t>waktu</a:t>
            </a:r>
            <a:r>
              <a:rPr lang="en-US" sz="2000" dirty="0"/>
              <a:t> </a:t>
            </a:r>
            <a:r>
              <a:rPr lang="en-US" sz="2000" dirty="0" err="1"/>
              <a:t>tempuh</a:t>
            </a:r>
            <a:r>
              <a:rPr lang="en-US" sz="2000" dirty="0"/>
              <a:t> </a:t>
            </a:r>
            <a:r>
              <a:rPr lang="en-US" sz="2000" dirty="0" err="1"/>
              <a:t>asal</a:t>
            </a:r>
            <a:r>
              <a:rPr lang="en-US" sz="2000" dirty="0"/>
              <a:t> </a:t>
            </a:r>
            <a:r>
              <a:rPr lang="en-US" sz="2000" dirty="0" err="1"/>
              <a:t>tujuan</a:t>
            </a:r>
            <a:r>
              <a:rPr lang="en-US" sz="2000" dirty="0"/>
              <a:t> </a:t>
            </a:r>
            <a:r>
              <a:rPr lang="en-US" sz="2000" dirty="0" err="1"/>
              <a:t>guna</a:t>
            </a:r>
            <a:r>
              <a:rPr lang="en-US" sz="2000" dirty="0"/>
              <a:t> </a:t>
            </a:r>
            <a:r>
              <a:rPr lang="en-US" sz="2000" dirty="0" err="1"/>
              <a:t>mengetahui</a:t>
            </a:r>
            <a:r>
              <a:rPr lang="en-US" sz="2000" dirty="0"/>
              <a:t> </a:t>
            </a:r>
            <a:r>
              <a:rPr lang="en-US" sz="2000" dirty="0" err="1"/>
              <a:t>biaya</a:t>
            </a:r>
            <a:r>
              <a:rPr lang="en-US" sz="2000" dirty="0"/>
              <a:t> </a:t>
            </a:r>
            <a:r>
              <a:rPr lang="en-US" sz="2000" dirty="0" err="1"/>
              <a:t>operasional</a:t>
            </a:r>
            <a:r>
              <a:rPr lang="en-US" sz="2000" dirty="0"/>
              <a:t> </a:t>
            </a:r>
            <a:r>
              <a:rPr lang="en-US" sz="2000" dirty="0" err="1"/>
              <a:t>kendaraan</a:t>
            </a:r>
            <a:r>
              <a:rPr lang="en-US" sz="2000" dirty="0"/>
              <a:t> (BOK);</a:t>
            </a:r>
            <a:endParaRPr lang="id-ID" sz="2000" dirty="0"/>
          </a:p>
          <a:p>
            <a:r>
              <a:rPr lang="en-US" sz="2000" dirty="0" err="1" smtClean="0"/>
              <a:t>Mempermudah</a:t>
            </a:r>
            <a:r>
              <a:rPr lang="en-US" sz="2000" dirty="0" smtClean="0"/>
              <a:t>  </a:t>
            </a:r>
            <a:r>
              <a:rPr lang="en-US" sz="2000" dirty="0"/>
              <a:t>operator  </a:t>
            </a:r>
            <a:r>
              <a:rPr lang="en-US" sz="2000" dirty="0" err="1"/>
              <a:t>melaksanakan</a:t>
            </a:r>
            <a:r>
              <a:rPr lang="en-US" sz="2000" dirty="0"/>
              <a:t>  </a:t>
            </a:r>
            <a:r>
              <a:rPr lang="en-US" sz="2000" dirty="0" err="1"/>
              <a:t>pelayanan</a:t>
            </a:r>
            <a:r>
              <a:rPr lang="en-US" sz="2000" dirty="0"/>
              <a:t>  </a:t>
            </a:r>
            <a:r>
              <a:rPr lang="en-US" sz="2000" dirty="0" err="1"/>
              <a:t>angkutan</a:t>
            </a:r>
            <a:r>
              <a:rPr lang="en-US" sz="2000" dirty="0"/>
              <a:t>  </a:t>
            </a:r>
            <a:r>
              <a:rPr lang="en-US" sz="2000" dirty="0" err="1"/>
              <a:t>barang</a:t>
            </a:r>
            <a:r>
              <a:rPr lang="en-US" sz="2000" dirty="0"/>
              <a:t> </a:t>
            </a:r>
            <a:r>
              <a:rPr lang="en-US" sz="2000" dirty="0" err="1"/>
              <a:t>secara</a:t>
            </a:r>
            <a:r>
              <a:rPr lang="en-US" sz="2000" dirty="0"/>
              <a:t> </a:t>
            </a:r>
            <a:r>
              <a:rPr lang="en-US" sz="2000" dirty="0" err="1"/>
              <a:t>maksimal</a:t>
            </a:r>
            <a:r>
              <a:rPr lang="en-US" sz="2000" dirty="0"/>
              <a:t> </a:t>
            </a:r>
            <a:r>
              <a:rPr lang="en-US" sz="2000" dirty="0" err="1"/>
              <a:t>dari</a:t>
            </a:r>
            <a:r>
              <a:rPr lang="en-US" sz="2000" dirty="0"/>
              <a:t> </a:t>
            </a:r>
            <a:r>
              <a:rPr lang="en-US" sz="2000" dirty="0" err="1"/>
              <a:t>segi</a:t>
            </a:r>
            <a:r>
              <a:rPr lang="en-US" sz="2000" dirty="0"/>
              <a:t> </a:t>
            </a:r>
            <a:r>
              <a:rPr lang="en-US" sz="2000" dirty="0" err="1"/>
              <a:t>kelaikan</a:t>
            </a:r>
            <a:r>
              <a:rPr lang="en-US" sz="2000" dirty="0"/>
              <a:t> </a:t>
            </a:r>
            <a:r>
              <a:rPr lang="en-US" sz="2000" dirty="0" err="1"/>
              <a:t>kendaraan</a:t>
            </a:r>
            <a:r>
              <a:rPr lang="en-US" sz="2000" dirty="0"/>
              <a:t>;</a:t>
            </a:r>
            <a:endParaRPr lang="id-ID" sz="2000" dirty="0"/>
          </a:p>
          <a:p>
            <a:r>
              <a:rPr lang="en-US" sz="2000" dirty="0" err="1" smtClean="0"/>
              <a:t>Peningkatan</a:t>
            </a:r>
            <a:r>
              <a:rPr lang="en-US" sz="2000" dirty="0" smtClean="0"/>
              <a:t> </a:t>
            </a:r>
            <a:r>
              <a:rPr lang="en-US" sz="2000" dirty="0" err="1"/>
              <a:t>keamanan</a:t>
            </a:r>
            <a:r>
              <a:rPr lang="en-US" sz="2000" dirty="0"/>
              <a:t> </a:t>
            </a:r>
            <a:r>
              <a:rPr lang="en-US" sz="2000" dirty="0" err="1"/>
              <a:t>dan</a:t>
            </a:r>
            <a:r>
              <a:rPr lang="en-US" sz="2000" dirty="0"/>
              <a:t> </a:t>
            </a:r>
            <a:r>
              <a:rPr lang="en-US" sz="2000" dirty="0" err="1"/>
              <a:t>keselamatan</a:t>
            </a:r>
            <a:r>
              <a:rPr lang="en-US" sz="2000" dirty="0"/>
              <a:t> di </a:t>
            </a:r>
            <a:r>
              <a:rPr lang="en-US" sz="2000" dirty="0" err="1"/>
              <a:t>jalan</a:t>
            </a:r>
            <a:r>
              <a:rPr lang="en-US" sz="2000" dirty="0"/>
              <a:t>, </a:t>
            </a:r>
            <a:r>
              <a:rPr lang="en-US" sz="2000" dirty="0" err="1"/>
              <a:t>untuk</a:t>
            </a:r>
            <a:r>
              <a:rPr lang="en-US" sz="2000" dirty="0"/>
              <a:t> </a:t>
            </a:r>
            <a:r>
              <a:rPr lang="en-US" sz="2000" dirty="0" err="1"/>
              <a:t>menjaga</a:t>
            </a:r>
            <a:r>
              <a:rPr lang="en-US" sz="2000" dirty="0"/>
              <a:t> </a:t>
            </a:r>
            <a:r>
              <a:rPr lang="en-US" sz="2000" dirty="0" err="1"/>
              <a:t>iklim</a:t>
            </a:r>
            <a:r>
              <a:rPr lang="en-US" sz="2000" dirty="0"/>
              <a:t> </a:t>
            </a:r>
            <a:r>
              <a:rPr lang="en-US" sz="2000" dirty="0" err="1"/>
              <a:t>persaingan</a:t>
            </a:r>
            <a:r>
              <a:rPr lang="en-US" sz="2000" dirty="0"/>
              <a:t> </a:t>
            </a:r>
            <a:r>
              <a:rPr lang="en-US" sz="2000" dirty="0" err="1"/>
              <a:t>usaha</a:t>
            </a:r>
            <a:r>
              <a:rPr lang="en-US" sz="2000" dirty="0"/>
              <a:t> yang </a:t>
            </a:r>
            <a:r>
              <a:rPr lang="en-US" sz="2000" dirty="0" err="1" smtClean="0"/>
              <a:t>sehat</a:t>
            </a:r>
            <a:r>
              <a:rPr lang="id-ID" sz="2000" dirty="0" smtClean="0"/>
              <a:t>.</a:t>
            </a:r>
            <a:endParaRPr lang="en-US" sz="2000" dirty="0"/>
          </a:p>
        </p:txBody>
      </p:sp>
    </p:spTree>
    <p:extLst>
      <p:ext uri="{BB962C8B-B14F-4D97-AF65-F5344CB8AC3E}">
        <p14:creationId xmlns:p14="http://schemas.microsoft.com/office/powerpoint/2010/main" xmlns="" val="1362871583"/>
      </p:ext>
    </p:extLst>
  </p:cSld>
  <p:clrMapOvr>
    <a:masterClrMapping/>
  </p:clrMapOvr>
  <mc:AlternateContent xmlns:mc="http://schemas.openxmlformats.org/markup-compatibility/2006">
    <mc:Choice xmlns:p14="http://schemas.microsoft.com/office/powerpoint/2010/main" xmlns="" Requires="p14">
      <p:transition spd="slow" p14:dur="1600">
        <p14:prism isContent="1"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to="" calcmode="lin" valueType="num">
                                      <p:cBhvr>
                                        <p:cTn id="7" dur="1" fill="hold"/>
                                        <p:tgtEl>
                                          <p:spTgt spid="4">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4000" b="1" dirty="0">
                <a:solidFill>
                  <a:srgbClr val="C00000"/>
                </a:solidFill>
              </a:rPr>
              <a:t>Maksud dan Tujuan </a:t>
            </a:r>
            <a:endParaRPr lang="en-US" sz="4000" b="1" dirty="0">
              <a:solidFill>
                <a:srgbClr val="C00000"/>
              </a:solidFill>
            </a:endParaRPr>
          </a:p>
        </p:txBody>
      </p:sp>
      <p:sp>
        <p:nvSpPr>
          <p:cNvPr id="3" name="Content Placeholder 2"/>
          <p:cNvSpPr>
            <a:spLocks noGrp="1"/>
          </p:cNvSpPr>
          <p:nvPr>
            <p:ph idx="1"/>
          </p:nvPr>
        </p:nvSpPr>
        <p:spPr/>
        <p:txBody>
          <a:bodyPr>
            <a:normAutofit fontScale="92500" lnSpcReduction="10000"/>
          </a:bodyPr>
          <a:lstStyle/>
          <a:p>
            <a:pPr algn="just"/>
            <a:r>
              <a:rPr lang="id-ID" sz="2600" b="1" dirty="0" smtClean="0"/>
              <a:t>Maksud</a:t>
            </a:r>
          </a:p>
          <a:p>
            <a:pPr lvl="1" algn="just"/>
            <a:r>
              <a:rPr lang="id-ID" dirty="0" smtClean="0"/>
              <a:t>Mengetahui realisasi asal tujuan dan lintasan pengangkutan alat berat dan B3</a:t>
            </a:r>
          </a:p>
          <a:p>
            <a:pPr lvl="1" algn="just"/>
            <a:r>
              <a:rPr lang="id-ID" dirty="0" smtClean="0"/>
              <a:t>Menghasilkan suatu peta jaringan jalan angkutan alat berat dan B3 yang dapat digunakan oleh pemerintah dalam melakukan pengawasan, pengendalian dan evaluasi serta bagi pengusaha angkutan alat berat dan B3 dalam melakukan road assesment pada saat pengangkutan </a:t>
            </a:r>
            <a:r>
              <a:rPr lang="id-ID" dirty="0"/>
              <a:t>alat berat dan B3</a:t>
            </a:r>
            <a:endParaRPr lang="id-ID" dirty="0" smtClean="0"/>
          </a:p>
          <a:p>
            <a:pPr algn="just"/>
            <a:endParaRPr lang="id-ID" dirty="0"/>
          </a:p>
          <a:p>
            <a:pPr algn="just"/>
            <a:r>
              <a:rPr lang="id-ID" sz="2600" b="1" dirty="0" smtClean="0"/>
              <a:t>Tujuan</a:t>
            </a:r>
          </a:p>
          <a:p>
            <a:pPr lvl="1" algn="just"/>
            <a:r>
              <a:rPr lang="id-ID" dirty="0" smtClean="0"/>
              <a:t>Menyusun peta jaringan jalan angkutan </a:t>
            </a:r>
            <a:r>
              <a:rPr lang="id-ID" dirty="0"/>
              <a:t>alat berat dan B3 </a:t>
            </a:r>
            <a:r>
              <a:rPr lang="id-ID" dirty="0" smtClean="0"/>
              <a:t>pada lokasi studi</a:t>
            </a:r>
          </a:p>
          <a:p>
            <a:pPr lvl="1" algn="just"/>
            <a:r>
              <a:rPr lang="id-ID" dirty="0" smtClean="0"/>
              <a:t>Membuat evaluasi terhadap kegiatan </a:t>
            </a:r>
            <a:r>
              <a:rPr lang="id-ID" dirty="0"/>
              <a:t>pengangkutan alat berat dan B3</a:t>
            </a:r>
          </a:p>
          <a:p>
            <a:pPr lvl="1" algn="just"/>
            <a:r>
              <a:rPr lang="id-ID" dirty="0" smtClean="0"/>
              <a:t>Menyusun r</a:t>
            </a:r>
            <a:r>
              <a:rPr lang="en-US" dirty="0" err="1" smtClean="0"/>
              <a:t>ekomendasi</a:t>
            </a:r>
            <a:r>
              <a:rPr lang="en-US" dirty="0" smtClean="0"/>
              <a:t> </a:t>
            </a:r>
            <a:r>
              <a:rPr lang="en-US" dirty="0" err="1"/>
              <a:t>penyelenggaraan</a:t>
            </a:r>
            <a:r>
              <a:rPr lang="en-US" dirty="0"/>
              <a:t> </a:t>
            </a:r>
            <a:r>
              <a:rPr lang="en-US" dirty="0" err="1"/>
              <a:t>angkutan</a:t>
            </a:r>
            <a:r>
              <a:rPr lang="en-US" dirty="0"/>
              <a:t> </a:t>
            </a:r>
            <a:r>
              <a:rPr lang="en-US" dirty="0" err="1"/>
              <a:t>alat</a:t>
            </a:r>
            <a:r>
              <a:rPr lang="en-US" dirty="0"/>
              <a:t> </a:t>
            </a:r>
            <a:r>
              <a:rPr lang="en-US" dirty="0" err="1"/>
              <a:t>berat</a:t>
            </a:r>
            <a:r>
              <a:rPr lang="en-US" dirty="0"/>
              <a:t> </a:t>
            </a:r>
            <a:r>
              <a:rPr lang="en-US" dirty="0" err="1"/>
              <a:t>dan</a:t>
            </a:r>
            <a:r>
              <a:rPr lang="en-US" dirty="0"/>
              <a:t> B3 yang </a:t>
            </a:r>
            <a:r>
              <a:rPr lang="en-US" dirty="0" err="1"/>
              <a:t>dapat</a:t>
            </a:r>
            <a:r>
              <a:rPr lang="en-US" dirty="0"/>
              <a:t> </a:t>
            </a:r>
            <a:r>
              <a:rPr lang="en-US" dirty="0" err="1"/>
              <a:t>digunakan</a:t>
            </a:r>
            <a:r>
              <a:rPr lang="en-US" dirty="0"/>
              <a:t> </a:t>
            </a:r>
            <a:r>
              <a:rPr lang="en-US" dirty="0" err="1"/>
              <a:t>dalam</a:t>
            </a:r>
            <a:r>
              <a:rPr lang="en-US" dirty="0"/>
              <a:t>  </a:t>
            </a:r>
            <a:r>
              <a:rPr lang="en-US" dirty="0" err="1"/>
              <a:t>pengambilan</a:t>
            </a:r>
            <a:r>
              <a:rPr lang="en-US" dirty="0"/>
              <a:t> </a:t>
            </a:r>
            <a:r>
              <a:rPr lang="en-US" dirty="0" err="1"/>
              <a:t>kebijakan</a:t>
            </a:r>
            <a:r>
              <a:rPr lang="en-US" dirty="0"/>
              <a:t> </a:t>
            </a:r>
            <a:r>
              <a:rPr lang="en-US" dirty="0" err="1"/>
              <a:t>pelayanan</a:t>
            </a:r>
            <a:r>
              <a:rPr lang="en-US" dirty="0"/>
              <a:t> </a:t>
            </a:r>
            <a:r>
              <a:rPr lang="en-US" dirty="0" err="1"/>
              <a:t>angkutan</a:t>
            </a:r>
            <a:r>
              <a:rPr lang="id-ID" dirty="0"/>
              <a:t> </a:t>
            </a:r>
            <a:r>
              <a:rPr lang="sv-SE" dirty="0"/>
              <a:t>barang khususnya angkutan alat berat dan B3 di jalan </a:t>
            </a:r>
            <a:endParaRPr lang="sv-SE" sz="2200" dirty="0"/>
          </a:p>
          <a:p>
            <a:pPr algn="just"/>
            <a:endParaRPr lang="en-US" dirty="0"/>
          </a:p>
        </p:txBody>
      </p:sp>
    </p:spTree>
    <p:extLst>
      <p:ext uri="{BB962C8B-B14F-4D97-AF65-F5344CB8AC3E}">
        <p14:creationId xmlns:p14="http://schemas.microsoft.com/office/powerpoint/2010/main" xmlns="" val="2758077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 y="226751"/>
            <a:ext cx="5702570" cy="707886"/>
          </a:xfrm>
          <a:prstGeom prst="rect">
            <a:avLst/>
          </a:prstGeom>
          <a:noFill/>
        </p:spPr>
        <p:txBody>
          <a:bodyPr wrap="square" rtlCol="0">
            <a:spAutoFit/>
          </a:bodyPr>
          <a:lstStyle/>
          <a:p>
            <a:pPr>
              <a:spcBef>
                <a:spcPct val="0"/>
              </a:spcBef>
            </a:pPr>
            <a:r>
              <a:rPr lang="en-US" sz="4000" b="1" dirty="0" smtClean="0">
                <a:solidFill>
                  <a:srgbClr val="C00000"/>
                </a:solidFill>
                <a:latin typeface="+mj-lt"/>
                <a:ea typeface="+mj-ea"/>
                <a:cs typeface="+mj-cs"/>
              </a:rPr>
              <a:t>RUANG LINGKUP</a:t>
            </a:r>
            <a:endParaRPr lang="en-US" sz="4000" b="1" dirty="0">
              <a:solidFill>
                <a:srgbClr val="C00000"/>
              </a:solidFill>
              <a:latin typeface="+mj-lt"/>
              <a:ea typeface="+mj-ea"/>
              <a:cs typeface="+mj-cs"/>
            </a:endParaRPr>
          </a:p>
        </p:txBody>
      </p:sp>
      <p:sp>
        <p:nvSpPr>
          <p:cNvPr id="4" name="Content Placeholder 2"/>
          <p:cNvSpPr txBox="1">
            <a:spLocks/>
          </p:cNvSpPr>
          <p:nvPr/>
        </p:nvSpPr>
        <p:spPr>
          <a:xfrm>
            <a:off x="279763" y="1352268"/>
            <a:ext cx="9048750" cy="4837583"/>
          </a:xfrm>
          <a:prstGeom prst="rect">
            <a:avLst/>
          </a:prstGeom>
        </p:spPr>
        <p:txBody>
          <a:bodyPr>
            <a:norm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0" indent="0" algn="just">
              <a:buNone/>
            </a:pPr>
            <a:endParaRPr lang="en-US" dirty="0" smtClean="0"/>
          </a:p>
        </p:txBody>
      </p:sp>
      <p:sp>
        <p:nvSpPr>
          <p:cNvPr id="2" name="Rectangle 1"/>
          <p:cNvSpPr/>
          <p:nvPr/>
        </p:nvSpPr>
        <p:spPr>
          <a:xfrm>
            <a:off x="373700" y="1513205"/>
            <a:ext cx="8456401" cy="4832092"/>
          </a:xfrm>
          <a:prstGeom prst="rect">
            <a:avLst/>
          </a:prstGeom>
        </p:spPr>
        <p:txBody>
          <a:bodyPr wrap="square">
            <a:spAutoFit/>
          </a:bodyPr>
          <a:lstStyle/>
          <a:p>
            <a:pPr marL="457200" indent="-457200" algn="just">
              <a:buFont typeface="Wingdings" panose="05000000000000000000" pitchFamily="2" charset="2"/>
              <a:buChar char="q"/>
            </a:pPr>
            <a:r>
              <a:rPr lang="id-ID" sz="2800" dirty="0" smtClean="0"/>
              <a:t>Melakukan </a:t>
            </a:r>
            <a:r>
              <a:rPr lang="id-ID" sz="2800" dirty="0"/>
              <a:t>survey ke Instansi terkait dan  perusahaan pengangkutan alat berat dan B3 pada lokasi wilayah studi </a:t>
            </a:r>
          </a:p>
          <a:p>
            <a:pPr marL="457200" indent="-457200" algn="just">
              <a:buFont typeface="Wingdings" panose="05000000000000000000" pitchFamily="2" charset="2"/>
              <a:buChar char="q"/>
            </a:pPr>
            <a:r>
              <a:rPr lang="id-ID" sz="2800" dirty="0" smtClean="0"/>
              <a:t>Melakukan</a:t>
            </a:r>
            <a:r>
              <a:rPr lang="en-US" sz="2800" dirty="0" smtClean="0"/>
              <a:t> </a:t>
            </a:r>
            <a:r>
              <a:rPr lang="id-ID" sz="2800" dirty="0" smtClean="0"/>
              <a:t>identifikasi </a:t>
            </a:r>
            <a:r>
              <a:rPr lang="id-ID" sz="2800" dirty="0"/>
              <a:t>asal tujuan serta permasalahan terhadap penyelenggaraan angkutan alat berat dan B3;</a:t>
            </a:r>
          </a:p>
          <a:p>
            <a:pPr marL="457200" indent="-457200" algn="just">
              <a:buFont typeface="Wingdings" panose="05000000000000000000" pitchFamily="2" charset="2"/>
              <a:buChar char="q"/>
            </a:pPr>
            <a:r>
              <a:rPr lang="id-ID" sz="2800" dirty="0" smtClean="0"/>
              <a:t>Melakukan </a:t>
            </a:r>
            <a:r>
              <a:rPr lang="id-ID" sz="2800" dirty="0"/>
              <a:t>analisis asal tujuan serta permasalahan penyelenggaraan angkutan alat berat dan B3 di wilayah studi</a:t>
            </a:r>
          </a:p>
          <a:p>
            <a:pPr marL="457200" indent="-457200" algn="just">
              <a:buFont typeface="Wingdings" panose="05000000000000000000" pitchFamily="2" charset="2"/>
              <a:buChar char="q"/>
            </a:pPr>
            <a:r>
              <a:rPr lang="id-ID" sz="2800" dirty="0" smtClean="0"/>
              <a:t>Merumuskan </a:t>
            </a:r>
            <a:r>
              <a:rPr lang="id-ID" sz="2800" dirty="0"/>
              <a:t>model pembinaan dan penyelenggaraan angkutan alat berat dan B3</a:t>
            </a:r>
          </a:p>
        </p:txBody>
      </p:sp>
    </p:spTree>
    <p:extLst>
      <p:ext uri="{BB962C8B-B14F-4D97-AF65-F5344CB8AC3E}">
        <p14:creationId xmlns:p14="http://schemas.microsoft.com/office/powerpoint/2010/main" xmlns="" val="2419186617"/>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to="" calcmode="lin" valueType="num">
                                      <p:cBhvr>
                                        <p:cTn id="7" dur="1" fill="hold"/>
                                        <p:tgtEl>
                                          <p:spTgt spid="6">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4000" b="1" dirty="0">
                <a:solidFill>
                  <a:srgbClr val="C00000"/>
                </a:solidFill>
              </a:rPr>
              <a:t>Output Kegiatan</a:t>
            </a:r>
            <a:endParaRPr lang="en-US" sz="4000" b="1" dirty="0">
              <a:solidFill>
                <a:srgbClr val="C00000"/>
              </a:solidFill>
            </a:endParaRPr>
          </a:p>
        </p:txBody>
      </p:sp>
      <p:sp>
        <p:nvSpPr>
          <p:cNvPr id="3" name="Content Placeholder 2"/>
          <p:cNvSpPr>
            <a:spLocks noGrp="1"/>
          </p:cNvSpPr>
          <p:nvPr>
            <p:ph idx="1"/>
          </p:nvPr>
        </p:nvSpPr>
        <p:spPr/>
        <p:txBody>
          <a:bodyPr/>
          <a:lstStyle/>
          <a:p>
            <a:pPr marL="571500" indent="-457200" algn="just">
              <a:buClrTx/>
              <a:buFont typeface="+mj-lt"/>
              <a:buAutoNum type="alphaLcParenR"/>
            </a:pPr>
            <a:r>
              <a:rPr lang="sv-SE" sz="2800" dirty="0" smtClean="0"/>
              <a:t>Peta </a:t>
            </a:r>
            <a:r>
              <a:rPr lang="sv-SE" sz="2800" dirty="0"/>
              <a:t>jaringan jalan angkutan alat berat dan B3</a:t>
            </a:r>
          </a:p>
          <a:p>
            <a:pPr marL="571500" indent="-457200" algn="just">
              <a:buClrTx/>
              <a:buFont typeface="+mj-lt"/>
              <a:buAutoNum type="alphaLcParenR"/>
            </a:pPr>
            <a:r>
              <a:rPr lang="en-US" sz="2800" dirty="0" err="1" smtClean="0"/>
              <a:t>Rekomendasi</a:t>
            </a:r>
            <a:r>
              <a:rPr lang="en-US" sz="2800" dirty="0" smtClean="0"/>
              <a:t> </a:t>
            </a:r>
            <a:r>
              <a:rPr lang="en-US" sz="2800" dirty="0" err="1"/>
              <a:t>penyelenggaraan</a:t>
            </a:r>
            <a:r>
              <a:rPr lang="en-US" sz="2800" dirty="0"/>
              <a:t> </a:t>
            </a:r>
            <a:r>
              <a:rPr lang="en-US" sz="2800" dirty="0" err="1"/>
              <a:t>angkutan</a:t>
            </a:r>
            <a:r>
              <a:rPr lang="en-US" sz="2800" dirty="0"/>
              <a:t> </a:t>
            </a:r>
            <a:r>
              <a:rPr lang="en-US" sz="2800" dirty="0" err="1"/>
              <a:t>alat</a:t>
            </a:r>
            <a:r>
              <a:rPr lang="en-US" sz="2800" dirty="0"/>
              <a:t> </a:t>
            </a:r>
            <a:r>
              <a:rPr lang="en-US" sz="2800" dirty="0" err="1"/>
              <a:t>berat</a:t>
            </a:r>
            <a:r>
              <a:rPr lang="en-US" sz="2800" dirty="0"/>
              <a:t> </a:t>
            </a:r>
            <a:r>
              <a:rPr lang="en-US" sz="2800" dirty="0" err="1"/>
              <a:t>dan</a:t>
            </a:r>
            <a:r>
              <a:rPr lang="en-US" sz="2800" dirty="0"/>
              <a:t> B3 yang </a:t>
            </a:r>
            <a:r>
              <a:rPr lang="en-US" sz="2800" dirty="0" err="1" smtClean="0"/>
              <a:t>dapat</a:t>
            </a:r>
            <a:r>
              <a:rPr lang="en-US" sz="2800" dirty="0" smtClean="0"/>
              <a:t> </a:t>
            </a:r>
            <a:r>
              <a:rPr lang="en-US" sz="2800" dirty="0" err="1"/>
              <a:t>digunakan</a:t>
            </a:r>
            <a:r>
              <a:rPr lang="en-US" sz="2800" dirty="0"/>
              <a:t> </a:t>
            </a:r>
            <a:r>
              <a:rPr lang="en-US" sz="2800" dirty="0" err="1"/>
              <a:t>dalam</a:t>
            </a:r>
            <a:r>
              <a:rPr lang="en-US" sz="2800" dirty="0"/>
              <a:t>  </a:t>
            </a:r>
            <a:r>
              <a:rPr lang="en-US" sz="2800" dirty="0" err="1"/>
              <a:t>pengambilan</a:t>
            </a:r>
            <a:r>
              <a:rPr lang="en-US" sz="2800" dirty="0"/>
              <a:t> </a:t>
            </a:r>
            <a:r>
              <a:rPr lang="en-US" sz="2800" dirty="0" err="1"/>
              <a:t>kebijakan</a:t>
            </a:r>
            <a:r>
              <a:rPr lang="en-US" sz="2800" dirty="0"/>
              <a:t> </a:t>
            </a:r>
            <a:r>
              <a:rPr lang="en-US" sz="2800" dirty="0" err="1"/>
              <a:t>pelayanan</a:t>
            </a:r>
            <a:r>
              <a:rPr lang="en-US" sz="2800" dirty="0"/>
              <a:t> </a:t>
            </a:r>
            <a:r>
              <a:rPr lang="en-US" sz="2800" dirty="0" err="1" smtClean="0"/>
              <a:t>angkutan</a:t>
            </a:r>
            <a:r>
              <a:rPr lang="id-ID" sz="2800" dirty="0"/>
              <a:t> </a:t>
            </a:r>
            <a:r>
              <a:rPr lang="sv-SE" sz="2800" dirty="0" smtClean="0"/>
              <a:t>barang </a:t>
            </a:r>
            <a:r>
              <a:rPr lang="sv-SE" sz="2800" dirty="0"/>
              <a:t>khususnya angkutan alat berat dan B3 di jalan </a:t>
            </a:r>
          </a:p>
          <a:p>
            <a:pPr marL="571500" indent="-457200" algn="just">
              <a:buFont typeface="+mj-lt"/>
              <a:buAutoNum type="alphaLcParenR"/>
            </a:pPr>
            <a:endParaRPr lang="en-US" dirty="0"/>
          </a:p>
          <a:p>
            <a:pPr algn="just"/>
            <a:endParaRPr lang="en-US" dirty="0"/>
          </a:p>
        </p:txBody>
      </p:sp>
    </p:spTree>
    <p:extLst>
      <p:ext uri="{BB962C8B-B14F-4D97-AF65-F5344CB8AC3E}">
        <p14:creationId xmlns:p14="http://schemas.microsoft.com/office/powerpoint/2010/main" xmlns="" val="21097909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050" y="177142"/>
            <a:ext cx="9410700" cy="1066800"/>
          </a:xfrm>
        </p:spPr>
        <p:txBody>
          <a:bodyPr>
            <a:normAutofit fontScale="90000"/>
          </a:bodyPr>
          <a:lstStyle/>
          <a:p>
            <a:r>
              <a:rPr lang="en-US" b="1" dirty="0" smtClean="0">
                <a:solidFill>
                  <a:srgbClr val="C00000"/>
                </a:solidFill>
              </a:rPr>
              <a:t>LOKASI </a:t>
            </a:r>
            <a:r>
              <a:rPr lang="id-ID" b="1" dirty="0" smtClean="0">
                <a:solidFill>
                  <a:srgbClr val="C00000"/>
                </a:solidFill>
              </a:rPr>
              <a:t>DAN</a:t>
            </a:r>
            <a:r>
              <a:rPr lang="en-US" b="1" dirty="0" smtClean="0">
                <a:solidFill>
                  <a:srgbClr val="C00000"/>
                </a:solidFill>
              </a:rPr>
              <a:t> WAKTU PELAKSANAAN STUDI</a:t>
            </a:r>
            <a:endParaRPr lang="en-US" b="1" dirty="0">
              <a:solidFill>
                <a:srgbClr val="C00000"/>
              </a:solidFill>
            </a:endParaRPr>
          </a:p>
        </p:txBody>
      </p:sp>
      <p:sp>
        <p:nvSpPr>
          <p:cNvPr id="4" name="Content Placeholder 3"/>
          <p:cNvSpPr>
            <a:spLocks noGrp="1"/>
          </p:cNvSpPr>
          <p:nvPr>
            <p:ph idx="1"/>
          </p:nvPr>
        </p:nvSpPr>
        <p:spPr>
          <a:xfrm>
            <a:off x="285750" y="1528344"/>
            <a:ext cx="8557999" cy="4825144"/>
          </a:xfrm>
        </p:spPr>
        <p:txBody>
          <a:bodyPr>
            <a:normAutofit/>
          </a:bodyPr>
          <a:lstStyle/>
          <a:p>
            <a:pPr marL="109728" indent="0">
              <a:lnSpc>
                <a:spcPts val="2600"/>
              </a:lnSpc>
              <a:buClrTx/>
              <a:buNone/>
            </a:pPr>
            <a:r>
              <a:rPr lang="en-US" sz="3200" b="1" dirty="0" err="1" smtClean="0"/>
              <a:t>Lokasi</a:t>
            </a:r>
            <a:r>
              <a:rPr lang="en-US" sz="3200" b="1" dirty="0" smtClean="0"/>
              <a:t> </a:t>
            </a:r>
            <a:r>
              <a:rPr lang="en-US" sz="3200" b="1" dirty="0" err="1" smtClean="0"/>
              <a:t>Studi</a:t>
            </a:r>
            <a:r>
              <a:rPr lang="en-US" sz="3200" b="1" dirty="0" smtClean="0"/>
              <a:t>: </a:t>
            </a:r>
          </a:p>
          <a:p>
            <a:pPr>
              <a:lnSpc>
                <a:spcPts val="2600"/>
              </a:lnSpc>
            </a:pPr>
            <a:endParaRPr lang="en-US" sz="2400" dirty="0" smtClean="0"/>
          </a:p>
          <a:p>
            <a:pPr marL="742950" lvl="1" indent="-635000">
              <a:buFont typeface="Wingdings" pitchFamily="2" charset="2"/>
              <a:buChar char="v"/>
            </a:pPr>
            <a:r>
              <a:rPr lang="en-US" sz="2800" dirty="0" err="1">
                <a:solidFill>
                  <a:schemeClr val="tx1"/>
                </a:solidFill>
              </a:rPr>
              <a:t>Provinsi</a:t>
            </a:r>
            <a:r>
              <a:rPr lang="en-US" sz="2800" dirty="0">
                <a:solidFill>
                  <a:schemeClr val="tx1"/>
                </a:solidFill>
              </a:rPr>
              <a:t> </a:t>
            </a:r>
            <a:r>
              <a:rPr lang="id-ID" sz="2800" dirty="0" smtClean="0"/>
              <a:t>DKI Jakarta</a:t>
            </a:r>
            <a:r>
              <a:rPr lang="en-US" sz="2800" dirty="0" smtClean="0">
                <a:solidFill>
                  <a:schemeClr val="tx1"/>
                </a:solidFill>
              </a:rPr>
              <a:t>;</a:t>
            </a:r>
            <a:endParaRPr lang="en-US" sz="2400" dirty="0">
              <a:solidFill>
                <a:schemeClr val="tx1"/>
              </a:solidFill>
            </a:endParaRPr>
          </a:p>
          <a:p>
            <a:pPr marL="742950" lvl="1" indent="-635000">
              <a:buFont typeface="Wingdings" pitchFamily="2" charset="2"/>
              <a:buChar char="v"/>
            </a:pPr>
            <a:r>
              <a:rPr lang="en-US" sz="2800" dirty="0" err="1">
                <a:solidFill>
                  <a:schemeClr val="tx1"/>
                </a:solidFill>
              </a:rPr>
              <a:t>Provinsi</a:t>
            </a:r>
            <a:r>
              <a:rPr lang="id-ID" sz="2800" dirty="0">
                <a:solidFill>
                  <a:schemeClr val="tx1"/>
                </a:solidFill>
              </a:rPr>
              <a:t> Sumatera </a:t>
            </a:r>
            <a:r>
              <a:rPr lang="id-ID" sz="2800" dirty="0" smtClean="0">
                <a:solidFill>
                  <a:schemeClr val="tx1"/>
                </a:solidFill>
              </a:rPr>
              <a:t>Utara  (Kota Medan)</a:t>
            </a:r>
            <a:r>
              <a:rPr lang="en-US" sz="2800" dirty="0">
                <a:solidFill>
                  <a:schemeClr val="tx1"/>
                </a:solidFill>
              </a:rPr>
              <a:t>;</a:t>
            </a:r>
            <a:endParaRPr lang="en-US" sz="2400" dirty="0">
              <a:solidFill>
                <a:schemeClr val="tx1"/>
              </a:solidFill>
            </a:endParaRPr>
          </a:p>
          <a:p>
            <a:pPr marL="742950" lvl="1" indent="-635000">
              <a:buFont typeface="Wingdings" pitchFamily="2" charset="2"/>
              <a:buChar char="v"/>
            </a:pPr>
            <a:r>
              <a:rPr lang="en-US" sz="2800" dirty="0" err="1">
                <a:solidFill>
                  <a:schemeClr val="tx1"/>
                </a:solidFill>
              </a:rPr>
              <a:t>Provinsi</a:t>
            </a:r>
            <a:r>
              <a:rPr lang="en-US" sz="2800" dirty="0">
                <a:solidFill>
                  <a:schemeClr val="tx1"/>
                </a:solidFill>
              </a:rPr>
              <a:t> </a:t>
            </a:r>
            <a:r>
              <a:rPr lang="id-ID" sz="2800" dirty="0">
                <a:solidFill>
                  <a:schemeClr val="tx1"/>
                </a:solidFill>
              </a:rPr>
              <a:t>Jawa Timur (Surabaya</a:t>
            </a:r>
            <a:r>
              <a:rPr lang="id-ID" sz="2800" dirty="0" smtClean="0">
                <a:solidFill>
                  <a:schemeClr val="tx1"/>
                </a:solidFill>
              </a:rPr>
              <a:t>);</a:t>
            </a:r>
            <a:endParaRPr lang="en-US" sz="2800" dirty="0" smtClean="0">
              <a:solidFill>
                <a:schemeClr val="tx1"/>
              </a:solidFill>
            </a:endParaRPr>
          </a:p>
          <a:p>
            <a:pPr marL="742950" lvl="1" indent="-635000">
              <a:buFont typeface="Wingdings" pitchFamily="2" charset="2"/>
              <a:buChar char="v"/>
            </a:pPr>
            <a:r>
              <a:rPr lang="en-US" sz="2800" dirty="0" err="1">
                <a:solidFill>
                  <a:schemeClr val="tx1"/>
                </a:solidFill>
              </a:rPr>
              <a:t>Provinsi</a:t>
            </a:r>
            <a:r>
              <a:rPr lang="en-US" sz="2800" dirty="0">
                <a:solidFill>
                  <a:schemeClr val="tx1"/>
                </a:solidFill>
              </a:rPr>
              <a:t> Kalimantan </a:t>
            </a:r>
            <a:r>
              <a:rPr lang="id-ID" sz="2800" dirty="0">
                <a:solidFill>
                  <a:schemeClr val="tx1"/>
                </a:solidFill>
              </a:rPr>
              <a:t>Timur</a:t>
            </a:r>
            <a:r>
              <a:rPr lang="en-US" sz="2800" dirty="0">
                <a:solidFill>
                  <a:schemeClr val="tx1"/>
                </a:solidFill>
              </a:rPr>
              <a:t> (Ba</a:t>
            </a:r>
            <a:r>
              <a:rPr lang="id-ID" sz="2800" dirty="0">
                <a:solidFill>
                  <a:schemeClr val="tx1"/>
                </a:solidFill>
              </a:rPr>
              <a:t>likpapan</a:t>
            </a:r>
            <a:r>
              <a:rPr lang="id-ID" sz="2800" dirty="0" smtClean="0">
                <a:solidFill>
                  <a:schemeClr val="tx1"/>
                </a:solidFill>
              </a:rPr>
              <a:t>);</a:t>
            </a:r>
            <a:endParaRPr lang="en-US" sz="2800" dirty="0">
              <a:solidFill>
                <a:schemeClr val="tx1"/>
              </a:solidFill>
            </a:endParaRPr>
          </a:p>
          <a:p>
            <a:pPr marL="742950" lvl="1" indent="-635000">
              <a:buFont typeface="Wingdings" pitchFamily="2" charset="2"/>
              <a:buChar char="v"/>
            </a:pPr>
            <a:endParaRPr lang="en-US" sz="2800" dirty="0" smtClean="0">
              <a:solidFill>
                <a:schemeClr val="tx1"/>
              </a:solidFill>
            </a:endParaRPr>
          </a:p>
          <a:p>
            <a:pPr marL="109728" indent="0">
              <a:lnSpc>
                <a:spcPts val="2600"/>
              </a:lnSpc>
              <a:buClrTx/>
              <a:buNone/>
            </a:pPr>
            <a:r>
              <a:rPr lang="fi-FI" sz="3200" b="1" dirty="0" smtClean="0"/>
              <a:t>Waktu pelaksanaan:</a:t>
            </a:r>
          </a:p>
          <a:p>
            <a:pPr marL="109728" indent="0">
              <a:lnSpc>
                <a:spcPts val="2600"/>
              </a:lnSpc>
              <a:buClrTx/>
              <a:buNone/>
            </a:pPr>
            <a:r>
              <a:rPr lang="en-US" sz="2400" dirty="0" smtClean="0"/>
              <a:t>6 (</a:t>
            </a:r>
            <a:r>
              <a:rPr lang="en-US" sz="2400" dirty="0" err="1" smtClean="0"/>
              <a:t>enam</a:t>
            </a:r>
            <a:r>
              <a:rPr lang="en-US" sz="2400" dirty="0" smtClean="0"/>
              <a:t>) </a:t>
            </a:r>
            <a:r>
              <a:rPr lang="en-US" sz="2400" dirty="0" err="1" smtClean="0"/>
              <a:t>bulan</a:t>
            </a:r>
            <a:r>
              <a:rPr lang="en-US" sz="2400" dirty="0" smtClean="0"/>
              <a:t> </a:t>
            </a:r>
            <a:r>
              <a:rPr lang="fi-FI" sz="2400" dirty="0" smtClean="0"/>
              <a:t> </a:t>
            </a:r>
            <a:r>
              <a:rPr lang="fi-FI" sz="2400" dirty="0"/>
              <a:t>atau </a:t>
            </a:r>
            <a:r>
              <a:rPr lang="fi-FI" sz="2400" dirty="0" smtClean="0"/>
              <a:t>1</a:t>
            </a:r>
            <a:r>
              <a:rPr lang="en-US" sz="2400" dirty="0"/>
              <a:t>8</a:t>
            </a:r>
            <a:r>
              <a:rPr lang="fi-FI" sz="2400" dirty="0" smtClean="0"/>
              <a:t>0 </a:t>
            </a:r>
            <a:r>
              <a:rPr lang="fi-FI" sz="2400" dirty="0"/>
              <a:t>(seratus </a:t>
            </a:r>
            <a:r>
              <a:rPr lang="en-US" sz="2400" dirty="0" err="1" smtClean="0"/>
              <a:t>delapan</a:t>
            </a:r>
            <a:r>
              <a:rPr lang="fi-FI" sz="2400" dirty="0" smtClean="0"/>
              <a:t> puluh</a:t>
            </a:r>
            <a:r>
              <a:rPr lang="fi-FI" sz="2400" dirty="0"/>
              <a:t>) hari kalender</a:t>
            </a:r>
            <a:r>
              <a:rPr lang="id-ID" sz="2400" dirty="0"/>
              <a:t> terhitung sejak </a:t>
            </a:r>
            <a:r>
              <a:rPr lang="id-ID" sz="2400" dirty="0" smtClean="0"/>
              <a:t>penandatanganan kontra</a:t>
            </a:r>
            <a:r>
              <a:rPr lang="en-US" sz="2400" dirty="0" smtClean="0"/>
              <a:t>k</a:t>
            </a:r>
          </a:p>
        </p:txBody>
      </p:sp>
    </p:spTree>
    <p:extLst>
      <p:ext uri="{BB962C8B-B14F-4D97-AF65-F5344CB8AC3E}">
        <p14:creationId xmlns:p14="http://schemas.microsoft.com/office/powerpoint/2010/main" xmlns="" val="1654557468"/>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par>
                          <p:cTn id="8" fill="hold">
                            <p:stCondLst>
                              <p:cond delay="0"/>
                            </p:stCondLst>
                            <p:childTnLst>
                              <p:par>
                                <p:cTn id="9" presetID="24" presetClass="entr" presetSubtype="0" fill="hold"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to="" calcmode="lin" valueType="num">
                                      <p:cBhvr>
                                        <p:cTn id="11" dur="1" fill="hold"/>
                                        <p:tgtEl>
                                          <p:spTgt spid="4">
                                            <p:txEl>
                                              <p:pRg st="0" end="0"/>
                                            </p:txEl>
                                          </p:spTgt>
                                        </p:tgtEl>
                                        <p:attrNameLst>
                                          <p:attrName/>
                                        </p:attrNameLst>
                                      </p:cBhvr>
                                    </p:anim>
                                  </p:childTnLst>
                                </p:cTn>
                              </p:par>
                            </p:childTnLst>
                          </p:cTn>
                        </p:par>
                        <p:par>
                          <p:cTn id="12" fill="hold">
                            <p:stCondLst>
                              <p:cond delay="0"/>
                            </p:stCondLst>
                            <p:childTnLst>
                              <p:par>
                                <p:cTn id="13" presetID="24" presetClass="entr" presetSubtype="0" fill="hold" nodeType="afterEffect">
                                  <p:stCondLst>
                                    <p:cond delay="0"/>
                                  </p:stCondLst>
                                  <p:childTnLst>
                                    <p:set>
                                      <p:cBhvr>
                                        <p:cTn id="14" dur="1" fill="hold">
                                          <p:stCondLst>
                                            <p:cond delay="0"/>
                                          </p:stCondLst>
                                        </p:cTn>
                                        <p:tgtEl>
                                          <p:spTgt spid="4">
                                            <p:txEl>
                                              <p:pRg st="7" end="7"/>
                                            </p:txEl>
                                          </p:spTgt>
                                        </p:tgtEl>
                                        <p:attrNameLst>
                                          <p:attrName>style.visibility</p:attrName>
                                        </p:attrNameLst>
                                      </p:cBhvr>
                                      <p:to>
                                        <p:strVal val="visible"/>
                                      </p:to>
                                    </p:set>
                                    <p:anim to="" calcmode="lin" valueType="num">
                                      <p:cBhvr>
                                        <p:cTn id="15" dur="1" fill="hold"/>
                                        <p:tgtEl>
                                          <p:spTgt spid="4">
                                            <p:txEl>
                                              <p:pRg st="7" end="7"/>
                                            </p:txEl>
                                          </p:spTgt>
                                        </p:tgtEl>
                                        <p:attrNameLst>
                                          <p:attrName/>
                                        </p:attrNameLst>
                                      </p:cBhvr>
                                    </p:anim>
                                  </p:childTnLst>
                                </p:cTn>
                              </p:par>
                            </p:childTnLst>
                          </p:cTn>
                        </p:par>
                        <p:par>
                          <p:cTn id="16" fill="hold">
                            <p:stCondLst>
                              <p:cond delay="0"/>
                            </p:stCondLst>
                            <p:childTnLst>
                              <p:par>
                                <p:cTn id="17" presetID="24" presetClass="entr" presetSubtype="0" fill="hold" nodeType="after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anim to="" calcmode="lin" valueType="num">
                                      <p:cBhvr>
                                        <p:cTn id="19" dur="1" fill="hold"/>
                                        <p:tgtEl>
                                          <p:spTgt spid="4">
                                            <p:txEl>
                                              <p:pRg st="8" end="8"/>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22275" y="163573"/>
            <a:ext cx="8832850" cy="683851"/>
          </a:xfrm>
        </p:spPr>
        <p:txBody>
          <a:bodyPr>
            <a:normAutofit/>
          </a:bodyPr>
          <a:lstStyle/>
          <a:p>
            <a:r>
              <a:rPr lang="id-ID" sz="3600" b="1" dirty="0" smtClean="0">
                <a:solidFill>
                  <a:srgbClr val="C00000"/>
                </a:solidFill>
              </a:rPr>
              <a:t>METODOLOGI</a:t>
            </a:r>
            <a:endParaRPr lang="en-US" sz="3600" b="1" dirty="0" smtClean="0">
              <a:solidFill>
                <a:srgbClr val="C00000"/>
              </a:solidFill>
            </a:endParaRPr>
          </a:p>
        </p:txBody>
      </p:sp>
      <p:pic>
        <p:nvPicPr>
          <p:cNvPr id="6" name="Picture 5"/>
          <p:cNvPicPr/>
          <p:nvPr/>
        </p:nvPicPr>
        <p:blipFill>
          <a:blip r:embed="rId2">
            <a:extLst>
              <a:ext uri="{28A0092B-C50C-407E-A947-70E740481C1C}">
                <a14:useLocalDpi xmlns:a14="http://schemas.microsoft.com/office/drawing/2010/main" xmlns="" val="0"/>
              </a:ext>
            </a:extLst>
          </a:blip>
          <a:srcRect/>
          <a:stretch>
            <a:fillRect/>
          </a:stretch>
        </p:blipFill>
        <p:spPr bwMode="auto">
          <a:xfrm>
            <a:off x="571499" y="1162735"/>
            <a:ext cx="8162597" cy="5348424"/>
          </a:xfrm>
          <a:prstGeom prst="rect">
            <a:avLst/>
          </a:prstGeom>
          <a:noFill/>
          <a:ln>
            <a:noFill/>
          </a:ln>
        </p:spPr>
      </p:pic>
    </p:spTree>
    <p:extLst>
      <p:ext uri="{BB962C8B-B14F-4D97-AF65-F5344CB8AC3E}">
        <p14:creationId xmlns:p14="http://schemas.microsoft.com/office/powerpoint/2010/main" xmlns="" val="4002411367"/>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19458"/>
                                        </p:tgtEl>
                                        <p:attrNameLst>
                                          <p:attrName>style.visibility</p:attrName>
                                        </p:attrNameLst>
                                      </p:cBhvr>
                                      <p:to>
                                        <p:strVal val="visible"/>
                                      </p:to>
                                    </p:set>
                                    <p:anim to="" calcmode="lin" valueType="num">
                                      <p:cBhvr>
                                        <p:cTn id="7" dur="1" fill="hold"/>
                                        <p:tgtEl>
                                          <p:spTgt spid="1945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22275" y="163573"/>
            <a:ext cx="8832850" cy="683851"/>
          </a:xfrm>
        </p:spPr>
        <p:txBody>
          <a:bodyPr>
            <a:normAutofit/>
          </a:bodyPr>
          <a:lstStyle/>
          <a:p>
            <a:r>
              <a:rPr lang="id-ID" sz="3600" b="1" dirty="0" smtClean="0">
                <a:solidFill>
                  <a:srgbClr val="C00000"/>
                </a:solidFill>
              </a:rPr>
              <a:t>METODOLOGI</a:t>
            </a:r>
            <a:endParaRPr lang="en-US" sz="3600" b="1" dirty="0" smtClean="0">
              <a:solidFill>
                <a:srgbClr val="C00000"/>
              </a:solidFill>
            </a:endParaRPr>
          </a:p>
        </p:txBody>
      </p:sp>
      <p:sp>
        <p:nvSpPr>
          <p:cNvPr id="2" name="Rectangle 1"/>
          <p:cNvSpPr/>
          <p:nvPr/>
        </p:nvSpPr>
        <p:spPr>
          <a:xfrm>
            <a:off x="536199" y="1095326"/>
            <a:ext cx="6022255" cy="400110"/>
          </a:xfrm>
          <a:prstGeom prst="rect">
            <a:avLst/>
          </a:prstGeom>
        </p:spPr>
        <p:txBody>
          <a:bodyPr wrap="square">
            <a:spAutoFit/>
          </a:bodyPr>
          <a:lstStyle/>
          <a:p>
            <a:r>
              <a:rPr lang="id-ID" sz="2000" b="1" dirty="0">
                <a:solidFill>
                  <a:srgbClr val="C00000"/>
                </a:solidFill>
              </a:rPr>
              <a:t>Kebutuhan Data, Narasumber dan </a:t>
            </a:r>
            <a:r>
              <a:rPr lang="id-ID" sz="2000" b="1" dirty="0" smtClean="0">
                <a:solidFill>
                  <a:srgbClr val="C00000"/>
                </a:solidFill>
              </a:rPr>
              <a:t>Keluaran</a:t>
            </a:r>
            <a:endParaRPr lang="id-ID" sz="2000" dirty="0">
              <a:solidFill>
                <a:srgbClr val="C00000"/>
              </a:solidFill>
            </a:endParaRPr>
          </a:p>
        </p:txBody>
      </p:sp>
      <p:graphicFrame>
        <p:nvGraphicFramePr>
          <p:cNvPr id="3" name="Table 2"/>
          <p:cNvGraphicFramePr>
            <a:graphicFrameLocks noGrp="1"/>
          </p:cNvGraphicFramePr>
          <p:nvPr>
            <p:extLst>
              <p:ext uri="{D42A27DB-BD31-4B8C-83A1-F6EECF244321}">
                <p14:modId xmlns:p14="http://schemas.microsoft.com/office/powerpoint/2010/main" xmlns="" val="2030764567"/>
              </p:ext>
            </p:extLst>
          </p:nvPr>
        </p:nvGraphicFramePr>
        <p:xfrm>
          <a:off x="300252" y="1743338"/>
          <a:ext cx="8511459" cy="4584219"/>
        </p:xfrm>
        <a:graphic>
          <a:graphicData uri="http://schemas.openxmlformats.org/drawingml/2006/table">
            <a:tbl>
              <a:tblPr firstRow="1" firstCol="1" bandRow="1">
                <a:tableStyleId>{5C22544A-7EE6-4342-B048-85BDC9FD1C3A}</a:tableStyleId>
              </a:tblPr>
              <a:tblGrid>
                <a:gridCol w="1487605">
                  <a:extLst>
                    <a:ext uri="{9D8B030D-6E8A-4147-A177-3AD203B41FA5}">
                      <a16:colId xmlns:a16="http://schemas.microsoft.com/office/drawing/2014/main" xmlns="" val="1730211778"/>
                    </a:ext>
                  </a:extLst>
                </a:gridCol>
                <a:gridCol w="2786898">
                  <a:extLst>
                    <a:ext uri="{9D8B030D-6E8A-4147-A177-3AD203B41FA5}">
                      <a16:colId xmlns:a16="http://schemas.microsoft.com/office/drawing/2014/main" xmlns="" val="4103845391"/>
                    </a:ext>
                  </a:extLst>
                </a:gridCol>
                <a:gridCol w="2229248">
                  <a:extLst>
                    <a:ext uri="{9D8B030D-6E8A-4147-A177-3AD203B41FA5}">
                      <a16:colId xmlns:a16="http://schemas.microsoft.com/office/drawing/2014/main" xmlns="" val="2729651791"/>
                    </a:ext>
                  </a:extLst>
                </a:gridCol>
                <a:gridCol w="2007708">
                  <a:extLst>
                    <a:ext uri="{9D8B030D-6E8A-4147-A177-3AD203B41FA5}">
                      <a16:colId xmlns:a16="http://schemas.microsoft.com/office/drawing/2014/main" xmlns="" val="4055511605"/>
                    </a:ext>
                  </a:extLst>
                </a:gridCol>
              </a:tblGrid>
              <a:tr h="177800">
                <a:tc>
                  <a:txBody>
                    <a:bodyPr/>
                    <a:lstStyle/>
                    <a:p>
                      <a:pPr marL="179705" algn="ctr">
                        <a:lnSpc>
                          <a:spcPct val="100000"/>
                        </a:lnSpc>
                        <a:spcAft>
                          <a:spcPts val="0"/>
                        </a:spcAft>
                      </a:pPr>
                      <a:r>
                        <a:rPr lang="id-ID" sz="1600" dirty="0">
                          <a:effectLst/>
                        </a:rPr>
                        <a:t>Survei</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6368" marR="36368" marT="0" marB="0" anchor="ctr"/>
                </a:tc>
                <a:tc>
                  <a:txBody>
                    <a:bodyPr/>
                    <a:lstStyle/>
                    <a:p>
                      <a:pPr marL="179705" algn="ctr">
                        <a:lnSpc>
                          <a:spcPct val="100000"/>
                        </a:lnSpc>
                        <a:spcAft>
                          <a:spcPts val="0"/>
                        </a:spcAft>
                      </a:pPr>
                      <a:r>
                        <a:rPr lang="id-ID" sz="1600">
                          <a:effectLst/>
                        </a:rPr>
                        <a:t>Kebutuhan Data</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6368" marR="36368" marT="0" marB="0" anchor="ctr"/>
                </a:tc>
                <a:tc>
                  <a:txBody>
                    <a:bodyPr/>
                    <a:lstStyle/>
                    <a:p>
                      <a:pPr marL="179705" algn="ctr">
                        <a:lnSpc>
                          <a:spcPct val="100000"/>
                        </a:lnSpc>
                        <a:spcAft>
                          <a:spcPts val="0"/>
                        </a:spcAft>
                      </a:pPr>
                      <a:r>
                        <a:rPr lang="id-ID" sz="1600">
                          <a:effectLst/>
                        </a:rPr>
                        <a:t>Sumber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6368" marR="36368" marT="0" marB="0" anchor="ctr"/>
                </a:tc>
                <a:tc>
                  <a:txBody>
                    <a:bodyPr/>
                    <a:lstStyle/>
                    <a:p>
                      <a:pPr marL="179705" algn="ctr">
                        <a:lnSpc>
                          <a:spcPct val="100000"/>
                        </a:lnSpc>
                        <a:spcAft>
                          <a:spcPts val="0"/>
                        </a:spcAft>
                      </a:pPr>
                      <a:r>
                        <a:rPr lang="id-ID" sz="1600">
                          <a:effectLst/>
                        </a:rPr>
                        <a:t>Keluaran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6368" marR="36368" marT="0" marB="0" anchor="ctr"/>
                </a:tc>
                <a:extLst>
                  <a:ext uri="{0D108BD9-81ED-4DB2-BD59-A6C34878D82A}">
                    <a16:rowId xmlns:a16="http://schemas.microsoft.com/office/drawing/2014/main" xmlns="" val="3760362442"/>
                  </a:ext>
                </a:extLst>
              </a:tr>
              <a:tr h="2206779">
                <a:tc>
                  <a:txBody>
                    <a:bodyPr/>
                    <a:lstStyle/>
                    <a:p>
                      <a:pPr marL="179705" marR="22225" algn="l">
                        <a:lnSpc>
                          <a:spcPct val="100000"/>
                        </a:lnSpc>
                        <a:spcAft>
                          <a:spcPts val="0"/>
                        </a:spcAft>
                      </a:pPr>
                      <a:r>
                        <a:rPr lang="id-ID" sz="1600" dirty="0">
                          <a:effectLst/>
                        </a:rPr>
                        <a:t>Identifikasi asal tujuan pengangkutan alat berat dan B3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6368" marR="36368" marT="0" marB="0"/>
                </a:tc>
                <a:tc>
                  <a:txBody>
                    <a:bodyPr/>
                    <a:lstStyle/>
                    <a:p>
                      <a:pPr marL="342900" lvl="0" indent="-342900" algn="l">
                        <a:lnSpc>
                          <a:spcPct val="100000"/>
                        </a:lnSpc>
                        <a:spcAft>
                          <a:spcPts val="0"/>
                        </a:spcAft>
                        <a:buFont typeface="Calibri" panose="020F0502020204030204" pitchFamily="34" charset="0"/>
                        <a:buChar char="-"/>
                      </a:pPr>
                      <a:r>
                        <a:rPr lang="id-ID" sz="1600" dirty="0">
                          <a:effectLst/>
                        </a:rPr>
                        <a:t>Asal tujuan pengangkutan </a:t>
                      </a:r>
                      <a:r>
                        <a:rPr lang="id-ID" sz="1600" dirty="0" smtClean="0">
                          <a:effectLst/>
                        </a:rPr>
                        <a:t> serta muatan (lokasi </a:t>
                      </a:r>
                      <a:r>
                        <a:rPr lang="id-ID" sz="1600" dirty="0">
                          <a:effectLst/>
                        </a:rPr>
                        <a:t>asal dan tujuan alat berat dan B3</a:t>
                      </a:r>
                      <a:r>
                        <a:rPr lang="id-ID" sz="1600" dirty="0" smtClean="0">
                          <a:effectLst/>
                        </a:rPr>
                        <a:t>), berdasarkan kontrak atau MSDS (manifest safety data sheet) selama 3 tahun</a:t>
                      </a:r>
                      <a:endParaRPr lang="en-US" sz="1600" dirty="0">
                        <a:effectLst/>
                      </a:endParaRPr>
                    </a:p>
                    <a:p>
                      <a:pPr marL="342900" lvl="0" indent="-342900" algn="l">
                        <a:lnSpc>
                          <a:spcPct val="100000"/>
                        </a:lnSpc>
                        <a:spcAft>
                          <a:spcPts val="0"/>
                        </a:spcAft>
                        <a:buFont typeface="Calibri" panose="020F0502020204030204" pitchFamily="34" charset="0"/>
                        <a:buChar char="-"/>
                      </a:pPr>
                      <a:r>
                        <a:rPr lang="id-ID" sz="1600" dirty="0">
                          <a:effectLst/>
                        </a:rPr>
                        <a:t>Kondisi infrastruktur jalan</a:t>
                      </a:r>
                      <a:endParaRPr lang="en-US" sz="1600" dirty="0">
                        <a:effectLst/>
                      </a:endParaRPr>
                    </a:p>
                    <a:p>
                      <a:pPr marL="342900" lvl="0" indent="-342900" algn="l">
                        <a:lnSpc>
                          <a:spcPct val="100000"/>
                        </a:lnSpc>
                        <a:spcAft>
                          <a:spcPts val="0"/>
                        </a:spcAft>
                        <a:buFont typeface="Calibri" panose="020F0502020204030204" pitchFamily="34" charset="0"/>
                        <a:buChar char="-"/>
                      </a:pPr>
                      <a:r>
                        <a:rPr lang="id-ID" sz="1600" dirty="0">
                          <a:effectLst/>
                        </a:rPr>
                        <a:t>Kelas </a:t>
                      </a:r>
                      <a:r>
                        <a:rPr lang="id-ID" sz="1600" dirty="0" smtClean="0">
                          <a:effectLst/>
                        </a:rPr>
                        <a:t>Jalan</a:t>
                      </a:r>
                      <a:endParaRPr lang="en-US" sz="1600" dirty="0">
                        <a:effectLst/>
                      </a:endParaRPr>
                    </a:p>
                  </a:txBody>
                  <a:tcPr marL="36368" marR="36368" marT="0" marB="0"/>
                </a:tc>
                <a:tc>
                  <a:txBody>
                    <a:bodyPr/>
                    <a:lstStyle/>
                    <a:p>
                      <a:pPr marL="342900" lvl="0" indent="-342900" algn="l">
                        <a:lnSpc>
                          <a:spcPct val="100000"/>
                        </a:lnSpc>
                        <a:spcAft>
                          <a:spcPts val="0"/>
                        </a:spcAft>
                        <a:buFont typeface="Calibri" panose="020F0502020204030204" pitchFamily="34" charset="0"/>
                        <a:buChar char="-"/>
                      </a:pPr>
                      <a:r>
                        <a:rPr lang="id-ID" sz="1600" dirty="0">
                          <a:effectLst/>
                        </a:rPr>
                        <a:t>Asosiasi (APTRINDO, APTB3)</a:t>
                      </a:r>
                      <a:endParaRPr lang="en-US" sz="1600" dirty="0">
                        <a:effectLst/>
                      </a:endParaRPr>
                    </a:p>
                    <a:p>
                      <a:pPr marL="342900" lvl="0" indent="-342900" algn="l">
                        <a:lnSpc>
                          <a:spcPct val="100000"/>
                        </a:lnSpc>
                        <a:spcAft>
                          <a:spcPts val="0"/>
                        </a:spcAft>
                        <a:buFont typeface="Calibri" panose="020F0502020204030204" pitchFamily="34" charset="0"/>
                        <a:buChar char="-"/>
                      </a:pPr>
                      <a:r>
                        <a:rPr lang="id-ID" sz="1600" dirty="0">
                          <a:effectLst/>
                        </a:rPr>
                        <a:t>Perusahaan jasa transporter alat berat dan B3</a:t>
                      </a:r>
                      <a:endParaRPr lang="en-US" sz="1600" dirty="0">
                        <a:effectLst/>
                      </a:endParaRPr>
                    </a:p>
                    <a:p>
                      <a:pPr marL="342900" lvl="0" indent="-342900" algn="l">
                        <a:lnSpc>
                          <a:spcPct val="100000"/>
                        </a:lnSpc>
                        <a:spcAft>
                          <a:spcPts val="0"/>
                        </a:spcAft>
                        <a:buFont typeface="Calibri" panose="020F0502020204030204" pitchFamily="34" charset="0"/>
                        <a:buChar char="-"/>
                      </a:pPr>
                      <a:r>
                        <a:rPr lang="id-ID" sz="1600" dirty="0">
                          <a:effectLst/>
                        </a:rPr>
                        <a:t>Balai Besar Pelaksanaan Jalan Nasional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6368" marR="36368" marT="0" marB="0"/>
                </a:tc>
                <a:tc>
                  <a:txBody>
                    <a:bodyPr/>
                    <a:lstStyle/>
                    <a:p>
                      <a:pPr marL="179705" algn="l">
                        <a:lnSpc>
                          <a:spcPct val="100000"/>
                        </a:lnSpc>
                        <a:spcAft>
                          <a:spcPts val="0"/>
                        </a:spcAft>
                      </a:pPr>
                      <a:r>
                        <a:rPr lang="id-ID" sz="1600" dirty="0">
                          <a:effectLst/>
                        </a:rPr>
                        <a:t>Peta </a:t>
                      </a:r>
                      <a:r>
                        <a:rPr lang="id-ID" sz="1600" dirty="0" smtClean="0">
                          <a:effectLst/>
                        </a:rPr>
                        <a:t>Jaringan Angkutan Alat Berat dan B3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6368" marR="36368" marT="0" marB="0"/>
                </a:tc>
                <a:extLst>
                  <a:ext uri="{0D108BD9-81ED-4DB2-BD59-A6C34878D82A}">
                    <a16:rowId xmlns:a16="http://schemas.microsoft.com/office/drawing/2014/main" xmlns="" val="3086541589"/>
                  </a:ext>
                </a:extLst>
              </a:tr>
              <a:tr h="2133600">
                <a:tc>
                  <a:txBody>
                    <a:bodyPr/>
                    <a:lstStyle/>
                    <a:p>
                      <a:pPr marL="179705" marR="22225" algn="l">
                        <a:lnSpc>
                          <a:spcPct val="100000"/>
                        </a:lnSpc>
                        <a:spcAft>
                          <a:spcPts val="0"/>
                        </a:spcAft>
                      </a:pPr>
                      <a:r>
                        <a:rPr lang="id-ID" sz="1600" dirty="0">
                          <a:effectLst/>
                        </a:rPr>
                        <a:t>Permasalahan penyelenggaraan angkutan alat berat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6368" marR="36368" marT="0" marB="0"/>
                </a:tc>
                <a:tc>
                  <a:txBody>
                    <a:bodyPr/>
                    <a:lstStyle/>
                    <a:p>
                      <a:pPr marL="342900" lvl="0" indent="-342900" algn="l">
                        <a:lnSpc>
                          <a:spcPct val="100000"/>
                        </a:lnSpc>
                        <a:spcAft>
                          <a:spcPts val="0"/>
                        </a:spcAft>
                        <a:buFont typeface="Calibri" panose="020F0502020204030204" pitchFamily="34" charset="0"/>
                        <a:buChar char="-"/>
                      </a:pPr>
                      <a:r>
                        <a:rPr lang="id-ID" sz="1600" dirty="0" smtClean="0">
                          <a:effectLst/>
                        </a:rPr>
                        <a:t>Mekanisme pengawasan dan pengendalian </a:t>
                      </a:r>
                      <a:r>
                        <a:rPr lang="id-ID" sz="1600" dirty="0">
                          <a:effectLst/>
                        </a:rPr>
                        <a:t>(pemeriksaan kendaraan, peralatan dan wadah / tangki)</a:t>
                      </a:r>
                      <a:endParaRPr lang="en-US" sz="1600" dirty="0">
                        <a:effectLst/>
                      </a:endParaRPr>
                    </a:p>
                    <a:p>
                      <a:pPr marL="342900" lvl="0" indent="-342900" algn="l">
                        <a:lnSpc>
                          <a:spcPct val="100000"/>
                        </a:lnSpc>
                        <a:spcAft>
                          <a:spcPts val="0"/>
                        </a:spcAft>
                        <a:buFont typeface="Calibri" panose="020F0502020204030204" pitchFamily="34" charset="0"/>
                        <a:buChar char="-"/>
                      </a:pPr>
                      <a:r>
                        <a:rPr lang="id-ID" sz="1600" dirty="0">
                          <a:effectLst/>
                        </a:rPr>
                        <a:t>Mekanisme pembinaan</a:t>
                      </a:r>
                      <a:endParaRPr lang="en-US" sz="1600" dirty="0">
                        <a:effectLst/>
                      </a:endParaRPr>
                    </a:p>
                    <a:p>
                      <a:pPr marL="342900" lvl="0" indent="-342900" algn="l">
                        <a:lnSpc>
                          <a:spcPct val="100000"/>
                        </a:lnSpc>
                        <a:spcAft>
                          <a:spcPts val="0"/>
                        </a:spcAft>
                        <a:buFont typeface="Calibri" panose="020F0502020204030204" pitchFamily="34" charset="0"/>
                        <a:buChar char="-"/>
                      </a:pPr>
                      <a:r>
                        <a:rPr lang="id-ID" sz="1600" dirty="0" smtClean="0">
                          <a:effectLst/>
                        </a:rPr>
                        <a:t>Realisasi</a:t>
                      </a:r>
                      <a:endParaRPr lang="en-US" sz="1600" dirty="0">
                        <a:effectLst/>
                      </a:endParaRPr>
                    </a:p>
                  </a:txBody>
                  <a:tcPr marL="36368" marR="36368" marT="0" marB="0"/>
                </a:tc>
                <a:tc>
                  <a:txBody>
                    <a:bodyPr/>
                    <a:lstStyle/>
                    <a:p>
                      <a:pPr marL="342900" lvl="0" indent="-342900" algn="l">
                        <a:lnSpc>
                          <a:spcPct val="100000"/>
                        </a:lnSpc>
                        <a:spcAft>
                          <a:spcPts val="0"/>
                        </a:spcAft>
                        <a:buFont typeface="Calibri" panose="020F0502020204030204" pitchFamily="34" charset="0"/>
                        <a:buChar char="-"/>
                      </a:pPr>
                      <a:r>
                        <a:rPr lang="id-ID" sz="1600" dirty="0">
                          <a:effectLst/>
                        </a:rPr>
                        <a:t>Asosiasi</a:t>
                      </a:r>
                      <a:endParaRPr lang="en-US" sz="1600" dirty="0">
                        <a:effectLst/>
                      </a:endParaRPr>
                    </a:p>
                    <a:p>
                      <a:pPr marL="342900" lvl="0" indent="-342900" algn="l">
                        <a:lnSpc>
                          <a:spcPct val="100000"/>
                        </a:lnSpc>
                        <a:spcAft>
                          <a:spcPts val="0"/>
                        </a:spcAft>
                        <a:buFont typeface="Calibri" panose="020F0502020204030204" pitchFamily="34" charset="0"/>
                        <a:buChar char="-"/>
                      </a:pPr>
                      <a:r>
                        <a:rPr lang="id-ID" sz="1600" dirty="0">
                          <a:effectLst/>
                        </a:rPr>
                        <a:t>Perusahaan jasa transporter</a:t>
                      </a:r>
                      <a:endParaRPr lang="en-US" sz="1600" dirty="0">
                        <a:effectLst/>
                      </a:endParaRPr>
                    </a:p>
                    <a:p>
                      <a:pPr marL="342900" lvl="0" indent="-342900" algn="l">
                        <a:lnSpc>
                          <a:spcPct val="100000"/>
                        </a:lnSpc>
                        <a:spcAft>
                          <a:spcPts val="0"/>
                        </a:spcAft>
                        <a:buFont typeface="Calibri" panose="020F0502020204030204" pitchFamily="34" charset="0"/>
                        <a:buChar char="-"/>
                      </a:pPr>
                      <a:r>
                        <a:rPr lang="id-ID" sz="1600" dirty="0">
                          <a:effectLst/>
                        </a:rPr>
                        <a:t>Direktorat terkait</a:t>
                      </a:r>
                      <a:endParaRPr lang="en-US" sz="1600" dirty="0">
                        <a:effectLst/>
                      </a:endParaRPr>
                    </a:p>
                    <a:p>
                      <a:pPr marL="342900" lvl="0" indent="-342900" algn="l">
                        <a:lnSpc>
                          <a:spcPct val="100000"/>
                        </a:lnSpc>
                        <a:spcAft>
                          <a:spcPts val="0"/>
                        </a:spcAft>
                        <a:buFont typeface="Calibri" panose="020F0502020204030204" pitchFamily="34" charset="0"/>
                        <a:buChar char="-"/>
                      </a:pPr>
                      <a:r>
                        <a:rPr lang="id-ID" sz="1600" dirty="0">
                          <a:effectLst/>
                        </a:rPr>
                        <a:t>Balai LLAJ</a:t>
                      </a:r>
                      <a:endParaRPr lang="en-US" sz="1600" dirty="0">
                        <a:effectLst/>
                      </a:endParaRPr>
                    </a:p>
                    <a:p>
                      <a:pPr marL="342900" lvl="0" indent="-342900" algn="l">
                        <a:lnSpc>
                          <a:spcPct val="100000"/>
                        </a:lnSpc>
                        <a:spcAft>
                          <a:spcPts val="0"/>
                        </a:spcAft>
                        <a:buFont typeface="Calibri" panose="020F0502020204030204" pitchFamily="34" charset="0"/>
                        <a:buChar char="-"/>
                      </a:pPr>
                      <a:r>
                        <a:rPr lang="id-ID" sz="1600" dirty="0">
                          <a:effectLst/>
                        </a:rPr>
                        <a:t>Dinas Perhubungan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6368" marR="36368" marT="0" marB="0"/>
                </a:tc>
                <a:tc>
                  <a:txBody>
                    <a:bodyPr/>
                    <a:lstStyle/>
                    <a:p>
                      <a:pPr marL="179705" algn="l">
                        <a:lnSpc>
                          <a:spcPct val="100000"/>
                        </a:lnSpc>
                        <a:spcAft>
                          <a:spcPts val="0"/>
                        </a:spcAft>
                      </a:pPr>
                      <a:r>
                        <a:rPr lang="id-ID" sz="1600" dirty="0">
                          <a:effectLst/>
                        </a:rPr>
                        <a:t>Permasalahan penyelenggaraan pengangkutan, </a:t>
                      </a:r>
                      <a:r>
                        <a:rPr lang="id-ID" sz="1600" dirty="0" smtClean="0">
                          <a:effectLst/>
                        </a:rPr>
                        <a:t>pengawasan,dan </a:t>
                      </a:r>
                      <a:r>
                        <a:rPr lang="id-ID" sz="1600" dirty="0">
                          <a:effectLst/>
                        </a:rPr>
                        <a:t>pembinaan yang selama ini berlangsung dan harapan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6368" marR="36368" marT="0" marB="0"/>
                </a:tc>
                <a:extLst>
                  <a:ext uri="{0D108BD9-81ED-4DB2-BD59-A6C34878D82A}">
                    <a16:rowId xmlns:a16="http://schemas.microsoft.com/office/drawing/2014/main" xmlns="" val="3026562801"/>
                  </a:ext>
                </a:extLst>
              </a:tr>
            </a:tbl>
          </a:graphicData>
        </a:graphic>
      </p:graphicFrame>
    </p:spTree>
    <p:extLst>
      <p:ext uri="{BB962C8B-B14F-4D97-AF65-F5344CB8AC3E}">
        <p14:creationId xmlns:p14="http://schemas.microsoft.com/office/powerpoint/2010/main" xmlns="" val="2750588979"/>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19458"/>
                                        </p:tgtEl>
                                        <p:attrNameLst>
                                          <p:attrName>style.visibility</p:attrName>
                                        </p:attrNameLst>
                                      </p:cBhvr>
                                      <p:to>
                                        <p:strVal val="visible"/>
                                      </p:to>
                                    </p:set>
                                    <p:anim to="" calcmode="lin" valueType="num">
                                      <p:cBhvr>
                                        <p:cTn id="7" dur="1" fill="hold"/>
                                        <p:tgtEl>
                                          <p:spTgt spid="1945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3600" b="1" dirty="0">
                <a:solidFill>
                  <a:srgbClr val="C00000"/>
                </a:solidFill>
              </a:rPr>
              <a:t>Peta </a:t>
            </a:r>
            <a:r>
              <a:rPr lang="id-ID" sz="3600" b="1" dirty="0" smtClean="0">
                <a:solidFill>
                  <a:srgbClr val="C00000"/>
                </a:solidFill>
              </a:rPr>
              <a:t>Jaringan Jalan Angkutan </a:t>
            </a:r>
            <a:r>
              <a:rPr lang="id-ID" sz="3600" b="1" dirty="0">
                <a:solidFill>
                  <a:srgbClr val="C00000"/>
                </a:solidFill>
              </a:rPr>
              <a:t>Alat Berat dan B3</a:t>
            </a:r>
            <a:endParaRPr lang="en-US" sz="3600" b="1" dirty="0">
              <a:solidFill>
                <a:srgbClr val="C00000"/>
              </a:solidFill>
            </a:endParaRPr>
          </a:p>
        </p:txBody>
      </p:sp>
      <p:pic>
        <p:nvPicPr>
          <p:cNvPr id="5" name="Picture 4"/>
          <p:cNvPicPr>
            <a:picLocks noChangeAspect="1"/>
          </p:cNvPicPr>
          <p:nvPr/>
        </p:nvPicPr>
        <p:blipFill>
          <a:blip r:embed="rId3"/>
          <a:stretch>
            <a:fillRect/>
          </a:stretch>
        </p:blipFill>
        <p:spPr>
          <a:xfrm>
            <a:off x="316834" y="1923369"/>
            <a:ext cx="5146554" cy="3420528"/>
          </a:xfrm>
          <a:prstGeom prst="rect">
            <a:avLst/>
          </a:prstGeom>
          <a:ln w="63500" cmpd="thickThin">
            <a:solidFill>
              <a:schemeClr val="tx1"/>
            </a:solidFill>
          </a:ln>
        </p:spPr>
      </p:pic>
      <p:sp>
        <p:nvSpPr>
          <p:cNvPr id="6" name="Rectangle 5"/>
          <p:cNvSpPr/>
          <p:nvPr/>
        </p:nvSpPr>
        <p:spPr>
          <a:xfrm>
            <a:off x="6092042" y="2001589"/>
            <a:ext cx="3038310" cy="4524315"/>
          </a:xfrm>
          <a:prstGeom prst="rect">
            <a:avLst/>
          </a:prstGeom>
        </p:spPr>
        <p:txBody>
          <a:bodyPr wrap="square">
            <a:spAutoFit/>
          </a:bodyPr>
          <a:lstStyle/>
          <a:p>
            <a:r>
              <a:rPr lang="nn-NO" dirty="0">
                <a:latin typeface="Arial" panose="020B0604020202020204" pitchFamily="34" charset="0"/>
                <a:ea typeface="Times New Roman" panose="02020603050405020304" pitchFamily="18" charset="0"/>
              </a:rPr>
              <a:t>Jenis Peta : Peta Tematik, Sumber : Badan Informasi Geospasial.</a:t>
            </a:r>
          </a:p>
          <a:p>
            <a:endParaRPr lang="en-US" dirty="0" smtClean="0">
              <a:latin typeface="Arial" panose="020B0604020202020204" pitchFamily="34" charset="0"/>
              <a:ea typeface="Times New Roman" panose="02020603050405020304" pitchFamily="18" charset="0"/>
            </a:endParaRPr>
          </a:p>
          <a:p>
            <a:r>
              <a:rPr lang="id-ID" dirty="0" smtClean="0">
                <a:latin typeface="Arial" panose="020B0604020202020204" pitchFamily="34" charset="0"/>
                <a:ea typeface="Times New Roman" panose="02020603050405020304" pitchFamily="18" charset="0"/>
              </a:rPr>
              <a:t>Isi Peta</a:t>
            </a:r>
          </a:p>
          <a:p>
            <a:pPr marL="285750" indent="-285750">
              <a:buFont typeface="Arial" panose="020B0604020202020204" pitchFamily="34" charset="0"/>
              <a:buChar char="•"/>
            </a:pPr>
            <a:r>
              <a:rPr lang="id-ID" dirty="0" smtClean="0">
                <a:latin typeface="Arial" panose="020B0604020202020204" pitchFamily="34" charset="0"/>
                <a:ea typeface="Times New Roman" panose="02020603050405020304" pitchFamily="18" charset="0"/>
              </a:rPr>
              <a:t>Lokasi asal tujuan</a:t>
            </a:r>
          </a:p>
          <a:p>
            <a:pPr marL="285750" indent="-285750">
              <a:buFont typeface="Arial" panose="020B0604020202020204" pitchFamily="34" charset="0"/>
              <a:buChar char="•"/>
            </a:pPr>
            <a:r>
              <a:rPr lang="id-ID" dirty="0" smtClean="0">
                <a:latin typeface="Arial" panose="020B0604020202020204" pitchFamily="34" charset="0"/>
                <a:ea typeface="Times New Roman" panose="02020603050405020304" pitchFamily="18" charset="0"/>
              </a:rPr>
              <a:t>Kelas jalan, </a:t>
            </a:r>
          </a:p>
          <a:p>
            <a:pPr marL="285750" indent="-285750">
              <a:buFont typeface="Arial" panose="020B0604020202020204" pitchFamily="34" charset="0"/>
              <a:buChar char="•"/>
            </a:pPr>
            <a:r>
              <a:rPr lang="id-ID" dirty="0" smtClean="0">
                <a:latin typeface="Arial" panose="020B0604020202020204" pitchFamily="34" charset="0"/>
                <a:ea typeface="Times New Roman" panose="02020603050405020304" pitchFamily="18" charset="0"/>
              </a:rPr>
              <a:t>Panjang jalan, </a:t>
            </a:r>
          </a:p>
          <a:p>
            <a:pPr marL="285750" indent="-285750">
              <a:buFont typeface="Arial" panose="020B0604020202020204" pitchFamily="34" charset="0"/>
              <a:buChar char="•"/>
            </a:pPr>
            <a:r>
              <a:rPr lang="id-ID" dirty="0" smtClean="0">
                <a:latin typeface="Arial" panose="020B0604020202020204" pitchFamily="34" charset="0"/>
                <a:ea typeface="Times New Roman" panose="02020603050405020304" pitchFamily="18" charset="0"/>
              </a:rPr>
              <a:t>Lebar jalan, </a:t>
            </a:r>
          </a:p>
          <a:p>
            <a:pPr marL="285750" indent="-285750">
              <a:buFont typeface="Arial" panose="020B0604020202020204" pitchFamily="34" charset="0"/>
              <a:buChar char="•"/>
            </a:pPr>
            <a:r>
              <a:rPr lang="id-ID" dirty="0" smtClean="0">
                <a:latin typeface="Arial" panose="020B0604020202020204" pitchFamily="34" charset="0"/>
                <a:ea typeface="Times New Roman" panose="02020603050405020304" pitchFamily="18" charset="0"/>
              </a:rPr>
              <a:t>Tikungan tajam, </a:t>
            </a:r>
          </a:p>
          <a:p>
            <a:pPr marL="285750" indent="-285750">
              <a:buFont typeface="Arial" panose="020B0604020202020204" pitchFamily="34" charset="0"/>
              <a:buChar char="•"/>
            </a:pPr>
            <a:r>
              <a:rPr lang="id-ID" dirty="0" smtClean="0">
                <a:latin typeface="Arial" panose="020B0604020202020204" pitchFamily="34" charset="0"/>
                <a:ea typeface="Times New Roman" panose="02020603050405020304" pitchFamily="18" charset="0"/>
              </a:rPr>
              <a:t>Tanjakan curam, </a:t>
            </a:r>
          </a:p>
          <a:p>
            <a:pPr marL="285750" indent="-285750">
              <a:buFont typeface="Arial" panose="020B0604020202020204" pitchFamily="34" charset="0"/>
              <a:buChar char="•"/>
            </a:pPr>
            <a:r>
              <a:rPr lang="id-ID" dirty="0" smtClean="0">
                <a:latin typeface="Arial" panose="020B0604020202020204" pitchFamily="34" charset="0"/>
                <a:ea typeface="Times New Roman" panose="02020603050405020304" pitchFamily="18" charset="0"/>
              </a:rPr>
              <a:t>Rawan longsor, </a:t>
            </a:r>
          </a:p>
          <a:p>
            <a:pPr marL="285750" indent="-285750">
              <a:buFont typeface="Arial" panose="020B0604020202020204" pitchFamily="34" charset="0"/>
              <a:buChar char="•"/>
            </a:pPr>
            <a:r>
              <a:rPr lang="id-ID" dirty="0" smtClean="0">
                <a:latin typeface="Arial" panose="020B0604020202020204" pitchFamily="34" charset="0"/>
                <a:ea typeface="Times New Roman" panose="02020603050405020304" pitchFamily="18" charset="0"/>
              </a:rPr>
              <a:t>Padat penduduk, </a:t>
            </a:r>
          </a:p>
          <a:p>
            <a:pPr marL="285750" indent="-285750">
              <a:buFont typeface="Arial" panose="020B0604020202020204" pitchFamily="34" charset="0"/>
              <a:buChar char="•"/>
            </a:pPr>
            <a:r>
              <a:rPr lang="id-ID" dirty="0" smtClean="0">
                <a:latin typeface="Arial" panose="020B0604020202020204" pitchFamily="34" charset="0"/>
                <a:ea typeface="Times New Roman" panose="02020603050405020304" pitchFamily="18" charset="0"/>
              </a:rPr>
              <a:t>Jembatan,</a:t>
            </a:r>
          </a:p>
          <a:p>
            <a:pPr marL="285750" indent="-285750">
              <a:buFont typeface="Arial" panose="020B0604020202020204" pitchFamily="34" charset="0"/>
              <a:buChar char="•"/>
            </a:pPr>
            <a:r>
              <a:rPr lang="id-ID" dirty="0" smtClean="0">
                <a:latin typeface="Arial" panose="020B0604020202020204" pitchFamily="34" charset="0"/>
                <a:ea typeface="Times New Roman" panose="02020603050405020304" pitchFamily="18" charset="0"/>
              </a:rPr>
              <a:t>Jembatan timbang, </a:t>
            </a:r>
          </a:p>
          <a:p>
            <a:pPr marL="285750" indent="-285750">
              <a:buFont typeface="Arial" panose="020B0604020202020204" pitchFamily="34" charset="0"/>
              <a:buChar char="•"/>
            </a:pPr>
            <a:r>
              <a:rPr lang="id-ID" dirty="0" smtClean="0">
                <a:latin typeface="Arial" panose="020B0604020202020204" pitchFamily="34" charset="0"/>
                <a:ea typeface="Times New Roman" panose="02020603050405020304" pitchFamily="18" charset="0"/>
              </a:rPr>
              <a:t>PKB</a:t>
            </a:r>
            <a:endParaRPr lang="en-US" dirty="0"/>
          </a:p>
        </p:txBody>
      </p:sp>
      <p:sp>
        <p:nvSpPr>
          <p:cNvPr id="7" name="Left Arrow 6"/>
          <p:cNvSpPr/>
          <p:nvPr/>
        </p:nvSpPr>
        <p:spPr>
          <a:xfrm>
            <a:off x="5610117" y="1743418"/>
            <a:ext cx="341194" cy="378043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16834" y="6037305"/>
            <a:ext cx="4953000" cy="584775"/>
          </a:xfrm>
          <a:prstGeom prst="rect">
            <a:avLst/>
          </a:prstGeom>
        </p:spPr>
        <p:txBody>
          <a:bodyPr>
            <a:spAutoFit/>
          </a:bodyPr>
          <a:lstStyle/>
          <a:p>
            <a:pPr algn="ctr"/>
            <a:r>
              <a:rPr lang="id-ID" sz="3200" dirty="0" smtClean="0">
                <a:latin typeface="Arial" panose="020B0604020202020204" pitchFamily="34" charset="0"/>
                <a:ea typeface="Times New Roman" panose="02020603050405020304" pitchFamily="18" charset="0"/>
              </a:rPr>
              <a:t>Road Assesment</a:t>
            </a:r>
            <a:endParaRPr lang="en-US" dirty="0"/>
          </a:p>
        </p:txBody>
      </p:sp>
      <p:sp>
        <p:nvSpPr>
          <p:cNvPr id="9" name="Left Arrow 8"/>
          <p:cNvSpPr/>
          <p:nvPr/>
        </p:nvSpPr>
        <p:spPr>
          <a:xfrm rot="16200000">
            <a:off x="2622737" y="3959413"/>
            <a:ext cx="341194" cy="3780430"/>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016623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22275" y="478884"/>
            <a:ext cx="8832850" cy="683851"/>
          </a:xfrm>
        </p:spPr>
        <p:txBody>
          <a:bodyPr>
            <a:normAutofit/>
          </a:bodyPr>
          <a:lstStyle/>
          <a:p>
            <a:pPr algn="ctr"/>
            <a:r>
              <a:rPr lang="id-ID" sz="3600" b="1" dirty="0" smtClean="0">
                <a:solidFill>
                  <a:srgbClr val="C00000"/>
                </a:solidFill>
              </a:rPr>
              <a:t>STRUKTUR ORGANISASI</a:t>
            </a:r>
            <a:endParaRPr lang="en-US" sz="3600" b="1" dirty="0" smtClean="0">
              <a:solidFill>
                <a:srgbClr val="C00000"/>
              </a:solidFill>
            </a:endParaRPr>
          </a:p>
        </p:txBody>
      </p:sp>
      <p:pic>
        <p:nvPicPr>
          <p:cNvPr id="2" name="Picture 1"/>
          <p:cNvPicPr>
            <a:picLocks noChangeAspect="1"/>
          </p:cNvPicPr>
          <p:nvPr/>
        </p:nvPicPr>
        <p:blipFill>
          <a:blip r:embed="rId2"/>
          <a:stretch>
            <a:fillRect/>
          </a:stretch>
        </p:blipFill>
        <p:spPr>
          <a:xfrm>
            <a:off x="1306347" y="1162735"/>
            <a:ext cx="7359982" cy="5390194"/>
          </a:xfrm>
          <a:prstGeom prst="rect">
            <a:avLst/>
          </a:prstGeom>
        </p:spPr>
      </p:pic>
    </p:spTree>
    <p:extLst>
      <p:ext uri="{BB962C8B-B14F-4D97-AF65-F5344CB8AC3E}">
        <p14:creationId xmlns:p14="http://schemas.microsoft.com/office/powerpoint/2010/main" xmlns="" val="992307087"/>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19458"/>
                                        </p:tgtEl>
                                        <p:attrNameLst>
                                          <p:attrName>style.visibility</p:attrName>
                                        </p:attrNameLst>
                                      </p:cBhvr>
                                      <p:to>
                                        <p:strVal val="visible"/>
                                      </p:to>
                                    </p:set>
                                    <p:anim to="" calcmode="lin" valueType="num">
                                      <p:cBhvr>
                                        <p:cTn id="7" dur="1" fill="hold"/>
                                        <p:tgtEl>
                                          <p:spTgt spid="1945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27781" y="210871"/>
            <a:ext cx="8832850" cy="683851"/>
          </a:xfrm>
        </p:spPr>
        <p:txBody>
          <a:bodyPr>
            <a:normAutofit/>
          </a:bodyPr>
          <a:lstStyle/>
          <a:p>
            <a:pPr algn="ctr"/>
            <a:r>
              <a:rPr lang="id-ID" sz="3600" b="1" dirty="0" smtClean="0">
                <a:solidFill>
                  <a:srgbClr val="C00000"/>
                </a:solidFill>
              </a:rPr>
              <a:t>PROGRAM </a:t>
            </a:r>
            <a:r>
              <a:rPr lang="id-ID" sz="3600" b="1" dirty="0">
                <a:solidFill>
                  <a:srgbClr val="C00000"/>
                </a:solidFill>
              </a:rPr>
              <a:t>KERJA</a:t>
            </a:r>
            <a:endParaRPr lang="en-US" sz="3600" b="1" dirty="0" smtClean="0">
              <a:solidFill>
                <a:srgbClr val="C00000"/>
              </a:solidFill>
            </a:endParaRPr>
          </a:p>
        </p:txBody>
      </p:sp>
      <p:pic>
        <p:nvPicPr>
          <p:cNvPr id="3" name="Picture 2"/>
          <p:cNvPicPr>
            <a:picLocks noChangeAspect="1"/>
          </p:cNvPicPr>
          <p:nvPr/>
        </p:nvPicPr>
        <p:blipFill>
          <a:blip r:embed="rId2"/>
          <a:stretch>
            <a:fillRect/>
          </a:stretch>
        </p:blipFill>
        <p:spPr>
          <a:xfrm>
            <a:off x="804222" y="894722"/>
            <a:ext cx="7479969" cy="5756003"/>
          </a:xfrm>
          <a:prstGeom prst="rect">
            <a:avLst/>
          </a:prstGeom>
        </p:spPr>
      </p:pic>
    </p:spTree>
    <p:extLst>
      <p:ext uri="{BB962C8B-B14F-4D97-AF65-F5344CB8AC3E}">
        <p14:creationId xmlns:p14="http://schemas.microsoft.com/office/powerpoint/2010/main" xmlns="" val="501140359"/>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19458"/>
                                        </p:tgtEl>
                                        <p:attrNameLst>
                                          <p:attrName>style.visibility</p:attrName>
                                        </p:attrNameLst>
                                      </p:cBhvr>
                                      <p:to>
                                        <p:strVal val="visible"/>
                                      </p:to>
                                    </p:set>
                                    <p:anim to="" calcmode="lin" valueType="num">
                                      <p:cBhvr>
                                        <p:cTn id="7" dur="1" fill="hold"/>
                                        <p:tgtEl>
                                          <p:spTgt spid="1945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06509" y="210871"/>
            <a:ext cx="8832850" cy="683851"/>
          </a:xfrm>
        </p:spPr>
        <p:txBody>
          <a:bodyPr>
            <a:normAutofit/>
          </a:bodyPr>
          <a:lstStyle/>
          <a:p>
            <a:pPr algn="ctr"/>
            <a:r>
              <a:rPr lang="id-ID" sz="3600" b="1" dirty="0" smtClean="0">
                <a:solidFill>
                  <a:srgbClr val="C00000"/>
                </a:solidFill>
              </a:rPr>
              <a:t>RENCANA TINDAK LANJUT</a:t>
            </a:r>
            <a:endParaRPr lang="en-US" sz="3600" b="1" dirty="0" smtClean="0">
              <a:solidFill>
                <a:srgbClr val="C00000"/>
              </a:solidFill>
            </a:endParaRPr>
          </a:p>
        </p:txBody>
      </p:sp>
      <p:sp>
        <p:nvSpPr>
          <p:cNvPr id="2" name="Rectangle 1"/>
          <p:cNvSpPr/>
          <p:nvPr/>
        </p:nvSpPr>
        <p:spPr>
          <a:xfrm>
            <a:off x="513048" y="1098669"/>
            <a:ext cx="8338419" cy="5878532"/>
          </a:xfrm>
          <a:prstGeom prst="rect">
            <a:avLst/>
          </a:prstGeom>
        </p:spPr>
        <p:txBody>
          <a:bodyPr wrap="square">
            <a:spAutoFit/>
          </a:bodyPr>
          <a:lstStyle/>
          <a:p>
            <a:r>
              <a:rPr lang="id-ID" sz="2400" dirty="0" smtClean="0"/>
              <a:t>Survey dan Penyusunan Laporan Antara</a:t>
            </a:r>
          </a:p>
          <a:p>
            <a:endParaRPr lang="id-ID" sz="2400" dirty="0"/>
          </a:p>
          <a:p>
            <a:r>
              <a:rPr lang="id-ID" sz="2400" dirty="0" smtClean="0"/>
              <a:t>Bab  </a:t>
            </a:r>
            <a:r>
              <a:rPr lang="id-ID" sz="2400" dirty="0"/>
              <a:t>I	: </a:t>
            </a:r>
            <a:r>
              <a:rPr lang="id-ID" sz="2400" dirty="0" smtClean="0"/>
              <a:t>PENDAHULUAN</a:t>
            </a:r>
            <a:endParaRPr lang="id-ID" sz="2400" dirty="0"/>
          </a:p>
          <a:p>
            <a:r>
              <a:rPr lang="id-ID" sz="2400" dirty="0"/>
              <a:t>Bab II	: </a:t>
            </a:r>
            <a:r>
              <a:rPr lang="id-ID" sz="2400" dirty="0" smtClean="0"/>
              <a:t>TINJAUAN </a:t>
            </a:r>
            <a:r>
              <a:rPr lang="id-ID" sz="2400" dirty="0"/>
              <a:t>PUSTAKA </a:t>
            </a:r>
          </a:p>
          <a:p>
            <a:r>
              <a:rPr lang="id-ID" sz="2400" dirty="0" smtClean="0"/>
              <a:t>Bab </a:t>
            </a:r>
            <a:r>
              <a:rPr lang="id-ID" sz="2400" dirty="0"/>
              <a:t>III	</a:t>
            </a:r>
            <a:r>
              <a:rPr lang="id-ID" sz="2400" dirty="0" smtClean="0"/>
              <a:t>: METODOLOGI  </a:t>
            </a:r>
            <a:endParaRPr lang="id-ID" sz="2400" dirty="0"/>
          </a:p>
          <a:p>
            <a:r>
              <a:rPr lang="id-ID" sz="2400" dirty="0"/>
              <a:t>Bab IV	</a:t>
            </a:r>
            <a:r>
              <a:rPr lang="id-ID" sz="2400" dirty="0" smtClean="0"/>
              <a:t>: HASIL </a:t>
            </a:r>
            <a:r>
              <a:rPr lang="id-ID" sz="2400" dirty="0"/>
              <a:t>PENGUMPULAN DATA DAN </a:t>
            </a:r>
            <a:r>
              <a:rPr lang="id-ID" sz="2400" dirty="0" smtClean="0"/>
              <a:t>INFORMASI</a:t>
            </a:r>
          </a:p>
          <a:p>
            <a:pPr marL="1527175" indent="-342900">
              <a:buFont typeface="Arial" panose="020B0604020202020204" pitchFamily="34" charset="0"/>
              <a:buChar char="•"/>
            </a:pPr>
            <a:r>
              <a:rPr lang="id-ID" sz="2000" dirty="0" smtClean="0"/>
              <a:t>Hasil Diskusi dan Wawancara (Sumut, Jatim, Kaltim dan DKI Jakarta)</a:t>
            </a:r>
          </a:p>
          <a:p>
            <a:pPr marL="1527175" indent="-342900">
              <a:buFont typeface="Arial" panose="020B0604020202020204" pitchFamily="34" charset="0"/>
              <a:buChar char="•"/>
            </a:pPr>
            <a:r>
              <a:rPr lang="id-ID" sz="2000" dirty="0" smtClean="0"/>
              <a:t>Informasi dan Kondisi Jaringan </a:t>
            </a:r>
            <a:r>
              <a:rPr lang="id-ID" sz="2000" dirty="0"/>
              <a:t>Jalan (Sumut, Jatim, Kaltim dan DKI </a:t>
            </a:r>
            <a:r>
              <a:rPr lang="id-ID" sz="2000" dirty="0" smtClean="0"/>
              <a:t>Jakarta)</a:t>
            </a:r>
          </a:p>
          <a:p>
            <a:r>
              <a:rPr lang="id-ID" sz="2400" dirty="0" smtClean="0"/>
              <a:t>Bab </a:t>
            </a:r>
            <a:r>
              <a:rPr lang="id-ID" sz="2400" dirty="0"/>
              <a:t>V	</a:t>
            </a:r>
            <a:r>
              <a:rPr lang="id-ID" sz="2400" dirty="0" smtClean="0"/>
              <a:t>: </a:t>
            </a:r>
            <a:r>
              <a:rPr lang="en-US" sz="2400" dirty="0" smtClean="0"/>
              <a:t>IDENTIFIKASI PERMASALAHAN </a:t>
            </a:r>
            <a:r>
              <a:rPr lang="id-ID" sz="2400" dirty="0" smtClean="0"/>
              <a:t>&amp; KONSEP PETA ASAL TUJUAN</a:t>
            </a:r>
          </a:p>
          <a:p>
            <a:pPr marL="1527175" indent="-342900">
              <a:buFont typeface="Arial" panose="020B0604020202020204" pitchFamily="34" charset="0"/>
              <a:buChar char="•"/>
            </a:pPr>
            <a:r>
              <a:rPr lang="id-ID" sz="2000" dirty="0" smtClean="0"/>
              <a:t>Resume Permasalahan Pengangkutan Alat Berat dan B3 di Jalan</a:t>
            </a:r>
          </a:p>
          <a:p>
            <a:pPr marL="1527175" indent="-342900">
              <a:buFont typeface="Arial" panose="020B0604020202020204" pitchFamily="34" charset="0"/>
              <a:buChar char="•"/>
            </a:pPr>
            <a:r>
              <a:rPr lang="id-ID" sz="2000" dirty="0" smtClean="0"/>
              <a:t>Implementasi </a:t>
            </a:r>
            <a:r>
              <a:rPr lang="en-US" sz="2000" dirty="0" err="1" smtClean="0"/>
              <a:t>aturan</a:t>
            </a:r>
            <a:r>
              <a:rPr lang="id-ID" sz="2000" dirty="0" smtClean="0"/>
              <a:t> Pada Penyelenggaraan Pengangkutan Alat Berat Dan B3</a:t>
            </a:r>
          </a:p>
          <a:p>
            <a:pPr marL="1527175" indent="-342900">
              <a:buFont typeface="Arial" panose="020B0604020202020204" pitchFamily="34" charset="0"/>
              <a:buChar char="•"/>
            </a:pPr>
            <a:r>
              <a:rPr lang="id-ID" sz="2000" dirty="0" smtClean="0"/>
              <a:t>Konsep Peta Jaringan Jalan Angkutan Alat Berat dan B3</a:t>
            </a:r>
          </a:p>
          <a:p>
            <a:r>
              <a:rPr lang="id-ID" sz="2400" dirty="0" smtClean="0"/>
              <a:t> </a:t>
            </a:r>
            <a:endParaRPr lang="id-ID" sz="2400" dirty="0"/>
          </a:p>
        </p:txBody>
      </p:sp>
    </p:spTree>
    <p:extLst>
      <p:ext uri="{BB962C8B-B14F-4D97-AF65-F5344CB8AC3E}">
        <p14:creationId xmlns:p14="http://schemas.microsoft.com/office/powerpoint/2010/main" xmlns="" val="738608738"/>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19458"/>
                                        </p:tgtEl>
                                        <p:attrNameLst>
                                          <p:attrName>style.visibility</p:attrName>
                                        </p:attrNameLst>
                                      </p:cBhvr>
                                      <p:to>
                                        <p:strVal val="visible"/>
                                      </p:to>
                                    </p:set>
                                    <p:anim to="" calcmode="lin" valueType="num">
                                      <p:cBhvr>
                                        <p:cTn id="7" dur="1" fill="hold"/>
                                        <p:tgtEl>
                                          <p:spTgt spid="1945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06509" y="210871"/>
            <a:ext cx="8832850" cy="683851"/>
          </a:xfrm>
        </p:spPr>
        <p:txBody>
          <a:bodyPr>
            <a:normAutofit fontScale="90000"/>
          </a:bodyPr>
          <a:lstStyle/>
          <a:p>
            <a:pPr algn="ctr"/>
            <a:r>
              <a:rPr lang="en-US" sz="3600" b="1" dirty="0" smtClean="0">
                <a:solidFill>
                  <a:srgbClr val="C00000"/>
                </a:solidFill>
              </a:rPr>
              <a:t/>
            </a:r>
            <a:br>
              <a:rPr lang="en-US" sz="3600" b="1" dirty="0" smtClean="0">
                <a:solidFill>
                  <a:srgbClr val="C00000"/>
                </a:solidFill>
              </a:rPr>
            </a:br>
            <a:r>
              <a:rPr lang="en-US" sz="3600" b="1" dirty="0">
                <a:solidFill>
                  <a:srgbClr val="C00000"/>
                </a:solidFill>
              </a:rPr>
              <a:t/>
            </a:r>
            <a:br>
              <a:rPr lang="en-US" sz="3600" b="1" dirty="0">
                <a:solidFill>
                  <a:srgbClr val="C00000"/>
                </a:solidFill>
              </a:rPr>
            </a:br>
            <a:endParaRPr lang="en-US" sz="3600" b="1" dirty="0" smtClean="0">
              <a:solidFill>
                <a:srgbClr val="C00000"/>
              </a:solidFill>
            </a:endParaRPr>
          </a:p>
        </p:txBody>
      </p:sp>
      <p:pic>
        <p:nvPicPr>
          <p:cNvPr id="4" name="Picture 2" descr="https://ivanlanin.files.wordpress.com/2012/02/terima-kasih-e1330228023845.png?w=150&amp;h=155"/>
          <p:cNvPicPr>
            <a:picLocks noChangeAspect="1" noChangeArrowheads="1"/>
          </p:cNvPicPr>
          <p:nvPr/>
        </p:nvPicPr>
        <p:blipFill>
          <a:blip r:embed="rId3">
            <a:extLst>
              <a:ext uri="{BEBA8EAE-BF5A-486C-A8C5-ECC9F3942E4B}">
                <a14:imgProps xmlns:a14="http://schemas.microsoft.com/office/drawing/2010/main" xmlns="">
                  <a14:imgLayer r:embed="rId4">
                    <a14:imgEffect>
                      <a14:sharpenSoften amount="50000"/>
                    </a14:imgEffect>
                    <a14:imgEffect>
                      <a14:saturation sat="33000"/>
                    </a14:imgEffect>
                  </a14:imgLayer>
                </a14:imgProps>
              </a:ext>
              <a:ext uri="{28A0092B-C50C-407E-A947-70E740481C1C}">
                <a14:useLocalDpi xmlns:a14="http://schemas.microsoft.com/office/drawing/2010/main" xmlns="" val="0"/>
              </a:ext>
            </a:extLst>
          </a:blip>
          <a:srcRect/>
          <a:stretch>
            <a:fillRect/>
          </a:stretch>
        </p:blipFill>
        <p:spPr bwMode="auto">
          <a:xfrm>
            <a:off x="2052615" y="1055636"/>
            <a:ext cx="4484664" cy="463415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78693163"/>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19458"/>
                                        </p:tgtEl>
                                        <p:attrNameLst>
                                          <p:attrName>style.visibility</p:attrName>
                                        </p:attrNameLst>
                                      </p:cBhvr>
                                      <p:to>
                                        <p:strVal val="visible"/>
                                      </p:to>
                                    </p:set>
                                    <p:anim to="" calcmode="lin" valueType="num">
                                      <p:cBhvr>
                                        <p:cTn id="7" dur="1" fill="hold"/>
                                        <p:tgtEl>
                                          <p:spTgt spid="1945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7799</TotalTime>
  <Words>977</Words>
  <Application>Microsoft Office PowerPoint</Application>
  <PresentationFormat>A4 Paper (210x297 mm)</PresentationFormat>
  <Paragraphs>136</Paragraphs>
  <Slides>16</Slides>
  <Notes>2</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Adjacency</vt:lpstr>
      <vt:lpstr>ANALISA  DAN  EVALUASI  ASAL, TUJUAN  DAN LINTAS ANGKUTAN ALAT BERAT DAN B3</vt:lpstr>
      <vt:lpstr>SISTEMATIKA PEMBAHASAN </vt:lpstr>
      <vt:lpstr>LATAR BELAKANG</vt:lpstr>
      <vt:lpstr>Slide 4</vt:lpstr>
      <vt:lpstr>Slide 5</vt:lpstr>
      <vt:lpstr>Maksud dan Tujuan </vt:lpstr>
      <vt:lpstr>Slide 7</vt:lpstr>
      <vt:lpstr>Output Kegiatan</vt:lpstr>
      <vt:lpstr>LOKASI DAN WAKTU PELAKSANAAN STUDI</vt:lpstr>
      <vt:lpstr>METODOLOGI</vt:lpstr>
      <vt:lpstr>METODOLOGI</vt:lpstr>
      <vt:lpstr>Peta Jaringan Jalan Angkutan Alat Berat dan B3</vt:lpstr>
      <vt:lpstr>STRUKTUR ORGANISASI</vt:lpstr>
      <vt:lpstr>PROGRAM KERJA</vt:lpstr>
      <vt:lpstr>RENCANA TINDAK LANJUT</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Lenovo</cp:lastModifiedBy>
  <cp:revision>674</cp:revision>
  <cp:lastPrinted>2018-05-09T02:58:03Z</cp:lastPrinted>
  <dcterms:created xsi:type="dcterms:W3CDTF">2015-06-04T06:10:57Z</dcterms:created>
  <dcterms:modified xsi:type="dcterms:W3CDTF">2018-05-18T04:45:09Z</dcterms:modified>
</cp:coreProperties>
</file>