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  <p:sldMasterId id="2147483660" r:id="rId2"/>
  </p:sldMasterIdLst>
  <p:notesMasterIdLst>
    <p:notesMasterId r:id="rId19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88163" cy="10020300"/>
  <p:defaultTextStyle>
    <a:defPPr lvl="0">
      <a:defRPr lang="en-US"/>
    </a:defPPr>
    <a:lvl1pPr marL="0" lv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086">
          <p15:clr>
            <a:srgbClr val="A4A3A4"/>
          </p15:clr>
        </p15:guide>
        <p15:guide id="2" pos="378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90651C3A-4460-11DB-9652-00E08161165F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-876" y="-102"/>
      </p:cViewPr>
      <p:guideLst>
        <p:guide orient="horz" pos="2086"/>
        <p:guide pos="378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4870" cy="502755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9" y="0"/>
            <a:ext cx="2984870" cy="502755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E289280F-2D9F-489D-8D83-BEA981AA11EE}" type="datetimeFigureOut">
              <a:rPr lang="id-ID" smtClean="0"/>
              <a:pPr/>
              <a:t>08/12/2021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2270"/>
            <a:ext cx="5510530" cy="3945493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517547"/>
            <a:ext cx="2984870" cy="50275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9" y="9517547"/>
            <a:ext cx="2984870" cy="50275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FFF43011-FDC6-4455-9BEB-F9BDE1DFC135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F43011-FDC6-4455-9BEB-F9BDE1DFC135}" type="slidenum">
              <a:rPr lang="id-ID" smtClean="0"/>
              <a:pPr/>
              <a:t>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33105281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F43011-FDC6-4455-9BEB-F9BDE1DFC135}" type="slidenum">
              <a:rPr lang="id-ID" smtClean="0"/>
              <a:pPr/>
              <a:t>5</a:t>
            </a:fld>
            <a:endParaRPr lang="id-ID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F43011-FDC6-4455-9BEB-F9BDE1DFC135}" type="slidenum">
              <a:rPr lang="id-ID" smtClean="0"/>
              <a:pPr/>
              <a:t>6</a:t>
            </a:fld>
            <a:endParaRPr lang="id-ID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F43011-FDC6-4455-9BEB-F9BDE1DFC135}" type="slidenum">
              <a:rPr lang="id-ID" smtClean="0"/>
              <a:pPr/>
              <a:t>7</a:t>
            </a:fld>
            <a:endParaRPr lang="id-ID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F43011-FDC6-4455-9BEB-F9BDE1DFC135}" type="slidenum">
              <a:rPr lang="id-ID" smtClean="0"/>
              <a:pPr/>
              <a:t>8</a:t>
            </a:fld>
            <a:endParaRPr lang="id-ID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F43011-FDC6-4455-9BEB-F9BDE1DFC135}" type="slidenum">
              <a:rPr lang="id-ID" smtClean="0"/>
              <a:pPr/>
              <a:t>14</a:t>
            </a:fld>
            <a:endParaRPr lang="id-ID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11053-F3F1-454E-B87E-1F86BB5EE678}" type="datetime1">
              <a:rPr lang="en-US" smtClean="0"/>
              <a:pPr/>
              <a:t>12/8/2021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0C7B6-7023-46ED-B314-4221647BBA37}" type="datetime1">
              <a:rPr lang="en-US" smtClean="0"/>
              <a:pPr/>
              <a:t>12/8/2021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040F3-1DF0-4698-B658-F2D256608165}" type="datetime1">
              <a:rPr lang="en-US" smtClean="0"/>
              <a:pPr/>
              <a:t>12/8/2021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E44CE-C88C-4E2A-A588-1ECA7E9C6897}" type="datetime1">
              <a:rPr lang="en-US" smtClean="0"/>
              <a:pPr/>
              <a:t>12/8/2021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D8590-456A-40BA-99FC-4DF1B0A64A3F}" type="datetime1">
              <a:rPr lang="en-US" smtClean="0"/>
              <a:pPr/>
              <a:t>12/8/2021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A8B75-083A-4F1C-A94C-F35483393CCB}" type="datetime1">
              <a:rPr lang="en-US" smtClean="0"/>
              <a:pPr/>
              <a:t>12/8/2021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2FDF5-B3A1-4736-B07D-BD67443577E6}" type="datetime1">
              <a:rPr lang="en-US" smtClean="0"/>
              <a:pPr/>
              <a:t>12/8/2021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5709A-AB98-4C02-8A39-D04E62E989A5}" type="datetime1">
              <a:rPr lang="en-US" smtClean="0"/>
              <a:pPr/>
              <a:t>12/8/2021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A2A66-4C8E-4530-9033-382848C7B03A}" type="datetime1">
              <a:rPr lang="en-US" smtClean="0"/>
              <a:pPr/>
              <a:t>12/8/2021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64F65-8A85-4C95-AEE4-40CD7C8F227B}" type="datetime1">
              <a:rPr lang="en-US" smtClean="0"/>
              <a:pPr/>
              <a:t>12/8/2021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5122D-7107-4346-AB29-7B3CDE980E74}" type="datetime1">
              <a:rPr lang="en-US" smtClean="0"/>
              <a:pPr/>
              <a:t>12/8/2021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CB351-9E0A-4E45-A18E-EBC55555B6FF}" type="datetime1">
              <a:rPr lang="en-US" smtClean="0"/>
              <a:pPr/>
              <a:t>12/8/2021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25246-B7FF-493A-A0A9-568B1BCF21C9}" type="datetime1">
              <a:rPr lang="en-US" smtClean="0"/>
              <a:pPr/>
              <a:t>12/8/2021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447F6-D0A8-456A-8F54-BFCAD33C7316}" type="datetime1">
              <a:rPr lang="en-US" smtClean="0"/>
              <a:pPr/>
              <a:t>12/8/2021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47E32-A1D4-439F-A5CD-65EFDB3DFBFB}" type="datetime1">
              <a:rPr lang="en-US" smtClean="0"/>
              <a:pPr/>
              <a:t>12/8/2021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6FA07-480D-4500-9CFF-4E2C8A17E38B}" type="datetime1">
              <a:rPr lang="en-US" smtClean="0"/>
              <a:pPr/>
              <a:t>12/8/2021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34038-89DF-4B5C-A759-C4EEBE3C9CA8}" type="datetime1">
              <a:rPr lang="en-US" smtClean="0"/>
              <a:pPr/>
              <a:t>12/8/2021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1D415-AD98-4DB4-AE6B-DA78C7D7E82E}" type="datetime1">
              <a:rPr lang="en-US" smtClean="0"/>
              <a:pPr/>
              <a:t>12/8/2021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C23F0E9-A911-465C-97F6-F35E07335D86}" type="datetime1">
              <a:rPr lang="en-US" smtClean="0"/>
              <a:pPr/>
              <a:t>12/8/2021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19954A3-9DFD-4C44-94BA-B95130A3BA1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75CC9-A08E-410B-8FEE-9D40F858180A}" type="datetime1">
              <a:rPr lang="en-US" smtClean="0"/>
              <a:pPr/>
              <a:t>12/8/2021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C71CE-1FAD-4096-BE80-7AB5EF658190}" type="datetime1">
              <a:rPr lang="en-US" smtClean="0"/>
              <a:pPr/>
              <a:t>12/8/2021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A6FDC-5526-49F2-A950-1F47ABC58E18}" type="datetime1">
              <a:rPr lang="en-US" smtClean="0"/>
              <a:pPr/>
              <a:t>12/8/2021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prism isContent="1" isInverted="1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DAE8AA-B4D2-401E-B6AA-5C765E033F1C}" type="datetime1">
              <a:rPr lang="en-US" smtClean="0"/>
              <a:pPr/>
              <a:t>12/8/2021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>
        <p14:prism isContent="1" isInverted="1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B7DEB1A-1EB0-4BEC-A1F5-AB1202DDF932}" type="datetime1">
              <a:rPr lang="en-US" smtClean="0"/>
              <a:pPr/>
              <a:t>12/8/2021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xmlns="" Requires="p14">
      <p:transition spd="slow">
        <p14:prism isContent="1" isInverted="1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17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705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93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81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09982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299845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49987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699895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Relationship Id="rId4" Type="http://schemas.microsoft.com/office/2007/relationships/hdphoto" Target="../media/hdphoto3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Relationship Id="rId4" Type="http://schemas.microsoft.com/office/2007/relationships/hdphoto" Target="../media/hdphoto4.wdp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Relationship Id="rId6" Type="http://schemas.microsoft.com/office/2007/relationships/hdphoto" Target="../media/hdphoto5.wdp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" descr="C:\Users\acer\Downloads\WhatsApp Image 2019-11-02 at 14.55.50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6043"/>
          <a:stretch>
            <a:fillRect/>
          </a:stretch>
        </p:blipFill>
        <p:spPr bwMode="auto">
          <a:xfrm>
            <a:off x="113030" y="0"/>
            <a:ext cx="12078970" cy="6731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Box 32"/>
          <p:cNvSpPr txBox="1"/>
          <p:nvPr/>
        </p:nvSpPr>
        <p:spPr>
          <a:xfrm>
            <a:off x="1741805" y="6002020"/>
            <a:ext cx="3726180" cy="5835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3200" b="1" spc="-120" dirty="0">
                <a:solidFill>
                  <a:prstClr val="black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ADHI – BEUTARI KSO</a:t>
            </a: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0421" y="5973003"/>
            <a:ext cx="625378" cy="699017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3703" y="5984594"/>
            <a:ext cx="649401" cy="649401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5704840" y="5913755"/>
            <a:ext cx="6353175" cy="671830"/>
            <a:chOff x="8984" y="9313"/>
            <a:chExt cx="10005" cy="1058"/>
          </a:xfrm>
        </p:grpSpPr>
        <p:sp>
          <p:nvSpPr>
            <p:cNvPr id="36" name="Rectangle 35"/>
            <p:cNvSpPr/>
            <p:nvPr/>
          </p:nvSpPr>
          <p:spPr>
            <a:xfrm>
              <a:off x="8984" y="9313"/>
              <a:ext cx="10004" cy="1058"/>
            </a:xfrm>
            <a:prstGeom prst="rect">
              <a:avLst/>
            </a:pr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prstClr val="white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8985" y="9316"/>
              <a:ext cx="10004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spc="-15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PROYEK PEMBANGUNAN </a:t>
              </a:r>
              <a:r>
                <a:rPr lang="id-ID" sz="1600" b="1" spc="-15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JALAN LAYANG </a:t>
              </a:r>
            </a:p>
            <a:p>
              <a:pPr algn="ctr"/>
              <a:r>
                <a:rPr lang="id-ID" sz="1600" b="1" spc="-15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AKSES BANDARA </a:t>
              </a:r>
              <a:r>
                <a:rPr lang="en-US" sz="1600" b="1" spc="-15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JENDERAL </a:t>
              </a:r>
              <a:r>
                <a:rPr lang="id-ID" sz="1600" b="1" spc="-15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AHMAD YANI </a:t>
              </a:r>
              <a:r>
                <a:rPr lang="en-US" sz="1600" b="1" spc="-15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lang="id-ID" sz="1600" b="1" spc="-15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EMARANG</a:t>
              </a:r>
              <a:r>
                <a:rPr lang="en-US" sz="1600" b="1" spc="-15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(MYC)</a:t>
              </a:r>
            </a:p>
          </p:txBody>
        </p:sp>
      </p:grpSp>
      <p:sp>
        <p:nvSpPr>
          <p:cNvPr id="40" name="Rectangle 39"/>
          <p:cNvSpPr/>
          <p:nvPr/>
        </p:nvSpPr>
        <p:spPr>
          <a:xfrm>
            <a:off x="635" y="13335"/>
            <a:ext cx="12190730" cy="1113155"/>
          </a:xfrm>
          <a:prstGeom prst="rect">
            <a:avLst/>
          </a:prstGeom>
          <a:gradFill flip="none" rotWithShape="1">
            <a:gsLst>
              <a:gs pos="10000">
                <a:srgbClr val="00B0F0"/>
              </a:gs>
              <a:gs pos="57000">
                <a:schemeClr val="bg2">
                  <a:lumMod val="75000"/>
                </a:schemeClr>
              </a:gs>
              <a:gs pos="100000">
                <a:schemeClr val="bg1">
                  <a:alpha val="33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46800" rtlCol="0" anchor="ctr"/>
          <a:lstStyle/>
          <a:p>
            <a:pPr algn="ctr"/>
            <a:endParaRPr lang="en-GB" sz="1465"/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40" y="13335"/>
            <a:ext cx="1041400" cy="1092835"/>
          </a:xfrm>
          <a:prstGeom prst="rect">
            <a:avLst/>
          </a:prstGeom>
        </p:spPr>
      </p:pic>
      <p:sp>
        <p:nvSpPr>
          <p:cNvPr id="39" name="Subtitle 2"/>
          <p:cNvSpPr txBox="1"/>
          <p:nvPr/>
        </p:nvSpPr>
        <p:spPr>
          <a:xfrm>
            <a:off x="1044575" y="0"/>
            <a:ext cx="11634470" cy="1243330"/>
          </a:xfrm>
          <a:prstGeom prst="rect">
            <a:avLst/>
          </a:prstGeom>
        </p:spPr>
        <p:txBody>
          <a:bodyPr vert="horz" lIns="74295" tIns="37148" rIns="74295" bIns="37148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id-ID" sz="2800" dirty="0">
                <a:ln w="9525">
                  <a:noFill/>
                </a:ln>
                <a:solidFill>
                  <a:srgbClr val="002060"/>
                </a:solidFill>
                <a:latin typeface="Berlin Sans FB" panose="020E0602020502020306" pitchFamily="34" charset="0"/>
                <a:cs typeface="Times New Roman" panose="02020603050405020304" pitchFamily="18" charset="0"/>
              </a:rPr>
              <a:t>KEMENTERIAN PEKERJAAN UMUM</a:t>
            </a:r>
            <a:r>
              <a:rPr lang="en-ID" sz="2800" dirty="0">
                <a:ln w="9525">
                  <a:noFill/>
                </a:ln>
                <a:solidFill>
                  <a:srgbClr val="002060"/>
                </a:solidFill>
                <a:latin typeface="Berlin Sans FB" panose="020E0602020502020306" pitchFamily="34" charset="0"/>
                <a:cs typeface="Times New Roman" panose="02020603050405020304" pitchFamily="18" charset="0"/>
              </a:rPr>
              <a:t> </a:t>
            </a:r>
            <a:r>
              <a:rPr lang="id-ID" sz="2800" dirty="0">
                <a:ln w="9525">
                  <a:noFill/>
                </a:ln>
                <a:solidFill>
                  <a:srgbClr val="002060"/>
                </a:solidFill>
                <a:latin typeface="Berlin Sans FB" panose="020E0602020502020306" pitchFamily="34" charset="0"/>
                <a:cs typeface="Times New Roman" panose="02020603050405020304" pitchFamily="18" charset="0"/>
              </a:rPr>
              <a:t>DAN PERUMAHAN RAKYAT</a:t>
            </a:r>
          </a:p>
          <a:p>
            <a:pPr algn="l">
              <a:spcBef>
                <a:spcPts val="0"/>
              </a:spcBef>
            </a:pPr>
            <a:r>
              <a:rPr lang="id-ID" sz="4400" b="1" dirty="0">
                <a:ln w="9525">
                  <a:noFill/>
                </a:ln>
                <a:solidFill>
                  <a:srgbClr val="002060"/>
                </a:solidFill>
                <a:latin typeface="Berlin Sans FB" panose="020E0602020502020306" pitchFamily="34" charset="0"/>
                <a:cs typeface="Times New Roman" panose="02020603050405020304" pitchFamily="18" charset="0"/>
              </a:rPr>
              <a:t>DIREKTORAT JENDERAL BINA MARGA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DB2C7F5-8C37-4D2E-B98A-40DFBD60CC7E}"/>
              </a:ext>
            </a:extLst>
          </p:cNvPr>
          <p:cNvSpPr txBox="1"/>
          <p:nvPr/>
        </p:nvSpPr>
        <p:spPr>
          <a:xfrm>
            <a:off x="6110961" y="1656920"/>
            <a:ext cx="5540298" cy="3785652"/>
          </a:xfrm>
          <a:prstGeom prst="rect">
            <a:avLst/>
          </a:prstGeom>
          <a:solidFill>
            <a:schemeClr val="accent1">
              <a:alpha val="57000"/>
            </a:schemeClr>
          </a:solidFill>
        </p:spPr>
        <p:txBody>
          <a:bodyPr wrap="none" rtlCol="0">
            <a:spAutoFit/>
          </a:bodyPr>
          <a:lstStyle/>
          <a:p>
            <a:pPr algn="r"/>
            <a:r>
              <a:rPr lang="en-US" sz="6000" dirty="0" err="1">
                <a:solidFill>
                  <a:srgbClr val="FFC000"/>
                </a:solidFill>
              </a:rPr>
              <a:t>Pengendalian</a:t>
            </a:r>
            <a:endParaRPr lang="en-US" sz="6000" dirty="0">
              <a:solidFill>
                <a:srgbClr val="FFC000"/>
              </a:solidFill>
            </a:endParaRPr>
          </a:p>
          <a:p>
            <a:pPr algn="r"/>
            <a:r>
              <a:rPr lang="en-US" sz="6000" dirty="0">
                <a:solidFill>
                  <a:srgbClr val="FFC000"/>
                </a:solidFill>
              </a:rPr>
              <a:t>Dan  </a:t>
            </a:r>
          </a:p>
          <a:p>
            <a:pPr algn="r"/>
            <a:r>
              <a:rPr lang="en-US" sz="6000" dirty="0" err="1">
                <a:solidFill>
                  <a:srgbClr val="FFC000"/>
                </a:solidFill>
              </a:rPr>
              <a:t>Rancang</a:t>
            </a:r>
            <a:r>
              <a:rPr lang="en-US" sz="6000" dirty="0">
                <a:solidFill>
                  <a:srgbClr val="FFC000"/>
                </a:solidFill>
              </a:rPr>
              <a:t> </a:t>
            </a:r>
            <a:r>
              <a:rPr lang="en-US" sz="6000" dirty="0" err="1">
                <a:solidFill>
                  <a:srgbClr val="FFC000"/>
                </a:solidFill>
              </a:rPr>
              <a:t>Bangun</a:t>
            </a:r>
            <a:r>
              <a:rPr lang="en-US" sz="6000" dirty="0">
                <a:solidFill>
                  <a:srgbClr val="FFC000"/>
                </a:solidFill>
              </a:rPr>
              <a:t> </a:t>
            </a:r>
          </a:p>
          <a:p>
            <a:pPr algn="r"/>
            <a:r>
              <a:rPr lang="en-US" sz="6000" dirty="0">
                <a:solidFill>
                  <a:srgbClr val="FFC000"/>
                </a:solidFill>
              </a:rPr>
              <a:t>FO Ahmad </a:t>
            </a:r>
            <a:r>
              <a:rPr lang="en-US" sz="6000" dirty="0" err="1">
                <a:solidFill>
                  <a:srgbClr val="FFC000"/>
                </a:solidFill>
              </a:rPr>
              <a:t>Yani</a:t>
            </a:r>
            <a:endParaRPr lang="en-US" sz="60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prism isContent="1" isInverted="1"/>
        <p:sndAc>
          <p:endSnd/>
        </p:sndAc>
      </p:transition>
    </mc:Choice>
    <mc:Fallback>
      <p:transition spd="slow">
        <p:fade/>
        <p:sndAc>
          <p:endSnd/>
        </p:sndAc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64924A9-1725-45B4-A90F-01C2008BBE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80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813267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prism isContent="1" isInverted="1"/>
        <p:sndAc>
          <p:endSnd/>
        </p:sndAc>
      </p:transition>
    </mc:Choice>
    <mc:Fallback>
      <p:transition spd="slow">
        <p:fade/>
        <p:sndAc>
          <p:endSnd/>
        </p:sndAc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80863" y="886883"/>
            <a:ext cx="10385487" cy="5894211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80394" y="226484"/>
            <a:ext cx="7776569" cy="4337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 dirty="0">
                <a:solidFill>
                  <a:srgbClr val="1A3B29"/>
                </a:solidFill>
                <a:latin typeface="Open Sauce SemiBold Bold"/>
              </a:rPr>
              <a:t>PENGENDALIAN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80864" y="654050"/>
            <a:ext cx="4349941" cy="221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67"/>
              </a:lnSpc>
            </a:pPr>
            <a:r>
              <a:rPr lang="en-US" sz="1333" spc="27">
                <a:solidFill>
                  <a:srgbClr val="1A3B29"/>
                </a:solidFill>
                <a:latin typeface="Open Sauce Bold"/>
              </a:rPr>
              <a:t>BIDANG PEMBANGUNAN JALAN DAN JEMBATAN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prism isContent="1" isInverted="1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80863" y="1134209"/>
            <a:ext cx="9983339" cy="5677513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80394" y="226484"/>
            <a:ext cx="7776569" cy="4337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 dirty="0">
                <a:solidFill>
                  <a:srgbClr val="1A3B29"/>
                </a:solidFill>
                <a:latin typeface="Open Sauce SemiBold Bold"/>
              </a:rPr>
              <a:t>PENGENDALIAN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80864" y="654050"/>
            <a:ext cx="4349941" cy="221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67"/>
              </a:lnSpc>
            </a:pPr>
            <a:r>
              <a:rPr lang="en-US" sz="1333" spc="27">
                <a:solidFill>
                  <a:srgbClr val="1A3B29"/>
                </a:solidFill>
                <a:latin typeface="Open Sauce Bold"/>
              </a:rPr>
              <a:t>BIDANG PEMBANGUNAN JALAN DAN JEMBATAN</a:t>
            </a:r>
          </a:p>
        </p:txBody>
      </p:sp>
      <p:sp>
        <p:nvSpPr>
          <p:cNvPr id="5" name="AutoShape 5"/>
          <p:cNvSpPr/>
          <p:nvPr/>
        </p:nvSpPr>
        <p:spPr>
          <a:xfrm rot="5400000">
            <a:off x="3673263" y="4367339"/>
            <a:ext cx="4166790" cy="0"/>
          </a:xfrm>
          <a:prstGeom prst="line">
            <a:avLst/>
          </a:prstGeom>
          <a:ln w="47625" cap="rnd">
            <a:solidFill>
              <a:srgbClr val="FF1616"/>
            </a:solidFill>
            <a:prstDash val="sysDash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 rot="5400000">
            <a:off x="4927620" y="4367339"/>
            <a:ext cx="4166790" cy="0"/>
          </a:xfrm>
          <a:prstGeom prst="line">
            <a:avLst/>
          </a:prstGeom>
          <a:ln w="47625" cap="rnd">
            <a:solidFill>
              <a:srgbClr val="FF1616"/>
            </a:solidFill>
            <a:prstDash val="sysDash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>
            <a:off x="5773012" y="2283711"/>
            <a:ext cx="1235477" cy="0"/>
          </a:xfrm>
          <a:prstGeom prst="line">
            <a:avLst/>
          </a:prstGeom>
          <a:ln w="47625" cap="rnd">
            <a:solidFill>
              <a:srgbClr val="FF1616"/>
            </a:solidFill>
            <a:prstDash val="sysDash"/>
            <a:headEnd type="none" w="sm" len="sm"/>
            <a:tailEnd type="none" w="sm" len="sm"/>
          </a:ln>
        </p:spPr>
      </p:sp>
      <p:sp>
        <p:nvSpPr>
          <p:cNvPr id="8" name="AutoShape 8"/>
          <p:cNvSpPr/>
          <p:nvPr/>
        </p:nvSpPr>
        <p:spPr>
          <a:xfrm>
            <a:off x="5740783" y="6434859"/>
            <a:ext cx="1235477" cy="0"/>
          </a:xfrm>
          <a:prstGeom prst="line">
            <a:avLst/>
          </a:prstGeom>
          <a:ln w="47625" cap="rnd">
            <a:solidFill>
              <a:srgbClr val="FF1616"/>
            </a:solidFill>
            <a:prstDash val="sysDash"/>
            <a:headEnd type="none" w="sm" len="sm"/>
            <a:tailEnd type="none" w="sm" len="sm"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prism isContent="1" isInverted="1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" y="-90055"/>
            <a:ext cx="12192000" cy="63177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VARIASI BEBERAPA METODE PROJECT DELIVERY</a:t>
            </a:r>
          </a:p>
        </p:txBody>
      </p:sp>
      <p:cxnSp>
        <p:nvCxnSpPr>
          <p:cNvPr id="27" name="Straight Connector 26"/>
          <p:cNvCxnSpPr/>
          <p:nvPr/>
        </p:nvCxnSpPr>
        <p:spPr>
          <a:xfrm>
            <a:off x="1194954" y="1702864"/>
            <a:ext cx="99856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26" name="Picture 3"/>
          <p:cNvPicPr>
            <a:picLocks noChangeAspect="1" noChangeArrowheads="1"/>
          </p:cNvPicPr>
          <p:nvPr/>
        </p:nvPicPr>
        <p:blipFill rotWithShape="1">
          <a:blip r:embed="rId3" cstate="print"/>
          <a:srcRect t="2221" r="2316" b="2148"/>
          <a:stretch>
            <a:fillRect/>
          </a:stretch>
        </p:blipFill>
        <p:spPr bwMode="auto">
          <a:xfrm>
            <a:off x="277448" y="1885043"/>
            <a:ext cx="11638603" cy="344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30" name="Straight Connector 29"/>
          <p:cNvCxnSpPr/>
          <p:nvPr/>
        </p:nvCxnSpPr>
        <p:spPr>
          <a:xfrm>
            <a:off x="3926026" y="1753339"/>
            <a:ext cx="0" cy="4158074"/>
          </a:xfrm>
          <a:prstGeom prst="line">
            <a:avLst/>
          </a:prstGeom>
          <a:ln w="28575" cmpd="sng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7729126" y="1774035"/>
            <a:ext cx="0" cy="4158074"/>
          </a:xfrm>
          <a:prstGeom prst="line">
            <a:avLst/>
          </a:prstGeom>
          <a:ln w="28575" cmpd="sng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11906016" y="1774035"/>
            <a:ext cx="0" cy="4158074"/>
          </a:xfrm>
          <a:prstGeom prst="line">
            <a:avLst/>
          </a:prstGeom>
          <a:ln w="28575" cmpd="sng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291003" y="1792850"/>
            <a:ext cx="0" cy="4158074"/>
          </a:xfrm>
          <a:prstGeom prst="line">
            <a:avLst/>
          </a:prstGeom>
          <a:ln w="28575" cmpd="sng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301037" y="5654591"/>
            <a:ext cx="3599902" cy="0"/>
          </a:xfrm>
          <a:prstGeom prst="straightConnector1">
            <a:avLst/>
          </a:prstGeom>
          <a:ln w="28575" cmpd="sng">
            <a:solidFill>
              <a:schemeClr val="accent2">
                <a:lumMod val="75000"/>
              </a:schemeClr>
            </a:solidFill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3966164" y="5654591"/>
            <a:ext cx="3722825" cy="0"/>
          </a:xfrm>
          <a:prstGeom prst="straightConnector1">
            <a:avLst/>
          </a:prstGeom>
          <a:ln w="28575" cmpd="sng">
            <a:solidFill>
              <a:schemeClr val="accent2">
                <a:lumMod val="75000"/>
              </a:schemeClr>
            </a:solidFill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7741671" y="5654591"/>
            <a:ext cx="4124207" cy="0"/>
          </a:xfrm>
          <a:prstGeom prst="straightConnector1">
            <a:avLst/>
          </a:prstGeom>
          <a:ln w="28575" cmpd="sng">
            <a:solidFill>
              <a:schemeClr val="accent2">
                <a:lumMod val="75000"/>
              </a:schemeClr>
            </a:solidFill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5105074" y="5638604"/>
            <a:ext cx="10823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Project scope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021061" y="5631080"/>
            <a:ext cx="14285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Operational scope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69790" y="5670592"/>
            <a:ext cx="21595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Strategic Development scope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4045529" y="2344733"/>
            <a:ext cx="3574468" cy="1968475"/>
          </a:xfrm>
          <a:prstGeom prst="roundRect">
            <a:avLst>
              <a:gd name="adj" fmla="val 8240"/>
            </a:avLst>
          </a:prstGeom>
          <a:noFill/>
          <a:ln w="57150" cmpd="sng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s 14"/>
          <p:cNvSpPr/>
          <p:nvPr/>
        </p:nvSpPr>
        <p:spPr>
          <a:xfrm>
            <a:off x="19050" y="-22860"/>
            <a:ext cx="12211050" cy="979170"/>
          </a:xfrm>
          <a:prstGeom prst="rect">
            <a:avLst/>
          </a:prstGeom>
          <a:solidFill>
            <a:schemeClr val="bg2">
              <a:lumMod val="75000"/>
              <a:alpha val="8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ubtitle 2"/>
          <p:cNvSpPr txBox="1"/>
          <p:nvPr/>
        </p:nvSpPr>
        <p:spPr>
          <a:xfrm>
            <a:off x="812800" y="69850"/>
            <a:ext cx="4711700" cy="6921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</a:rPr>
              <a:t>KEMENTERIAN PEKERJAAN UMUM DAN PERUMAHAN RAKYAT</a:t>
            </a:r>
          </a:p>
        </p:txBody>
      </p:sp>
      <p:pic>
        <p:nvPicPr>
          <p:cNvPr id="12" name="Content Placeholder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120" y="87630"/>
            <a:ext cx="723265" cy="758190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8752205" y="133985"/>
            <a:ext cx="3324225" cy="699135"/>
            <a:chOff x="-23" y="9395"/>
            <a:chExt cx="5705" cy="1101"/>
          </a:xfrm>
        </p:grpSpPr>
        <p:sp>
          <p:nvSpPr>
            <p:cNvPr id="14" name="TextBox 32"/>
            <p:cNvSpPr txBox="1"/>
            <p:nvPr/>
          </p:nvSpPr>
          <p:spPr>
            <a:xfrm>
              <a:off x="2124" y="9598"/>
              <a:ext cx="3558" cy="58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1800" b="1" spc="-120" dirty="0">
                  <a:solidFill>
                    <a:prstClr val="black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ADHI – BEUTARI KSO</a:t>
              </a:r>
              <a:endParaRPr lang="en-US" sz="1800" spc="-120" dirty="0">
                <a:solidFill>
                  <a:prstClr val="black"/>
                </a:solidFill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-23" y="9395"/>
              <a:ext cx="985" cy="1101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028" y="9425"/>
              <a:ext cx="1023" cy="1023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prism isContent="1" isInverted="1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" y="0"/>
            <a:ext cx="12192000" cy="63177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29" name="object 74"/>
          <p:cNvSpPr/>
          <p:nvPr/>
        </p:nvSpPr>
        <p:spPr>
          <a:xfrm>
            <a:off x="625031" y="1374327"/>
            <a:ext cx="11007523" cy="2431350"/>
          </a:xfrm>
          <a:custGeom>
            <a:avLst/>
            <a:gdLst/>
            <a:ahLst/>
            <a:cxnLst/>
            <a:rect l="l" t="t" r="r" b="b"/>
            <a:pathLst>
              <a:path w="10360660" h="3162300">
                <a:moveTo>
                  <a:pt x="0" y="0"/>
                </a:moveTo>
                <a:lnTo>
                  <a:pt x="0" y="3162299"/>
                </a:lnTo>
                <a:lnTo>
                  <a:pt x="10360151" y="3162299"/>
                </a:lnTo>
                <a:lnTo>
                  <a:pt x="10360151" y="0"/>
                </a:lnTo>
                <a:lnTo>
                  <a:pt x="0" y="0"/>
                </a:lnTo>
                <a:close/>
              </a:path>
            </a:pathLst>
          </a:custGeom>
          <a:solidFill>
            <a:srgbClr val="E5DFD6"/>
          </a:solidFill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27" name="Straight Connector 26"/>
          <p:cNvCxnSpPr/>
          <p:nvPr/>
        </p:nvCxnSpPr>
        <p:spPr>
          <a:xfrm>
            <a:off x="1229679" y="1320911"/>
            <a:ext cx="99856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26" name="object 74"/>
          <p:cNvSpPr/>
          <p:nvPr/>
        </p:nvSpPr>
        <p:spPr>
          <a:xfrm>
            <a:off x="625031" y="3839266"/>
            <a:ext cx="11007523" cy="2431350"/>
          </a:xfrm>
          <a:custGeom>
            <a:avLst/>
            <a:gdLst/>
            <a:ahLst/>
            <a:cxnLst/>
            <a:rect l="l" t="t" r="r" b="b"/>
            <a:pathLst>
              <a:path w="10360660" h="3162300">
                <a:moveTo>
                  <a:pt x="0" y="0"/>
                </a:moveTo>
                <a:lnTo>
                  <a:pt x="0" y="3162299"/>
                </a:lnTo>
                <a:lnTo>
                  <a:pt x="10360151" y="3162299"/>
                </a:lnTo>
                <a:lnTo>
                  <a:pt x="1036015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5536558" y="4922839"/>
            <a:ext cx="3473336" cy="1327246"/>
          </a:xfrm>
          <a:prstGeom prst="rect">
            <a:avLst/>
          </a:prstGeom>
          <a:solidFill>
            <a:srgbClr val="A5A5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1" name="Rectangle 30"/>
          <p:cNvSpPr/>
          <p:nvPr/>
        </p:nvSpPr>
        <p:spPr>
          <a:xfrm>
            <a:off x="4469759" y="2589036"/>
            <a:ext cx="4910828" cy="1175657"/>
          </a:xfrm>
          <a:prstGeom prst="rect">
            <a:avLst/>
          </a:prstGeom>
          <a:solidFill>
            <a:srgbClr val="A5A5A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solidFill>
                <a:sysClr val="windowText" lastClr="000000"/>
              </a:solidFill>
            </a:endParaRPr>
          </a:p>
        </p:txBody>
      </p:sp>
      <p:sp>
        <p:nvSpPr>
          <p:cNvPr id="32" name="object 30"/>
          <p:cNvSpPr/>
          <p:nvPr/>
        </p:nvSpPr>
        <p:spPr>
          <a:xfrm>
            <a:off x="2257955" y="1967028"/>
            <a:ext cx="2130704" cy="513486"/>
          </a:xfrm>
          <a:custGeom>
            <a:avLst/>
            <a:gdLst/>
            <a:ahLst/>
            <a:cxnLst/>
            <a:rect l="l" t="t" r="r" b="b"/>
            <a:pathLst>
              <a:path w="1868804" h="565785">
                <a:moveTo>
                  <a:pt x="1868423" y="283463"/>
                </a:moveTo>
                <a:lnTo>
                  <a:pt x="1760219" y="0"/>
                </a:lnTo>
                <a:lnTo>
                  <a:pt x="0" y="0"/>
                </a:lnTo>
                <a:lnTo>
                  <a:pt x="0" y="565403"/>
                </a:lnTo>
                <a:lnTo>
                  <a:pt x="1760219" y="565403"/>
                </a:lnTo>
                <a:lnTo>
                  <a:pt x="1868423" y="283463"/>
                </a:lnTo>
                <a:close/>
              </a:path>
            </a:pathLst>
          </a:custGeom>
          <a:solidFill>
            <a:srgbClr val="6181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1"/>
          <p:cNvSpPr/>
          <p:nvPr/>
        </p:nvSpPr>
        <p:spPr>
          <a:xfrm>
            <a:off x="5765167" y="1967761"/>
            <a:ext cx="5105551" cy="513486"/>
          </a:xfrm>
          <a:custGeom>
            <a:avLst/>
            <a:gdLst/>
            <a:ahLst/>
            <a:cxnLst/>
            <a:rect l="l" t="t" r="r" b="b"/>
            <a:pathLst>
              <a:path w="4000500" h="565785">
                <a:moveTo>
                  <a:pt x="4000499" y="283463"/>
                </a:moveTo>
                <a:lnTo>
                  <a:pt x="3892295" y="0"/>
                </a:lnTo>
                <a:lnTo>
                  <a:pt x="0" y="0"/>
                </a:lnTo>
                <a:lnTo>
                  <a:pt x="0" y="565403"/>
                </a:lnTo>
                <a:lnTo>
                  <a:pt x="3892295" y="565403"/>
                </a:lnTo>
                <a:lnTo>
                  <a:pt x="4000499" y="283463"/>
                </a:lnTo>
                <a:close/>
              </a:path>
            </a:pathLst>
          </a:custGeom>
          <a:solidFill>
            <a:srgbClr val="6181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2"/>
          <p:cNvSpPr/>
          <p:nvPr/>
        </p:nvSpPr>
        <p:spPr>
          <a:xfrm>
            <a:off x="4545955" y="1956696"/>
            <a:ext cx="1196032" cy="513486"/>
          </a:xfrm>
          <a:custGeom>
            <a:avLst/>
            <a:gdLst/>
            <a:ahLst/>
            <a:cxnLst/>
            <a:rect l="l" t="t" r="r" b="b"/>
            <a:pathLst>
              <a:path w="1049020" h="565785">
                <a:moveTo>
                  <a:pt x="1048511" y="283463"/>
                </a:moveTo>
                <a:lnTo>
                  <a:pt x="940307" y="0"/>
                </a:lnTo>
                <a:lnTo>
                  <a:pt x="0" y="0"/>
                </a:lnTo>
                <a:lnTo>
                  <a:pt x="0" y="565403"/>
                </a:lnTo>
                <a:lnTo>
                  <a:pt x="940307" y="565403"/>
                </a:lnTo>
                <a:lnTo>
                  <a:pt x="1048511" y="283463"/>
                </a:lnTo>
                <a:close/>
              </a:path>
            </a:pathLst>
          </a:custGeom>
          <a:solidFill>
            <a:srgbClr val="FFB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3"/>
          <p:cNvSpPr/>
          <p:nvPr/>
        </p:nvSpPr>
        <p:spPr>
          <a:xfrm>
            <a:off x="964568" y="1956696"/>
            <a:ext cx="1216011" cy="513486"/>
          </a:xfrm>
          <a:custGeom>
            <a:avLst/>
            <a:gdLst/>
            <a:ahLst/>
            <a:cxnLst/>
            <a:rect l="l" t="t" r="r" b="b"/>
            <a:pathLst>
              <a:path w="1049020" h="565785">
                <a:moveTo>
                  <a:pt x="1048511" y="283463"/>
                </a:moveTo>
                <a:lnTo>
                  <a:pt x="940307" y="0"/>
                </a:lnTo>
                <a:lnTo>
                  <a:pt x="0" y="0"/>
                </a:lnTo>
                <a:lnTo>
                  <a:pt x="0" y="565403"/>
                </a:lnTo>
                <a:lnTo>
                  <a:pt x="940307" y="565403"/>
                </a:lnTo>
                <a:lnTo>
                  <a:pt x="1048511" y="283463"/>
                </a:lnTo>
                <a:close/>
              </a:path>
            </a:pathLst>
          </a:custGeom>
          <a:solidFill>
            <a:srgbClr val="FFB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5"/>
          <p:cNvSpPr txBox="1"/>
          <p:nvPr/>
        </p:nvSpPr>
        <p:spPr>
          <a:xfrm>
            <a:off x="7330409" y="2083328"/>
            <a:ext cx="1695415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ts val="1760"/>
              </a:lnSpc>
              <a:tabLst>
                <a:tab pos="2435225" algn="l"/>
              </a:tabLst>
            </a:pPr>
            <a:r>
              <a:rPr sz="1500" spc="-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C</a:t>
            </a:r>
            <a:r>
              <a:rPr sz="15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o</a:t>
            </a:r>
            <a:r>
              <a:rPr sz="1500" spc="-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n</a:t>
            </a:r>
            <a:r>
              <a:rPr sz="1500" spc="-2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s</a:t>
            </a:r>
            <a:r>
              <a:rPr sz="1500" spc="-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t</a:t>
            </a:r>
            <a:r>
              <a:rPr sz="15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r</a:t>
            </a:r>
            <a:r>
              <a:rPr sz="1500" spc="-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uct</a:t>
            </a:r>
            <a:r>
              <a:rPr sz="15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i</a:t>
            </a:r>
            <a:r>
              <a:rPr sz="15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o</a:t>
            </a:r>
            <a:r>
              <a:rPr sz="15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n</a:t>
            </a:r>
            <a:endParaRPr sz="1500" dirty="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37" name="object 36"/>
          <p:cNvSpPr/>
          <p:nvPr/>
        </p:nvSpPr>
        <p:spPr>
          <a:xfrm>
            <a:off x="9183517" y="2373017"/>
            <a:ext cx="0" cy="99700"/>
          </a:xfrm>
          <a:custGeom>
            <a:avLst/>
            <a:gdLst/>
            <a:ahLst/>
            <a:cxnLst/>
            <a:rect l="l" t="t" r="r" b="b"/>
            <a:pathLst>
              <a:path h="109855">
                <a:moveTo>
                  <a:pt x="0" y="0"/>
                </a:moveTo>
                <a:lnTo>
                  <a:pt x="0" y="109727"/>
                </a:lnTo>
              </a:path>
            </a:pathLst>
          </a:custGeom>
          <a:ln w="28701">
            <a:solidFill>
              <a:schemeClr val="accent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7"/>
          <p:cNvSpPr/>
          <p:nvPr/>
        </p:nvSpPr>
        <p:spPr>
          <a:xfrm>
            <a:off x="9183517" y="2547291"/>
            <a:ext cx="0" cy="99700"/>
          </a:xfrm>
          <a:custGeom>
            <a:avLst/>
            <a:gdLst/>
            <a:ahLst/>
            <a:cxnLst/>
            <a:rect l="l" t="t" r="r" b="b"/>
            <a:pathLst>
              <a:path h="109855">
                <a:moveTo>
                  <a:pt x="0" y="0"/>
                </a:moveTo>
                <a:lnTo>
                  <a:pt x="0" y="109727"/>
                </a:lnTo>
              </a:path>
            </a:pathLst>
          </a:custGeom>
          <a:ln w="28701">
            <a:solidFill>
              <a:schemeClr val="accent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8"/>
          <p:cNvSpPr/>
          <p:nvPr/>
        </p:nvSpPr>
        <p:spPr>
          <a:xfrm>
            <a:off x="9183517" y="2721566"/>
            <a:ext cx="0" cy="99700"/>
          </a:xfrm>
          <a:custGeom>
            <a:avLst/>
            <a:gdLst/>
            <a:ahLst/>
            <a:cxnLst/>
            <a:rect l="l" t="t" r="r" b="b"/>
            <a:pathLst>
              <a:path h="109855">
                <a:moveTo>
                  <a:pt x="0" y="0"/>
                </a:moveTo>
                <a:lnTo>
                  <a:pt x="0" y="109727"/>
                </a:lnTo>
              </a:path>
            </a:pathLst>
          </a:custGeom>
          <a:ln w="28701">
            <a:solidFill>
              <a:schemeClr val="accent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39"/>
          <p:cNvSpPr/>
          <p:nvPr/>
        </p:nvSpPr>
        <p:spPr>
          <a:xfrm>
            <a:off x="9183517" y="2895839"/>
            <a:ext cx="0" cy="99700"/>
          </a:xfrm>
          <a:custGeom>
            <a:avLst/>
            <a:gdLst/>
            <a:ahLst/>
            <a:cxnLst/>
            <a:rect l="l" t="t" r="r" b="b"/>
            <a:pathLst>
              <a:path h="109855">
                <a:moveTo>
                  <a:pt x="0" y="0"/>
                </a:moveTo>
                <a:lnTo>
                  <a:pt x="0" y="109727"/>
                </a:lnTo>
              </a:path>
            </a:pathLst>
          </a:custGeom>
          <a:ln w="28701">
            <a:solidFill>
              <a:schemeClr val="accent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0"/>
          <p:cNvSpPr/>
          <p:nvPr/>
        </p:nvSpPr>
        <p:spPr>
          <a:xfrm>
            <a:off x="9183517" y="3070113"/>
            <a:ext cx="0" cy="99700"/>
          </a:xfrm>
          <a:custGeom>
            <a:avLst/>
            <a:gdLst/>
            <a:ahLst/>
            <a:cxnLst/>
            <a:rect l="l" t="t" r="r" b="b"/>
            <a:pathLst>
              <a:path h="109855">
                <a:moveTo>
                  <a:pt x="0" y="0"/>
                </a:moveTo>
                <a:lnTo>
                  <a:pt x="0" y="109727"/>
                </a:lnTo>
              </a:path>
            </a:pathLst>
          </a:custGeom>
          <a:ln w="28701">
            <a:solidFill>
              <a:schemeClr val="accent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1"/>
          <p:cNvSpPr/>
          <p:nvPr/>
        </p:nvSpPr>
        <p:spPr>
          <a:xfrm>
            <a:off x="9183517" y="3244388"/>
            <a:ext cx="0" cy="99700"/>
          </a:xfrm>
          <a:custGeom>
            <a:avLst/>
            <a:gdLst/>
            <a:ahLst/>
            <a:cxnLst/>
            <a:rect l="l" t="t" r="r" b="b"/>
            <a:pathLst>
              <a:path h="109854">
                <a:moveTo>
                  <a:pt x="0" y="0"/>
                </a:moveTo>
                <a:lnTo>
                  <a:pt x="0" y="109727"/>
                </a:lnTo>
              </a:path>
            </a:pathLst>
          </a:custGeom>
          <a:ln w="28701">
            <a:solidFill>
              <a:schemeClr val="accent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2"/>
          <p:cNvSpPr/>
          <p:nvPr/>
        </p:nvSpPr>
        <p:spPr>
          <a:xfrm>
            <a:off x="9183517" y="3418661"/>
            <a:ext cx="0" cy="99700"/>
          </a:xfrm>
          <a:custGeom>
            <a:avLst/>
            <a:gdLst/>
            <a:ahLst/>
            <a:cxnLst/>
            <a:rect l="l" t="t" r="r" b="b"/>
            <a:pathLst>
              <a:path h="109854">
                <a:moveTo>
                  <a:pt x="0" y="0"/>
                </a:moveTo>
                <a:lnTo>
                  <a:pt x="0" y="109727"/>
                </a:lnTo>
              </a:path>
            </a:pathLst>
          </a:custGeom>
          <a:ln w="28701">
            <a:solidFill>
              <a:schemeClr val="accent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3"/>
          <p:cNvSpPr/>
          <p:nvPr/>
        </p:nvSpPr>
        <p:spPr>
          <a:xfrm>
            <a:off x="9183517" y="3592935"/>
            <a:ext cx="0" cy="99700"/>
          </a:xfrm>
          <a:custGeom>
            <a:avLst/>
            <a:gdLst/>
            <a:ahLst/>
            <a:cxnLst/>
            <a:rect l="l" t="t" r="r" b="b"/>
            <a:pathLst>
              <a:path h="109854">
                <a:moveTo>
                  <a:pt x="0" y="0"/>
                </a:moveTo>
                <a:lnTo>
                  <a:pt x="0" y="109727"/>
                </a:lnTo>
              </a:path>
            </a:pathLst>
          </a:custGeom>
          <a:ln w="28701">
            <a:solidFill>
              <a:schemeClr val="accent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5"/>
          <p:cNvSpPr/>
          <p:nvPr/>
        </p:nvSpPr>
        <p:spPr>
          <a:xfrm>
            <a:off x="10210949" y="1341632"/>
            <a:ext cx="0" cy="98548"/>
          </a:xfrm>
          <a:custGeom>
            <a:avLst/>
            <a:gdLst/>
            <a:ahLst/>
            <a:cxnLst/>
            <a:rect l="l" t="t" r="r" b="b"/>
            <a:pathLst>
              <a:path h="108584">
                <a:moveTo>
                  <a:pt x="0" y="0"/>
                </a:moveTo>
                <a:lnTo>
                  <a:pt x="0" y="108203"/>
                </a:lnTo>
              </a:path>
            </a:pathLst>
          </a:custGeom>
          <a:ln w="28701">
            <a:solidFill>
              <a:schemeClr val="accent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6"/>
          <p:cNvSpPr/>
          <p:nvPr/>
        </p:nvSpPr>
        <p:spPr>
          <a:xfrm>
            <a:off x="10210949" y="1514523"/>
            <a:ext cx="0" cy="99700"/>
          </a:xfrm>
          <a:custGeom>
            <a:avLst/>
            <a:gdLst/>
            <a:ahLst/>
            <a:cxnLst/>
            <a:rect l="l" t="t" r="r" b="b"/>
            <a:pathLst>
              <a:path h="109855">
                <a:moveTo>
                  <a:pt x="0" y="0"/>
                </a:moveTo>
                <a:lnTo>
                  <a:pt x="0" y="109727"/>
                </a:lnTo>
              </a:path>
            </a:pathLst>
          </a:custGeom>
          <a:ln w="28701">
            <a:solidFill>
              <a:schemeClr val="accent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7"/>
          <p:cNvSpPr/>
          <p:nvPr/>
        </p:nvSpPr>
        <p:spPr>
          <a:xfrm>
            <a:off x="10870705" y="2024471"/>
            <a:ext cx="0" cy="99700"/>
          </a:xfrm>
          <a:custGeom>
            <a:avLst/>
            <a:gdLst/>
            <a:ahLst/>
            <a:cxnLst/>
            <a:rect l="l" t="t" r="r" b="b"/>
            <a:pathLst>
              <a:path h="109855">
                <a:moveTo>
                  <a:pt x="0" y="0"/>
                </a:moveTo>
                <a:lnTo>
                  <a:pt x="0" y="109727"/>
                </a:lnTo>
              </a:path>
            </a:pathLst>
          </a:custGeom>
          <a:ln w="28701">
            <a:solidFill>
              <a:schemeClr val="accent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8"/>
          <p:cNvSpPr/>
          <p:nvPr/>
        </p:nvSpPr>
        <p:spPr>
          <a:xfrm>
            <a:off x="10870705" y="2198744"/>
            <a:ext cx="0" cy="99700"/>
          </a:xfrm>
          <a:custGeom>
            <a:avLst/>
            <a:gdLst/>
            <a:ahLst/>
            <a:cxnLst/>
            <a:rect l="l" t="t" r="r" b="b"/>
            <a:pathLst>
              <a:path h="109855">
                <a:moveTo>
                  <a:pt x="0" y="0"/>
                </a:moveTo>
                <a:lnTo>
                  <a:pt x="0" y="109727"/>
                </a:lnTo>
              </a:path>
            </a:pathLst>
          </a:custGeom>
          <a:ln w="28701">
            <a:solidFill>
              <a:schemeClr val="accent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49"/>
          <p:cNvSpPr/>
          <p:nvPr/>
        </p:nvSpPr>
        <p:spPr>
          <a:xfrm>
            <a:off x="10870705" y="2373017"/>
            <a:ext cx="0" cy="99700"/>
          </a:xfrm>
          <a:custGeom>
            <a:avLst/>
            <a:gdLst/>
            <a:ahLst/>
            <a:cxnLst/>
            <a:rect l="l" t="t" r="r" b="b"/>
            <a:pathLst>
              <a:path h="109855">
                <a:moveTo>
                  <a:pt x="0" y="0"/>
                </a:moveTo>
                <a:lnTo>
                  <a:pt x="0" y="109727"/>
                </a:lnTo>
              </a:path>
            </a:pathLst>
          </a:custGeom>
          <a:ln w="28701">
            <a:solidFill>
              <a:schemeClr val="accent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0"/>
          <p:cNvSpPr/>
          <p:nvPr/>
        </p:nvSpPr>
        <p:spPr>
          <a:xfrm>
            <a:off x="10870705" y="2547291"/>
            <a:ext cx="0" cy="99700"/>
          </a:xfrm>
          <a:custGeom>
            <a:avLst/>
            <a:gdLst/>
            <a:ahLst/>
            <a:cxnLst/>
            <a:rect l="l" t="t" r="r" b="b"/>
            <a:pathLst>
              <a:path h="109855">
                <a:moveTo>
                  <a:pt x="0" y="0"/>
                </a:moveTo>
                <a:lnTo>
                  <a:pt x="0" y="109727"/>
                </a:lnTo>
              </a:path>
            </a:pathLst>
          </a:custGeom>
          <a:ln w="28701">
            <a:solidFill>
              <a:schemeClr val="accent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1"/>
          <p:cNvSpPr/>
          <p:nvPr/>
        </p:nvSpPr>
        <p:spPr>
          <a:xfrm>
            <a:off x="10870705" y="2721566"/>
            <a:ext cx="0" cy="99700"/>
          </a:xfrm>
          <a:custGeom>
            <a:avLst/>
            <a:gdLst/>
            <a:ahLst/>
            <a:cxnLst/>
            <a:rect l="l" t="t" r="r" b="b"/>
            <a:pathLst>
              <a:path h="109855">
                <a:moveTo>
                  <a:pt x="0" y="0"/>
                </a:moveTo>
                <a:lnTo>
                  <a:pt x="0" y="109727"/>
                </a:lnTo>
              </a:path>
            </a:pathLst>
          </a:custGeom>
          <a:ln w="28701">
            <a:solidFill>
              <a:schemeClr val="accent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2"/>
          <p:cNvSpPr/>
          <p:nvPr/>
        </p:nvSpPr>
        <p:spPr>
          <a:xfrm>
            <a:off x="10870705" y="2895839"/>
            <a:ext cx="0" cy="99700"/>
          </a:xfrm>
          <a:custGeom>
            <a:avLst/>
            <a:gdLst/>
            <a:ahLst/>
            <a:cxnLst/>
            <a:rect l="l" t="t" r="r" b="b"/>
            <a:pathLst>
              <a:path h="109855">
                <a:moveTo>
                  <a:pt x="0" y="0"/>
                </a:moveTo>
                <a:lnTo>
                  <a:pt x="0" y="109727"/>
                </a:lnTo>
              </a:path>
            </a:pathLst>
          </a:custGeom>
          <a:ln w="28701">
            <a:solidFill>
              <a:schemeClr val="accent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3"/>
          <p:cNvSpPr/>
          <p:nvPr/>
        </p:nvSpPr>
        <p:spPr>
          <a:xfrm>
            <a:off x="10870705" y="3070113"/>
            <a:ext cx="0" cy="99700"/>
          </a:xfrm>
          <a:custGeom>
            <a:avLst/>
            <a:gdLst/>
            <a:ahLst/>
            <a:cxnLst/>
            <a:rect l="l" t="t" r="r" b="b"/>
            <a:pathLst>
              <a:path h="109855">
                <a:moveTo>
                  <a:pt x="0" y="0"/>
                </a:moveTo>
                <a:lnTo>
                  <a:pt x="0" y="109727"/>
                </a:lnTo>
              </a:path>
            </a:pathLst>
          </a:custGeom>
          <a:ln w="28701">
            <a:solidFill>
              <a:schemeClr val="accent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4"/>
          <p:cNvSpPr/>
          <p:nvPr/>
        </p:nvSpPr>
        <p:spPr>
          <a:xfrm>
            <a:off x="10870705" y="3244388"/>
            <a:ext cx="0" cy="99700"/>
          </a:xfrm>
          <a:custGeom>
            <a:avLst/>
            <a:gdLst/>
            <a:ahLst/>
            <a:cxnLst/>
            <a:rect l="l" t="t" r="r" b="b"/>
            <a:pathLst>
              <a:path h="109854">
                <a:moveTo>
                  <a:pt x="0" y="0"/>
                </a:moveTo>
                <a:lnTo>
                  <a:pt x="0" y="109727"/>
                </a:lnTo>
              </a:path>
            </a:pathLst>
          </a:custGeom>
          <a:ln w="28701">
            <a:solidFill>
              <a:schemeClr val="accent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5"/>
          <p:cNvSpPr/>
          <p:nvPr/>
        </p:nvSpPr>
        <p:spPr>
          <a:xfrm>
            <a:off x="10870705" y="3418661"/>
            <a:ext cx="0" cy="99700"/>
          </a:xfrm>
          <a:custGeom>
            <a:avLst/>
            <a:gdLst/>
            <a:ahLst/>
            <a:cxnLst/>
            <a:rect l="l" t="t" r="r" b="b"/>
            <a:pathLst>
              <a:path h="109854">
                <a:moveTo>
                  <a:pt x="0" y="0"/>
                </a:moveTo>
                <a:lnTo>
                  <a:pt x="0" y="109727"/>
                </a:lnTo>
              </a:path>
            </a:pathLst>
          </a:custGeom>
          <a:ln w="28701">
            <a:solidFill>
              <a:schemeClr val="accent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6"/>
          <p:cNvSpPr/>
          <p:nvPr/>
        </p:nvSpPr>
        <p:spPr>
          <a:xfrm>
            <a:off x="10870705" y="3592935"/>
            <a:ext cx="0" cy="99700"/>
          </a:xfrm>
          <a:custGeom>
            <a:avLst/>
            <a:gdLst/>
            <a:ahLst/>
            <a:cxnLst/>
            <a:rect l="l" t="t" r="r" b="b"/>
            <a:pathLst>
              <a:path h="109854">
                <a:moveTo>
                  <a:pt x="0" y="0"/>
                </a:moveTo>
                <a:lnTo>
                  <a:pt x="0" y="109727"/>
                </a:lnTo>
              </a:path>
            </a:pathLst>
          </a:custGeom>
          <a:ln w="28701">
            <a:solidFill>
              <a:schemeClr val="accent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9"/>
          <p:cNvSpPr/>
          <p:nvPr/>
        </p:nvSpPr>
        <p:spPr>
          <a:xfrm>
            <a:off x="2262852" y="2933184"/>
            <a:ext cx="2130704" cy="513486"/>
          </a:xfrm>
          <a:custGeom>
            <a:avLst/>
            <a:gdLst/>
            <a:ahLst/>
            <a:cxnLst/>
            <a:rect l="l" t="t" r="r" b="b"/>
            <a:pathLst>
              <a:path w="1868804" h="565785">
                <a:moveTo>
                  <a:pt x="1868423" y="281939"/>
                </a:moveTo>
                <a:lnTo>
                  <a:pt x="1760219" y="0"/>
                </a:lnTo>
                <a:lnTo>
                  <a:pt x="0" y="0"/>
                </a:lnTo>
                <a:lnTo>
                  <a:pt x="0" y="565403"/>
                </a:lnTo>
                <a:lnTo>
                  <a:pt x="1760219" y="565403"/>
                </a:lnTo>
                <a:lnTo>
                  <a:pt x="1868423" y="281939"/>
                </a:lnTo>
                <a:close/>
              </a:path>
            </a:pathLst>
          </a:custGeom>
          <a:solidFill>
            <a:srgbClr val="6181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60"/>
          <p:cNvSpPr txBox="1"/>
          <p:nvPr/>
        </p:nvSpPr>
        <p:spPr>
          <a:xfrm>
            <a:off x="2634813" y="3040825"/>
            <a:ext cx="1176485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spc="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D</a:t>
            </a:r>
            <a:r>
              <a:rPr sz="15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e</a:t>
            </a:r>
            <a:r>
              <a:rPr sz="1500" spc="-3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t</a:t>
            </a:r>
            <a:r>
              <a:rPr sz="1500" spc="-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a</a:t>
            </a:r>
            <a:r>
              <a:rPr sz="15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il</a:t>
            </a:r>
            <a:r>
              <a:rPr sz="1500" spc="-1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d</a:t>
            </a:r>
            <a:r>
              <a:rPr sz="15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e</a:t>
            </a:r>
            <a:r>
              <a:rPr sz="1500" spc="-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s</a:t>
            </a:r>
            <a:r>
              <a:rPr sz="15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i</a:t>
            </a:r>
            <a:r>
              <a:rPr sz="1500" spc="-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g</a:t>
            </a:r>
            <a:r>
              <a:rPr sz="15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n</a:t>
            </a:r>
            <a:endParaRPr sz="1500" dirty="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60" name="object 61"/>
          <p:cNvSpPr/>
          <p:nvPr/>
        </p:nvSpPr>
        <p:spPr>
          <a:xfrm>
            <a:off x="5765155" y="2944268"/>
            <a:ext cx="3418652" cy="301983"/>
          </a:xfrm>
          <a:custGeom>
            <a:avLst/>
            <a:gdLst/>
            <a:ahLst/>
            <a:cxnLst/>
            <a:rect l="l" t="t" r="r" b="b"/>
            <a:pathLst>
              <a:path w="2520950" h="332739">
                <a:moveTo>
                  <a:pt x="2520695" y="166115"/>
                </a:moveTo>
                <a:lnTo>
                  <a:pt x="2458211" y="0"/>
                </a:lnTo>
                <a:lnTo>
                  <a:pt x="0" y="0"/>
                </a:lnTo>
                <a:lnTo>
                  <a:pt x="0" y="332231"/>
                </a:lnTo>
                <a:lnTo>
                  <a:pt x="2458211" y="332231"/>
                </a:lnTo>
                <a:lnTo>
                  <a:pt x="2520695" y="166115"/>
                </a:lnTo>
                <a:close/>
              </a:path>
            </a:pathLst>
          </a:custGeom>
          <a:solidFill>
            <a:srgbClr val="6181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2"/>
          <p:cNvSpPr/>
          <p:nvPr/>
        </p:nvSpPr>
        <p:spPr>
          <a:xfrm>
            <a:off x="4545955" y="2933203"/>
            <a:ext cx="1196032" cy="301983"/>
          </a:xfrm>
          <a:custGeom>
            <a:avLst/>
            <a:gdLst/>
            <a:ahLst/>
            <a:cxnLst/>
            <a:rect l="l" t="t" r="r" b="b"/>
            <a:pathLst>
              <a:path w="1049020" h="332739">
                <a:moveTo>
                  <a:pt x="1048511" y="166115"/>
                </a:moveTo>
                <a:lnTo>
                  <a:pt x="984503" y="0"/>
                </a:lnTo>
                <a:lnTo>
                  <a:pt x="0" y="0"/>
                </a:lnTo>
                <a:lnTo>
                  <a:pt x="0" y="332231"/>
                </a:lnTo>
                <a:lnTo>
                  <a:pt x="984503" y="332231"/>
                </a:lnTo>
                <a:lnTo>
                  <a:pt x="1048511" y="166115"/>
                </a:lnTo>
                <a:close/>
              </a:path>
            </a:pathLst>
          </a:custGeom>
          <a:solidFill>
            <a:srgbClr val="FFB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3"/>
          <p:cNvSpPr/>
          <p:nvPr/>
        </p:nvSpPr>
        <p:spPr>
          <a:xfrm>
            <a:off x="984547" y="2933184"/>
            <a:ext cx="1196032" cy="513486"/>
          </a:xfrm>
          <a:custGeom>
            <a:avLst/>
            <a:gdLst/>
            <a:ahLst/>
            <a:cxnLst/>
            <a:rect l="l" t="t" r="r" b="b"/>
            <a:pathLst>
              <a:path w="1049020" h="565785">
                <a:moveTo>
                  <a:pt x="1048511" y="281939"/>
                </a:moveTo>
                <a:lnTo>
                  <a:pt x="940307" y="0"/>
                </a:lnTo>
                <a:lnTo>
                  <a:pt x="0" y="0"/>
                </a:lnTo>
                <a:lnTo>
                  <a:pt x="0" y="565403"/>
                </a:lnTo>
                <a:lnTo>
                  <a:pt x="940307" y="565403"/>
                </a:lnTo>
                <a:lnTo>
                  <a:pt x="1048511" y="281939"/>
                </a:lnTo>
                <a:close/>
              </a:path>
            </a:pathLst>
          </a:custGeom>
          <a:solidFill>
            <a:srgbClr val="FFB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4"/>
          <p:cNvSpPr/>
          <p:nvPr/>
        </p:nvSpPr>
        <p:spPr>
          <a:xfrm>
            <a:off x="5765155" y="3284517"/>
            <a:ext cx="3418652" cy="301983"/>
          </a:xfrm>
          <a:custGeom>
            <a:avLst/>
            <a:gdLst/>
            <a:ahLst/>
            <a:cxnLst/>
            <a:rect l="l" t="t" r="r" b="b"/>
            <a:pathLst>
              <a:path w="2520950" h="332739">
                <a:moveTo>
                  <a:pt x="2520695" y="166115"/>
                </a:moveTo>
                <a:lnTo>
                  <a:pt x="2458211" y="0"/>
                </a:lnTo>
                <a:lnTo>
                  <a:pt x="0" y="0"/>
                </a:lnTo>
                <a:lnTo>
                  <a:pt x="0" y="332231"/>
                </a:lnTo>
                <a:lnTo>
                  <a:pt x="2458211" y="332231"/>
                </a:lnTo>
                <a:lnTo>
                  <a:pt x="2520695" y="166115"/>
                </a:lnTo>
                <a:close/>
              </a:path>
            </a:pathLst>
          </a:custGeom>
          <a:solidFill>
            <a:srgbClr val="6181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5"/>
          <p:cNvSpPr txBox="1"/>
          <p:nvPr/>
        </p:nvSpPr>
        <p:spPr>
          <a:xfrm>
            <a:off x="6462447" y="3209720"/>
            <a:ext cx="2156044" cy="3539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64000"/>
              </a:lnSpc>
            </a:pPr>
            <a:r>
              <a:rPr lang="en-US" sz="1500" spc="-5" dirty="0">
                <a:solidFill>
                  <a:srgbClr val="FFFFFF"/>
                </a:solidFill>
                <a:cs typeface="Calibri" panose="020F0502020204030204"/>
              </a:rPr>
              <a:t>C</a:t>
            </a:r>
            <a:r>
              <a:rPr lang="en-US" sz="1500" spc="-10" dirty="0">
                <a:solidFill>
                  <a:srgbClr val="FFFFFF"/>
                </a:solidFill>
                <a:cs typeface="Calibri" panose="020F0502020204030204"/>
              </a:rPr>
              <a:t>o</a:t>
            </a:r>
            <a:r>
              <a:rPr lang="en-US" sz="1500" spc="-5" dirty="0">
                <a:solidFill>
                  <a:srgbClr val="FFFFFF"/>
                </a:solidFill>
                <a:cs typeface="Calibri" panose="020F0502020204030204"/>
              </a:rPr>
              <a:t>n</a:t>
            </a:r>
            <a:r>
              <a:rPr lang="en-US" sz="1500" spc="-20" dirty="0">
                <a:solidFill>
                  <a:srgbClr val="FFFFFF"/>
                </a:solidFill>
                <a:cs typeface="Calibri" panose="020F0502020204030204"/>
              </a:rPr>
              <a:t>s</a:t>
            </a:r>
            <a:r>
              <a:rPr lang="en-US" sz="1500" spc="-5" dirty="0">
                <a:solidFill>
                  <a:srgbClr val="FFFFFF"/>
                </a:solidFill>
                <a:cs typeface="Calibri" panose="020F0502020204030204"/>
              </a:rPr>
              <a:t>t</a:t>
            </a:r>
            <a:r>
              <a:rPr lang="en-US" sz="1500" dirty="0">
                <a:solidFill>
                  <a:srgbClr val="FFFFFF"/>
                </a:solidFill>
                <a:cs typeface="Calibri" panose="020F0502020204030204"/>
              </a:rPr>
              <a:t>r</a:t>
            </a:r>
            <a:r>
              <a:rPr lang="en-US" sz="1500" spc="-5" dirty="0">
                <a:solidFill>
                  <a:srgbClr val="FFFFFF"/>
                </a:solidFill>
                <a:cs typeface="Calibri" panose="020F0502020204030204"/>
              </a:rPr>
              <a:t>uct</a:t>
            </a:r>
            <a:r>
              <a:rPr lang="en-US" sz="1500" dirty="0">
                <a:solidFill>
                  <a:srgbClr val="FFFFFF"/>
                </a:solidFill>
                <a:cs typeface="Calibri" panose="020F0502020204030204"/>
              </a:rPr>
              <a:t>i</a:t>
            </a:r>
            <a:r>
              <a:rPr lang="en-US" sz="1500" spc="-10" dirty="0">
                <a:solidFill>
                  <a:srgbClr val="FFFFFF"/>
                </a:solidFill>
                <a:cs typeface="Calibri" panose="020F0502020204030204"/>
              </a:rPr>
              <a:t>o</a:t>
            </a:r>
            <a:r>
              <a:rPr lang="en-US" sz="1500" dirty="0">
                <a:solidFill>
                  <a:srgbClr val="FFFFFF"/>
                </a:solidFill>
                <a:cs typeface="Calibri" panose="020F0502020204030204"/>
              </a:rPr>
              <a:t>n</a:t>
            </a:r>
            <a:r>
              <a:rPr lang="en-US" sz="1500" spc="-1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500" spc="-40" dirty="0">
                <a:solidFill>
                  <a:srgbClr val="FFFFFF"/>
                </a:solidFill>
                <a:cs typeface="Calibri" panose="020F0502020204030204"/>
              </a:rPr>
              <a:t>P</a:t>
            </a:r>
            <a:r>
              <a:rPr lang="en-US" sz="1500" spc="-5" dirty="0">
                <a:solidFill>
                  <a:srgbClr val="FFFFFF"/>
                </a:solidFill>
                <a:cs typeface="Calibri" panose="020F0502020204030204"/>
              </a:rPr>
              <a:t>ac</a:t>
            </a:r>
            <a:r>
              <a:rPr lang="en-US" sz="1500" spc="-30" dirty="0">
                <a:solidFill>
                  <a:srgbClr val="FFFFFF"/>
                </a:solidFill>
                <a:cs typeface="Calibri" panose="020F0502020204030204"/>
              </a:rPr>
              <a:t>k</a:t>
            </a:r>
            <a:r>
              <a:rPr lang="en-US" sz="1500" spc="-5" dirty="0">
                <a:solidFill>
                  <a:srgbClr val="FFFFFF"/>
                </a:solidFill>
                <a:cs typeface="Calibri" panose="020F0502020204030204"/>
              </a:rPr>
              <a:t>a</a:t>
            </a:r>
            <a:r>
              <a:rPr lang="en-US" sz="1500" spc="-20" dirty="0">
                <a:solidFill>
                  <a:srgbClr val="FFFFFF"/>
                </a:solidFill>
                <a:cs typeface="Calibri" panose="020F0502020204030204"/>
              </a:rPr>
              <a:t>g</a:t>
            </a:r>
            <a:r>
              <a:rPr lang="en-US" sz="1500" dirty="0">
                <a:solidFill>
                  <a:srgbClr val="FFFFFF"/>
                </a:solidFill>
                <a:cs typeface="Calibri" panose="020F0502020204030204"/>
              </a:rPr>
              <a:t>e#2</a:t>
            </a:r>
            <a:endParaRPr sz="1500" dirty="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65" name="object 66"/>
          <p:cNvSpPr/>
          <p:nvPr/>
        </p:nvSpPr>
        <p:spPr>
          <a:xfrm>
            <a:off x="4545955" y="3283134"/>
            <a:ext cx="1196032" cy="301983"/>
          </a:xfrm>
          <a:custGeom>
            <a:avLst/>
            <a:gdLst/>
            <a:ahLst/>
            <a:cxnLst/>
            <a:rect l="l" t="t" r="r" b="b"/>
            <a:pathLst>
              <a:path w="1049020" h="332739">
                <a:moveTo>
                  <a:pt x="1048511" y="166115"/>
                </a:moveTo>
                <a:lnTo>
                  <a:pt x="984503" y="0"/>
                </a:lnTo>
                <a:lnTo>
                  <a:pt x="0" y="0"/>
                </a:lnTo>
                <a:lnTo>
                  <a:pt x="0" y="332231"/>
                </a:lnTo>
                <a:lnTo>
                  <a:pt x="984503" y="332231"/>
                </a:lnTo>
                <a:lnTo>
                  <a:pt x="1048511" y="166115"/>
                </a:lnTo>
                <a:close/>
              </a:path>
            </a:pathLst>
          </a:custGeom>
          <a:solidFill>
            <a:srgbClr val="FFB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7"/>
          <p:cNvSpPr txBox="1"/>
          <p:nvPr/>
        </p:nvSpPr>
        <p:spPr>
          <a:xfrm>
            <a:off x="4748753" y="2939919"/>
            <a:ext cx="756571" cy="6200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b="1" spc="-5" dirty="0">
                <a:solidFill>
                  <a:srgbClr val="3265FF"/>
                </a:solidFill>
                <a:latin typeface="Calibri" panose="020F0502020204030204"/>
                <a:cs typeface="Calibri" panose="020F0502020204030204"/>
              </a:rPr>
              <a:t>P</a:t>
            </a:r>
            <a:r>
              <a:rPr sz="1500" b="1" spc="-25" dirty="0">
                <a:solidFill>
                  <a:srgbClr val="3265FF"/>
                </a:solidFill>
                <a:latin typeface="Calibri" panose="020F0502020204030204"/>
                <a:cs typeface="Calibri" panose="020F0502020204030204"/>
              </a:rPr>
              <a:t>r</a:t>
            </a:r>
            <a:r>
              <a:rPr sz="1500" b="1" dirty="0">
                <a:solidFill>
                  <a:srgbClr val="3265FF"/>
                </a:solidFill>
                <a:latin typeface="Calibri" panose="020F0502020204030204"/>
                <a:cs typeface="Calibri" panose="020F0502020204030204"/>
              </a:rPr>
              <a:t>oc.</a:t>
            </a:r>
            <a:r>
              <a:rPr sz="1500" b="1" spc="-50" dirty="0">
                <a:solidFill>
                  <a:srgbClr val="3265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b="1" dirty="0">
                <a:solidFill>
                  <a:srgbClr val="3265FF"/>
                </a:solidFill>
                <a:latin typeface="Calibri" panose="020F0502020204030204"/>
                <a:cs typeface="Calibri" panose="020F0502020204030204"/>
              </a:rPr>
              <a:t>#1</a:t>
            </a:r>
            <a:endParaRPr sz="1500" dirty="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1235"/>
              </a:spcBef>
            </a:pPr>
            <a:r>
              <a:rPr sz="1500" b="1" spc="-5" dirty="0">
                <a:solidFill>
                  <a:srgbClr val="3265FF"/>
                </a:solidFill>
                <a:latin typeface="Calibri" panose="020F0502020204030204"/>
                <a:cs typeface="Calibri" panose="020F0502020204030204"/>
              </a:rPr>
              <a:t>P</a:t>
            </a:r>
            <a:r>
              <a:rPr sz="1500" b="1" spc="-25" dirty="0">
                <a:solidFill>
                  <a:srgbClr val="3265FF"/>
                </a:solidFill>
                <a:latin typeface="Calibri" panose="020F0502020204030204"/>
                <a:cs typeface="Calibri" panose="020F0502020204030204"/>
              </a:rPr>
              <a:t>r</a:t>
            </a:r>
            <a:r>
              <a:rPr sz="1500" b="1" dirty="0">
                <a:solidFill>
                  <a:srgbClr val="3265FF"/>
                </a:solidFill>
                <a:latin typeface="Calibri" panose="020F0502020204030204"/>
                <a:cs typeface="Calibri" panose="020F0502020204030204"/>
              </a:rPr>
              <a:t>oc.</a:t>
            </a:r>
            <a:r>
              <a:rPr sz="1500" b="1" spc="-50" dirty="0">
                <a:solidFill>
                  <a:srgbClr val="3265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b="1" dirty="0">
                <a:solidFill>
                  <a:srgbClr val="3265FF"/>
                </a:solidFill>
                <a:latin typeface="Calibri" panose="020F0502020204030204"/>
                <a:cs typeface="Calibri" panose="020F0502020204030204"/>
              </a:rPr>
              <a:t>#1</a:t>
            </a:r>
            <a:endParaRPr sz="1500" dirty="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67" name="object 69"/>
          <p:cNvSpPr/>
          <p:nvPr/>
        </p:nvSpPr>
        <p:spPr>
          <a:xfrm>
            <a:off x="9183530" y="3187698"/>
            <a:ext cx="1687623" cy="116413"/>
          </a:xfrm>
          <a:custGeom>
            <a:avLst/>
            <a:gdLst/>
            <a:ahLst/>
            <a:cxnLst/>
            <a:rect l="l" t="t" r="r" b="b"/>
            <a:pathLst>
              <a:path w="1480184" h="128270">
                <a:moveTo>
                  <a:pt x="126491" y="15239"/>
                </a:moveTo>
                <a:lnTo>
                  <a:pt x="121919" y="9143"/>
                </a:lnTo>
                <a:lnTo>
                  <a:pt x="118871" y="3047"/>
                </a:lnTo>
                <a:lnTo>
                  <a:pt x="109727" y="0"/>
                </a:lnTo>
                <a:lnTo>
                  <a:pt x="103631" y="4571"/>
                </a:lnTo>
                <a:lnTo>
                  <a:pt x="0" y="64007"/>
                </a:lnTo>
                <a:lnTo>
                  <a:pt x="27431" y="79741"/>
                </a:lnTo>
                <a:lnTo>
                  <a:pt x="27431" y="50291"/>
                </a:lnTo>
                <a:lnTo>
                  <a:pt x="78771" y="50291"/>
                </a:lnTo>
                <a:lnTo>
                  <a:pt x="117347" y="27431"/>
                </a:lnTo>
                <a:lnTo>
                  <a:pt x="123443" y="24383"/>
                </a:lnTo>
                <a:lnTo>
                  <a:pt x="126491" y="15239"/>
                </a:lnTo>
                <a:close/>
              </a:path>
              <a:path w="1480184" h="128270">
                <a:moveTo>
                  <a:pt x="78771" y="50291"/>
                </a:moveTo>
                <a:lnTo>
                  <a:pt x="27431" y="50291"/>
                </a:lnTo>
                <a:lnTo>
                  <a:pt x="27431" y="77723"/>
                </a:lnTo>
                <a:lnTo>
                  <a:pt x="35051" y="77723"/>
                </a:lnTo>
                <a:lnTo>
                  <a:pt x="35051" y="51815"/>
                </a:lnTo>
                <a:lnTo>
                  <a:pt x="55625" y="64007"/>
                </a:lnTo>
                <a:lnTo>
                  <a:pt x="78771" y="50291"/>
                </a:lnTo>
                <a:close/>
              </a:path>
              <a:path w="1480184" h="128270">
                <a:moveTo>
                  <a:pt x="126491" y="112775"/>
                </a:moveTo>
                <a:lnTo>
                  <a:pt x="123443" y="103631"/>
                </a:lnTo>
                <a:lnTo>
                  <a:pt x="117347" y="100583"/>
                </a:lnTo>
                <a:lnTo>
                  <a:pt x="78771" y="77723"/>
                </a:lnTo>
                <a:lnTo>
                  <a:pt x="27431" y="77723"/>
                </a:lnTo>
                <a:lnTo>
                  <a:pt x="27431" y="79741"/>
                </a:lnTo>
                <a:lnTo>
                  <a:pt x="103631" y="123443"/>
                </a:lnTo>
                <a:lnTo>
                  <a:pt x="109727" y="128015"/>
                </a:lnTo>
                <a:lnTo>
                  <a:pt x="118871" y="126491"/>
                </a:lnTo>
                <a:lnTo>
                  <a:pt x="121919" y="118871"/>
                </a:lnTo>
                <a:lnTo>
                  <a:pt x="126491" y="112775"/>
                </a:lnTo>
                <a:close/>
              </a:path>
              <a:path w="1480184" h="128270">
                <a:moveTo>
                  <a:pt x="55625" y="64007"/>
                </a:moveTo>
                <a:lnTo>
                  <a:pt x="35051" y="51815"/>
                </a:lnTo>
                <a:lnTo>
                  <a:pt x="35051" y="76199"/>
                </a:lnTo>
                <a:lnTo>
                  <a:pt x="55625" y="64007"/>
                </a:lnTo>
                <a:close/>
              </a:path>
              <a:path w="1480184" h="128270">
                <a:moveTo>
                  <a:pt x="78771" y="77723"/>
                </a:moveTo>
                <a:lnTo>
                  <a:pt x="55625" y="64007"/>
                </a:lnTo>
                <a:lnTo>
                  <a:pt x="35051" y="76199"/>
                </a:lnTo>
                <a:lnTo>
                  <a:pt x="35051" y="77723"/>
                </a:lnTo>
                <a:lnTo>
                  <a:pt x="78771" y="77723"/>
                </a:lnTo>
                <a:close/>
              </a:path>
              <a:path w="1480184" h="128270">
                <a:moveTo>
                  <a:pt x="1425701" y="64007"/>
                </a:moveTo>
                <a:lnTo>
                  <a:pt x="1402556" y="50291"/>
                </a:lnTo>
                <a:lnTo>
                  <a:pt x="78771" y="50291"/>
                </a:lnTo>
                <a:lnTo>
                  <a:pt x="55625" y="64007"/>
                </a:lnTo>
                <a:lnTo>
                  <a:pt x="78771" y="77723"/>
                </a:lnTo>
                <a:lnTo>
                  <a:pt x="1402556" y="77723"/>
                </a:lnTo>
                <a:lnTo>
                  <a:pt x="1425701" y="64007"/>
                </a:lnTo>
                <a:close/>
              </a:path>
              <a:path w="1480184" h="128270">
                <a:moveTo>
                  <a:pt x="1479803" y="64007"/>
                </a:moveTo>
                <a:lnTo>
                  <a:pt x="1377695" y="4571"/>
                </a:lnTo>
                <a:lnTo>
                  <a:pt x="1371599" y="0"/>
                </a:lnTo>
                <a:lnTo>
                  <a:pt x="1362455" y="3047"/>
                </a:lnTo>
                <a:lnTo>
                  <a:pt x="1359407" y="9143"/>
                </a:lnTo>
                <a:lnTo>
                  <a:pt x="1354835" y="15239"/>
                </a:lnTo>
                <a:lnTo>
                  <a:pt x="1357883" y="24383"/>
                </a:lnTo>
                <a:lnTo>
                  <a:pt x="1363979" y="27431"/>
                </a:lnTo>
                <a:lnTo>
                  <a:pt x="1402556" y="50291"/>
                </a:lnTo>
                <a:lnTo>
                  <a:pt x="1453895" y="50291"/>
                </a:lnTo>
                <a:lnTo>
                  <a:pt x="1453895" y="79088"/>
                </a:lnTo>
                <a:lnTo>
                  <a:pt x="1479803" y="64007"/>
                </a:lnTo>
                <a:close/>
              </a:path>
              <a:path w="1480184" h="128270">
                <a:moveTo>
                  <a:pt x="1453895" y="79088"/>
                </a:moveTo>
                <a:lnTo>
                  <a:pt x="1453895" y="77723"/>
                </a:lnTo>
                <a:lnTo>
                  <a:pt x="1402556" y="77723"/>
                </a:lnTo>
                <a:lnTo>
                  <a:pt x="1363979" y="100583"/>
                </a:lnTo>
                <a:lnTo>
                  <a:pt x="1357883" y="103631"/>
                </a:lnTo>
                <a:lnTo>
                  <a:pt x="1354835" y="112775"/>
                </a:lnTo>
                <a:lnTo>
                  <a:pt x="1359407" y="118871"/>
                </a:lnTo>
                <a:lnTo>
                  <a:pt x="1362455" y="126491"/>
                </a:lnTo>
                <a:lnTo>
                  <a:pt x="1371599" y="128015"/>
                </a:lnTo>
                <a:lnTo>
                  <a:pt x="1377695" y="123443"/>
                </a:lnTo>
                <a:lnTo>
                  <a:pt x="1453895" y="79088"/>
                </a:lnTo>
                <a:close/>
              </a:path>
              <a:path w="1480184" h="128270">
                <a:moveTo>
                  <a:pt x="1453895" y="77723"/>
                </a:moveTo>
                <a:lnTo>
                  <a:pt x="1453895" y="50291"/>
                </a:lnTo>
                <a:lnTo>
                  <a:pt x="1402556" y="50291"/>
                </a:lnTo>
                <a:lnTo>
                  <a:pt x="1425701" y="64007"/>
                </a:lnTo>
                <a:lnTo>
                  <a:pt x="1446275" y="51815"/>
                </a:lnTo>
                <a:lnTo>
                  <a:pt x="1446275" y="77723"/>
                </a:lnTo>
                <a:lnTo>
                  <a:pt x="1453895" y="77723"/>
                </a:lnTo>
                <a:close/>
              </a:path>
              <a:path w="1480184" h="128270">
                <a:moveTo>
                  <a:pt x="1446275" y="77723"/>
                </a:moveTo>
                <a:lnTo>
                  <a:pt x="1446275" y="76199"/>
                </a:lnTo>
                <a:lnTo>
                  <a:pt x="1425701" y="64007"/>
                </a:lnTo>
                <a:lnTo>
                  <a:pt x="1402556" y="77723"/>
                </a:lnTo>
                <a:lnTo>
                  <a:pt x="1446275" y="77723"/>
                </a:lnTo>
                <a:close/>
              </a:path>
              <a:path w="1480184" h="128270">
                <a:moveTo>
                  <a:pt x="1446275" y="76199"/>
                </a:moveTo>
                <a:lnTo>
                  <a:pt x="1446275" y="51815"/>
                </a:lnTo>
                <a:lnTo>
                  <a:pt x="1425701" y="64007"/>
                </a:lnTo>
                <a:lnTo>
                  <a:pt x="1446275" y="76199"/>
                </a:lnTo>
                <a:close/>
              </a:path>
            </a:pathLst>
          </a:custGeom>
          <a:solidFill>
            <a:srgbClr val="3265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70"/>
          <p:cNvSpPr/>
          <p:nvPr/>
        </p:nvSpPr>
        <p:spPr>
          <a:xfrm>
            <a:off x="9183530" y="3187698"/>
            <a:ext cx="1687623" cy="116413"/>
          </a:xfrm>
          <a:custGeom>
            <a:avLst/>
            <a:gdLst/>
            <a:ahLst/>
            <a:cxnLst/>
            <a:rect l="l" t="t" r="r" b="b"/>
            <a:pathLst>
              <a:path w="1480184" h="128270">
                <a:moveTo>
                  <a:pt x="126491" y="15239"/>
                </a:moveTo>
                <a:lnTo>
                  <a:pt x="121919" y="9143"/>
                </a:lnTo>
                <a:lnTo>
                  <a:pt x="118871" y="3047"/>
                </a:lnTo>
                <a:lnTo>
                  <a:pt x="109727" y="0"/>
                </a:lnTo>
                <a:lnTo>
                  <a:pt x="103631" y="4571"/>
                </a:lnTo>
                <a:lnTo>
                  <a:pt x="0" y="64007"/>
                </a:lnTo>
                <a:lnTo>
                  <a:pt x="27431" y="79741"/>
                </a:lnTo>
                <a:lnTo>
                  <a:pt x="27431" y="50291"/>
                </a:lnTo>
                <a:lnTo>
                  <a:pt x="78771" y="50291"/>
                </a:lnTo>
                <a:lnTo>
                  <a:pt x="117347" y="27431"/>
                </a:lnTo>
                <a:lnTo>
                  <a:pt x="123443" y="24383"/>
                </a:lnTo>
                <a:lnTo>
                  <a:pt x="126491" y="15239"/>
                </a:lnTo>
                <a:close/>
              </a:path>
              <a:path w="1480184" h="128270">
                <a:moveTo>
                  <a:pt x="78771" y="50291"/>
                </a:moveTo>
                <a:lnTo>
                  <a:pt x="27431" y="50291"/>
                </a:lnTo>
                <a:lnTo>
                  <a:pt x="27431" y="77723"/>
                </a:lnTo>
                <a:lnTo>
                  <a:pt x="35051" y="77723"/>
                </a:lnTo>
                <a:lnTo>
                  <a:pt x="35051" y="51815"/>
                </a:lnTo>
                <a:lnTo>
                  <a:pt x="55625" y="64007"/>
                </a:lnTo>
                <a:lnTo>
                  <a:pt x="78771" y="50291"/>
                </a:lnTo>
                <a:close/>
              </a:path>
              <a:path w="1480184" h="128270">
                <a:moveTo>
                  <a:pt x="126491" y="112775"/>
                </a:moveTo>
                <a:lnTo>
                  <a:pt x="123443" y="103631"/>
                </a:lnTo>
                <a:lnTo>
                  <a:pt x="117347" y="100583"/>
                </a:lnTo>
                <a:lnTo>
                  <a:pt x="78771" y="77723"/>
                </a:lnTo>
                <a:lnTo>
                  <a:pt x="27431" y="77723"/>
                </a:lnTo>
                <a:lnTo>
                  <a:pt x="27431" y="79741"/>
                </a:lnTo>
                <a:lnTo>
                  <a:pt x="103631" y="123443"/>
                </a:lnTo>
                <a:lnTo>
                  <a:pt x="109727" y="128015"/>
                </a:lnTo>
                <a:lnTo>
                  <a:pt x="118871" y="126491"/>
                </a:lnTo>
                <a:lnTo>
                  <a:pt x="121919" y="118871"/>
                </a:lnTo>
                <a:lnTo>
                  <a:pt x="126491" y="112775"/>
                </a:lnTo>
                <a:close/>
              </a:path>
              <a:path w="1480184" h="128270">
                <a:moveTo>
                  <a:pt x="55625" y="64007"/>
                </a:moveTo>
                <a:lnTo>
                  <a:pt x="35051" y="51815"/>
                </a:lnTo>
                <a:lnTo>
                  <a:pt x="35051" y="76199"/>
                </a:lnTo>
                <a:lnTo>
                  <a:pt x="55625" y="64007"/>
                </a:lnTo>
                <a:close/>
              </a:path>
              <a:path w="1480184" h="128270">
                <a:moveTo>
                  <a:pt x="78771" y="77723"/>
                </a:moveTo>
                <a:lnTo>
                  <a:pt x="55625" y="64007"/>
                </a:lnTo>
                <a:lnTo>
                  <a:pt x="35051" y="76199"/>
                </a:lnTo>
                <a:lnTo>
                  <a:pt x="35051" y="77723"/>
                </a:lnTo>
                <a:lnTo>
                  <a:pt x="78771" y="77723"/>
                </a:lnTo>
                <a:close/>
              </a:path>
              <a:path w="1480184" h="128270">
                <a:moveTo>
                  <a:pt x="1425701" y="64007"/>
                </a:moveTo>
                <a:lnTo>
                  <a:pt x="1402556" y="50291"/>
                </a:lnTo>
                <a:lnTo>
                  <a:pt x="78771" y="50291"/>
                </a:lnTo>
                <a:lnTo>
                  <a:pt x="55625" y="64007"/>
                </a:lnTo>
                <a:lnTo>
                  <a:pt x="78771" y="77723"/>
                </a:lnTo>
                <a:lnTo>
                  <a:pt x="1402556" y="77723"/>
                </a:lnTo>
                <a:lnTo>
                  <a:pt x="1425701" y="64007"/>
                </a:lnTo>
                <a:close/>
              </a:path>
              <a:path w="1480184" h="128270">
                <a:moveTo>
                  <a:pt x="1479803" y="64007"/>
                </a:moveTo>
                <a:lnTo>
                  <a:pt x="1377695" y="4571"/>
                </a:lnTo>
                <a:lnTo>
                  <a:pt x="1371599" y="0"/>
                </a:lnTo>
                <a:lnTo>
                  <a:pt x="1362455" y="3047"/>
                </a:lnTo>
                <a:lnTo>
                  <a:pt x="1359407" y="9143"/>
                </a:lnTo>
                <a:lnTo>
                  <a:pt x="1354835" y="15239"/>
                </a:lnTo>
                <a:lnTo>
                  <a:pt x="1357883" y="24383"/>
                </a:lnTo>
                <a:lnTo>
                  <a:pt x="1363979" y="27431"/>
                </a:lnTo>
                <a:lnTo>
                  <a:pt x="1402556" y="50291"/>
                </a:lnTo>
                <a:lnTo>
                  <a:pt x="1453895" y="50291"/>
                </a:lnTo>
                <a:lnTo>
                  <a:pt x="1453895" y="79088"/>
                </a:lnTo>
                <a:lnTo>
                  <a:pt x="1479803" y="64007"/>
                </a:lnTo>
                <a:close/>
              </a:path>
              <a:path w="1480184" h="128270">
                <a:moveTo>
                  <a:pt x="1453895" y="79088"/>
                </a:moveTo>
                <a:lnTo>
                  <a:pt x="1453895" y="77723"/>
                </a:lnTo>
                <a:lnTo>
                  <a:pt x="1402556" y="77723"/>
                </a:lnTo>
                <a:lnTo>
                  <a:pt x="1363979" y="100583"/>
                </a:lnTo>
                <a:lnTo>
                  <a:pt x="1357883" y="103631"/>
                </a:lnTo>
                <a:lnTo>
                  <a:pt x="1354835" y="112775"/>
                </a:lnTo>
                <a:lnTo>
                  <a:pt x="1359407" y="118871"/>
                </a:lnTo>
                <a:lnTo>
                  <a:pt x="1362455" y="126491"/>
                </a:lnTo>
                <a:lnTo>
                  <a:pt x="1371599" y="128015"/>
                </a:lnTo>
                <a:lnTo>
                  <a:pt x="1377695" y="123443"/>
                </a:lnTo>
                <a:lnTo>
                  <a:pt x="1453895" y="79088"/>
                </a:lnTo>
                <a:close/>
              </a:path>
              <a:path w="1480184" h="128270">
                <a:moveTo>
                  <a:pt x="1453895" y="77723"/>
                </a:moveTo>
                <a:lnTo>
                  <a:pt x="1453895" y="50291"/>
                </a:lnTo>
                <a:lnTo>
                  <a:pt x="1402556" y="50291"/>
                </a:lnTo>
                <a:lnTo>
                  <a:pt x="1425701" y="64007"/>
                </a:lnTo>
                <a:lnTo>
                  <a:pt x="1446275" y="51815"/>
                </a:lnTo>
                <a:lnTo>
                  <a:pt x="1446275" y="77723"/>
                </a:lnTo>
                <a:lnTo>
                  <a:pt x="1453895" y="77723"/>
                </a:lnTo>
                <a:close/>
              </a:path>
              <a:path w="1480184" h="128270">
                <a:moveTo>
                  <a:pt x="1446275" y="77723"/>
                </a:moveTo>
                <a:lnTo>
                  <a:pt x="1446275" y="76199"/>
                </a:lnTo>
                <a:lnTo>
                  <a:pt x="1425701" y="64007"/>
                </a:lnTo>
                <a:lnTo>
                  <a:pt x="1402556" y="77723"/>
                </a:lnTo>
                <a:lnTo>
                  <a:pt x="1446275" y="77723"/>
                </a:lnTo>
                <a:close/>
              </a:path>
              <a:path w="1480184" h="128270">
                <a:moveTo>
                  <a:pt x="1446275" y="76199"/>
                </a:moveTo>
                <a:lnTo>
                  <a:pt x="1446275" y="51815"/>
                </a:lnTo>
                <a:lnTo>
                  <a:pt x="1425701" y="64007"/>
                </a:lnTo>
                <a:lnTo>
                  <a:pt x="1446275" y="76199"/>
                </a:lnTo>
                <a:close/>
              </a:path>
            </a:pathLst>
          </a:custGeom>
          <a:solidFill>
            <a:srgbClr val="3265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71"/>
          <p:cNvSpPr txBox="1"/>
          <p:nvPr/>
        </p:nvSpPr>
        <p:spPr>
          <a:xfrm>
            <a:off x="1051746" y="1420526"/>
            <a:ext cx="6867051" cy="346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50" b="1" spc="5" dirty="0">
                <a:latin typeface="Calibri" panose="020F0502020204030204"/>
                <a:cs typeface="Calibri" panose="020F0502020204030204"/>
              </a:rPr>
              <a:t>M</a:t>
            </a:r>
            <a:r>
              <a:rPr sz="2250" b="1" spc="-5" dirty="0">
                <a:latin typeface="Calibri" panose="020F0502020204030204"/>
                <a:cs typeface="Calibri" panose="020F0502020204030204"/>
              </a:rPr>
              <a:t>E</a:t>
            </a:r>
            <a:r>
              <a:rPr sz="2250" b="1" spc="-65" dirty="0">
                <a:latin typeface="Calibri" panose="020F0502020204030204"/>
                <a:cs typeface="Calibri" panose="020F0502020204030204"/>
              </a:rPr>
              <a:t>T</a:t>
            </a:r>
            <a:r>
              <a:rPr sz="2250" b="1" spc="-5" dirty="0">
                <a:latin typeface="Calibri" panose="020F0502020204030204"/>
                <a:cs typeface="Calibri" panose="020F0502020204030204"/>
              </a:rPr>
              <a:t>OD</a:t>
            </a:r>
            <a:r>
              <a:rPr sz="2250" b="1" dirty="0">
                <a:latin typeface="Calibri" panose="020F0502020204030204"/>
                <a:cs typeface="Calibri" panose="020F0502020204030204"/>
              </a:rPr>
              <a:t>E</a:t>
            </a:r>
            <a:r>
              <a:rPr sz="2250" b="1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50" b="1" spc="-5" dirty="0">
                <a:latin typeface="Calibri" panose="020F0502020204030204"/>
                <a:cs typeface="Calibri" panose="020F0502020204030204"/>
              </a:rPr>
              <a:t>D</a:t>
            </a:r>
            <a:r>
              <a:rPr sz="2250" b="1" spc="-30" dirty="0">
                <a:latin typeface="Calibri" panose="020F0502020204030204"/>
                <a:cs typeface="Calibri" panose="020F0502020204030204"/>
              </a:rPr>
              <a:t>E</a:t>
            </a:r>
            <a:r>
              <a:rPr sz="2250" b="1" dirty="0">
                <a:latin typeface="Calibri" panose="020F0502020204030204"/>
                <a:cs typeface="Calibri" panose="020F0502020204030204"/>
              </a:rPr>
              <a:t>SI</a:t>
            </a:r>
            <a:r>
              <a:rPr sz="2250" b="1" spc="-5" dirty="0">
                <a:latin typeface="Calibri" panose="020F0502020204030204"/>
                <a:cs typeface="Calibri" panose="020F0502020204030204"/>
              </a:rPr>
              <a:t>G</a:t>
            </a:r>
            <a:r>
              <a:rPr sz="2250" b="1" dirty="0">
                <a:latin typeface="Calibri" panose="020F0502020204030204"/>
                <a:cs typeface="Calibri" panose="020F0502020204030204"/>
              </a:rPr>
              <a:t>N,</a:t>
            </a:r>
            <a:r>
              <a:rPr sz="2250" b="1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50" b="1" dirty="0">
                <a:latin typeface="Calibri" panose="020F0502020204030204"/>
                <a:cs typeface="Calibri" panose="020F0502020204030204"/>
              </a:rPr>
              <a:t>BID</a:t>
            </a:r>
            <a:r>
              <a:rPr sz="2250" b="1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50" b="1" spc="-5" dirty="0">
                <a:latin typeface="Calibri" panose="020F0502020204030204"/>
                <a:cs typeface="Calibri" panose="020F0502020204030204"/>
              </a:rPr>
              <a:t>A</a:t>
            </a:r>
            <a:r>
              <a:rPr sz="2250" b="1" dirty="0">
                <a:latin typeface="Calibri" panose="020F0502020204030204"/>
                <a:cs typeface="Calibri" panose="020F0502020204030204"/>
              </a:rPr>
              <a:t>ND</a:t>
            </a:r>
            <a:r>
              <a:rPr sz="2250" b="1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50" b="1" dirty="0">
                <a:latin typeface="Calibri" panose="020F0502020204030204"/>
                <a:cs typeface="Calibri" panose="020F0502020204030204"/>
              </a:rPr>
              <a:t>B</a:t>
            </a:r>
            <a:r>
              <a:rPr sz="2250" b="1" spc="-5" dirty="0">
                <a:latin typeface="Calibri" panose="020F0502020204030204"/>
                <a:cs typeface="Calibri" panose="020F0502020204030204"/>
              </a:rPr>
              <a:t>U</a:t>
            </a:r>
            <a:r>
              <a:rPr sz="2250" b="1" dirty="0">
                <a:latin typeface="Calibri" panose="020F0502020204030204"/>
                <a:cs typeface="Calibri" panose="020F0502020204030204"/>
              </a:rPr>
              <a:t>I</a:t>
            </a:r>
            <a:r>
              <a:rPr sz="2250" b="1" spc="-10" dirty="0">
                <a:latin typeface="Calibri" panose="020F0502020204030204"/>
                <a:cs typeface="Calibri" panose="020F0502020204030204"/>
              </a:rPr>
              <a:t>L</a:t>
            </a:r>
            <a:r>
              <a:rPr sz="2250" b="1" dirty="0">
                <a:latin typeface="Calibri" panose="020F0502020204030204"/>
                <a:cs typeface="Calibri" panose="020F0502020204030204"/>
              </a:rPr>
              <a:t>D</a:t>
            </a:r>
            <a:r>
              <a:rPr lang="en-US" sz="2250" b="1" dirty="0">
                <a:latin typeface="Calibri" panose="020F0502020204030204"/>
                <a:cs typeface="Calibri" panose="020F0502020204030204"/>
              </a:rPr>
              <a:t>/DBB</a:t>
            </a:r>
            <a:r>
              <a:rPr sz="2250" b="1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50" b="1" spc="-5" dirty="0">
                <a:latin typeface="Calibri" panose="020F0502020204030204"/>
                <a:cs typeface="Calibri" panose="020F0502020204030204"/>
              </a:rPr>
              <a:t>(</a:t>
            </a:r>
            <a:r>
              <a:rPr sz="2250" b="1" spc="-110" dirty="0">
                <a:latin typeface="Calibri" panose="020F0502020204030204"/>
                <a:cs typeface="Calibri" panose="020F0502020204030204"/>
              </a:rPr>
              <a:t>K</a:t>
            </a:r>
            <a:r>
              <a:rPr sz="2250" b="1" spc="-5" dirty="0">
                <a:latin typeface="Calibri" panose="020F0502020204030204"/>
                <a:cs typeface="Calibri" panose="020F0502020204030204"/>
              </a:rPr>
              <a:t>O</a:t>
            </a:r>
            <a:r>
              <a:rPr sz="2250" b="1" dirty="0">
                <a:latin typeface="Calibri" panose="020F0502020204030204"/>
                <a:cs typeface="Calibri" panose="020F0502020204030204"/>
              </a:rPr>
              <a:t>N</a:t>
            </a:r>
            <a:r>
              <a:rPr sz="2250" b="1" spc="-5" dirty="0">
                <a:latin typeface="Calibri" panose="020F0502020204030204"/>
                <a:cs typeface="Calibri" panose="020F0502020204030204"/>
              </a:rPr>
              <a:t>VE</a:t>
            </a:r>
            <a:r>
              <a:rPr sz="2250" b="1" dirty="0">
                <a:latin typeface="Calibri" panose="020F0502020204030204"/>
                <a:cs typeface="Calibri" panose="020F0502020204030204"/>
              </a:rPr>
              <a:t>NSI</a:t>
            </a:r>
            <a:r>
              <a:rPr sz="2250" b="1" spc="-5" dirty="0">
                <a:latin typeface="Calibri" panose="020F0502020204030204"/>
                <a:cs typeface="Calibri" panose="020F0502020204030204"/>
              </a:rPr>
              <a:t>O</a:t>
            </a:r>
            <a:r>
              <a:rPr sz="2250" b="1" dirty="0">
                <a:latin typeface="Calibri" panose="020F0502020204030204"/>
                <a:cs typeface="Calibri" panose="020F0502020204030204"/>
              </a:rPr>
              <a:t>N</a:t>
            </a:r>
            <a:r>
              <a:rPr sz="2250" b="1" spc="-5" dirty="0">
                <a:latin typeface="Calibri" panose="020F0502020204030204"/>
                <a:cs typeface="Calibri" panose="020F0502020204030204"/>
              </a:rPr>
              <a:t>A</a:t>
            </a:r>
            <a:r>
              <a:rPr sz="2250" b="1" spc="-10" dirty="0">
                <a:latin typeface="Calibri" panose="020F0502020204030204"/>
                <a:cs typeface="Calibri" panose="020F0502020204030204"/>
              </a:rPr>
              <a:t>L</a:t>
            </a:r>
            <a:r>
              <a:rPr sz="2250" b="1" dirty="0">
                <a:latin typeface="Calibri" panose="020F0502020204030204"/>
                <a:cs typeface="Calibri" panose="020F0502020204030204"/>
              </a:rPr>
              <a:t>)</a:t>
            </a:r>
          </a:p>
        </p:txBody>
      </p:sp>
      <p:sp>
        <p:nvSpPr>
          <p:cNvPr id="70" name="object 72"/>
          <p:cNvSpPr txBox="1"/>
          <p:nvPr/>
        </p:nvSpPr>
        <p:spPr>
          <a:xfrm>
            <a:off x="9791102" y="2990131"/>
            <a:ext cx="430775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i="1" spc="-5" dirty="0">
                <a:latin typeface="Calibri" panose="020F0502020204030204"/>
                <a:cs typeface="Calibri" panose="020F0502020204030204"/>
              </a:rPr>
              <a:t>t</a:t>
            </a:r>
            <a:r>
              <a:rPr sz="1500" i="1" dirty="0">
                <a:latin typeface="Calibri" panose="020F0502020204030204"/>
                <a:cs typeface="Calibri" panose="020F0502020204030204"/>
              </a:rPr>
              <a:t>ime</a:t>
            </a:r>
            <a:endParaRPr sz="15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71" name="object 75"/>
          <p:cNvSpPr/>
          <p:nvPr/>
        </p:nvSpPr>
        <p:spPr>
          <a:xfrm>
            <a:off x="2514289" y="4342840"/>
            <a:ext cx="1801971" cy="513486"/>
          </a:xfrm>
          <a:custGeom>
            <a:avLst/>
            <a:gdLst/>
            <a:ahLst/>
            <a:cxnLst/>
            <a:rect l="l" t="t" r="r" b="b"/>
            <a:pathLst>
              <a:path w="1868805" h="565785">
                <a:moveTo>
                  <a:pt x="1868420" y="281939"/>
                </a:moveTo>
                <a:lnTo>
                  <a:pt x="1760216" y="0"/>
                </a:lnTo>
                <a:lnTo>
                  <a:pt x="0" y="0"/>
                </a:lnTo>
                <a:lnTo>
                  <a:pt x="0" y="565403"/>
                </a:lnTo>
                <a:lnTo>
                  <a:pt x="1760216" y="565403"/>
                </a:lnTo>
                <a:lnTo>
                  <a:pt x="1868420" y="281939"/>
                </a:lnTo>
                <a:close/>
              </a:path>
            </a:pathLst>
          </a:custGeom>
          <a:solidFill>
            <a:srgbClr val="6181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6"/>
          <p:cNvSpPr/>
          <p:nvPr/>
        </p:nvSpPr>
        <p:spPr>
          <a:xfrm>
            <a:off x="5612756" y="4207420"/>
            <a:ext cx="2225000" cy="301983"/>
          </a:xfrm>
          <a:custGeom>
            <a:avLst/>
            <a:gdLst/>
            <a:ahLst/>
            <a:cxnLst/>
            <a:rect l="l" t="t" r="r" b="b"/>
            <a:pathLst>
              <a:path w="1868804" h="332739">
                <a:moveTo>
                  <a:pt x="1868423" y="166115"/>
                </a:moveTo>
                <a:lnTo>
                  <a:pt x="1804415" y="0"/>
                </a:lnTo>
                <a:lnTo>
                  <a:pt x="0" y="0"/>
                </a:lnTo>
                <a:lnTo>
                  <a:pt x="0" y="332231"/>
                </a:lnTo>
                <a:lnTo>
                  <a:pt x="1804415" y="332231"/>
                </a:lnTo>
                <a:lnTo>
                  <a:pt x="1868423" y="166115"/>
                </a:lnTo>
                <a:close/>
              </a:path>
            </a:pathLst>
          </a:custGeom>
          <a:solidFill>
            <a:srgbClr val="45B3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7"/>
          <p:cNvSpPr/>
          <p:nvPr/>
        </p:nvSpPr>
        <p:spPr>
          <a:xfrm>
            <a:off x="6166065" y="4568087"/>
            <a:ext cx="4450915" cy="301983"/>
          </a:xfrm>
          <a:custGeom>
            <a:avLst/>
            <a:gdLst/>
            <a:ahLst/>
            <a:cxnLst/>
            <a:rect l="l" t="t" r="r" b="b"/>
            <a:pathLst>
              <a:path w="4000500" h="332739">
                <a:moveTo>
                  <a:pt x="4000499" y="166115"/>
                </a:moveTo>
                <a:lnTo>
                  <a:pt x="3938015" y="0"/>
                </a:lnTo>
                <a:lnTo>
                  <a:pt x="0" y="0"/>
                </a:lnTo>
                <a:lnTo>
                  <a:pt x="0" y="332231"/>
                </a:lnTo>
                <a:lnTo>
                  <a:pt x="3938015" y="332231"/>
                </a:lnTo>
                <a:lnTo>
                  <a:pt x="4000499" y="166115"/>
                </a:lnTo>
                <a:close/>
              </a:path>
            </a:pathLst>
          </a:custGeom>
          <a:solidFill>
            <a:srgbClr val="45B3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81"/>
          <p:cNvSpPr txBox="1"/>
          <p:nvPr/>
        </p:nvSpPr>
        <p:spPr>
          <a:xfrm>
            <a:off x="6217791" y="4218525"/>
            <a:ext cx="120544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b="1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D</a:t>
            </a:r>
            <a:r>
              <a:rPr sz="1500" b="1" spc="-2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e</a:t>
            </a:r>
            <a:r>
              <a:rPr sz="1500" b="1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t</a:t>
            </a:r>
            <a:r>
              <a:rPr sz="1500" b="1" spc="-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a</a:t>
            </a:r>
            <a:r>
              <a:rPr sz="1500" b="1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il</a:t>
            </a:r>
            <a:r>
              <a:rPr sz="1500" b="1" spc="-3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b="1" spc="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d</a:t>
            </a:r>
            <a:r>
              <a:rPr sz="1500" b="1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e</a:t>
            </a:r>
            <a:r>
              <a:rPr sz="1500" b="1" spc="-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s</a:t>
            </a:r>
            <a:r>
              <a:rPr sz="1500" b="1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ign</a:t>
            </a:r>
            <a:endParaRPr sz="1500" dirty="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75" name="object 82"/>
          <p:cNvSpPr txBox="1"/>
          <p:nvPr/>
        </p:nvSpPr>
        <p:spPr>
          <a:xfrm>
            <a:off x="7718127" y="4596660"/>
            <a:ext cx="119820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b="1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Co</a:t>
            </a:r>
            <a:r>
              <a:rPr sz="1500" b="1" spc="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n</a:t>
            </a:r>
            <a:r>
              <a:rPr sz="1500" b="1" spc="-1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s</a:t>
            </a:r>
            <a:r>
              <a:rPr sz="1500" b="1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tr</a:t>
            </a:r>
            <a:r>
              <a:rPr sz="1500" b="1" spc="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u</a:t>
            </a:r>
            <a:r>
              <a:rPr sz="1500" b="1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ction</a:t>
            </a:r>
            <a:endParaRPr sz="15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76" name="object 84"/>
          <p:cNvSpPr/>
          <p:nvPr/>
        </p:nvSpPr>
        <p:spPr>
          <a:xfrm>
            <a:off x="10863673" y="3547286"/>
            <a:ext cx="0" cy="99700"/>
          </a:xfrm>
          <a:custGeom>
            <a:avLst/>
            <a:gdLst/>
            <a:ahLst/>
            <a:cxnLst/>
            <a:rect l="l" t="t" r="r" b="b"/>
            <a:pathLst>
              <a:path h="109854">
                <a:moveTo>
                  <a:pt x="0" y="0"/>
                </a:moveTo>
                <a:lnTo>
                  <a:pt x="0" y="109727"/>
                </a:lnTo>
              </a:path>
            </a:pathLst>
          </a:custGeom>
          <a:ln w="28701">
            <a:solidFill>
              <a:schemeClr val="accent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85"/>
          <p:cNvSpPr/>
          <p:nvPr/>
        </p:nvSpPr>
        <p:spPr>
          <a:xfrm>
            <a:off x="10863673" y="3675259"/>
            <a:ext cx="0" cy="98548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0"/>
                </a:moveTo>
                <a:lnTo>
                  <a:pt x="0" y="108203"/>
                </a:lnTo>
              </a:path>
            </a:pathLst>
          </a:custGeom>
          <a:ln w="28701">
            <a:solidFill>
              <a:schemeClr val="accent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86"/>
          <p:cNvSpPr/>
          <p:nvPr/>
        </p:nvSpPr>
        <p:spPr>
          <a:xfrm>
            <a:off x="10863673" y="3848150"/>
            <a:ext cx="0" cy="99700"/>
          </a:xfrm>
          <a:custGeom>
            <a:avLst/>
            <a:gdLst/>
            <a:ahLst/>
            <a:cxnLst/>
            <a:rect l="l" t="t" r="r" b="b"/>
            <a:pathLst>
              <a:path h="109854">
                <a:moveTo>
                  <a:pt x="0" y="0"/>
                </a:moveTo>
                <a:lnTo>
                  <a:pt x="0" y="109727"/>
                </a:lnTo>
              </a:path>
            </a:pathLst>
          </a:custGeom>
          <a:ln w="28701">
            <a:solidFill>
              <a:schemeClr val="accent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87"/>
          <p:cNvSpPr/>
          <p:nvPr/>
        </p:nvSpPr>
        <p:spPr>
          <a:xfrm>
            <a:off x="10863673" y="4022424"/>
            <a:ext cx="0" cy="99700"/>
          </a:xfrm>
          <a:custGeom>
            <a:avLst/>
            <a:gdLst/>
            <a:ahLst/>
            <a:cxnLst/>
            <a:rect l="l" t="t" r="r" b="b"/>
            <a:pathLst>
              <a:path h="109854">
                <a:moveTo>
                  <a:pt x="0" y="0"/>
                </a:moveTo>
                <a:lnTo>
                  <a:pt x="0" y="109727"/>
                </a:lnTo>
              </a:path>
            </a:pathLst>
          </a:custGeom>
          <a:ln w="28701">
            <a:solidFill>
              <a:schemeClr val="accent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8"/>
          <p:cNvSpPr/>
          <p:nvPr/>
        </p:nvSpPr>
        <p:spPr>
          <a:xfrm>
            <a:off x="10863673" y="4196698"/>
            <a:ext cx="0" cy="99700"/>
          </a:xfrm>
          <a:custGeom>
            <a:avLst/>
            <a:gdLst/>
            <a:ahLst/>
            <a:cxnLst/>
            <a:rect l="l" t="t" r="r" b="b"/>
            <a:pathLst>
              <a:path h="109854">
                <a:moveTo>
                  <a:pt x="0" y="0"/>
                </a:moveTo>
                <a:lnTo>
                  <a:pt x="0" y="109727"/>
                </a:lnTo>
              </a:path>
            </a:pathLst>
          </a:custGeom>
          <a:ln w="28701">
            <a:solidFill>
              <a:schemeClr val="accent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9"/>
          <p:cNvSpPr/>
          <p:nvPr/>
        </p:nvSpPr>
        <p:spPr>
          <a:xfrm>
            <a:off x="10848035" y="4381345"/>
            <a:ext cx="31856" cy="0"/>
          </a:xfrm>
          <a:custGeom>
            <a:avLst/>
            <a:gdLst/>
            <a:ahLst/>
            <a:cxnLst/>
            <a:rect l="l" t="t" r="r" b="b"/>
            <a:pathLst>
              <a:path w="27940">
                <a:moveTo>
                  <a:pt x="0" y="0"/>
                </a:moveTo>
                <a:lnTo>
                  <a:pt x="27431" y="0"/>
                </a:lnTo>
              </a:path>
            </a:pathLst>
          </a:custGeom>
          <a:ln w="24129">
            <a:solidFill>
              <a:schemeClr val="accent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90"/>
          <p:cNvSpPr/>
          <p:nvPr/>
        </p:nvSpPr>
        <p:spPr>
          <a:xfrm>
            <a:off x="10946756" y="3762832"/>
            <a:ext cx="0" cy="99700"/>
          </a:xfrm>
          <a:custGeom>
            <a:avLst/>
            <a:gdLst/>
            <a:ahLst/>
            <a:cxnLst/>
            <a:rect l="l" t="t" r="r" b="b"/>
            <a:pathLst>
              <a:path h="109854">
                <a:moveTo>
                  <a:pt x="0" y="0"/>
                </a:moveTo>
                <a:lnTo>
                  <a:pt x="0" y="109727"/>
                </a:lnTo>
              </a:path>
            </a:pathLst>
          </a:custGeom>
          <a:ln w="28701">
            <a:solidFill>
              <a:schemeClr val="accent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91"/>
          <p:cNvSpPr/>
          <p:nvPr/>
        </p:nvSpPr>
        <p:spPr>
          <a:xfrm>
            <a:off x="10946756" y="3937105"/>
            <a:ext cx="0" cy="98548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0"/>
                </a:moveTo>
                <a:lnTo>
                  <a:pt x="0" y="108203"/>
                </a:lnTo>
              </a:path>
            </a:pathLst>
          </a:custGeom>
          <a:ln w="28701">
            <a:solidFill>
              <a:schemeClr val="accent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92"/>
          <p:cNvSpPr/>
          <p:nvPr/>
        </p:nvSpPr>
        <p:spPr>
          <a:xfrm>
            <a:off x="10946756" y="4109996"/>
            <a:ext cx="0" cy="99700"/>
          </a:xfrm>
          <a:custGeom>
            <a:avLst/>
            <a:gdLst/>
            <a:ahLst/>
            <a:cxnLst/>
            <a:rect l="l" t="t" r="r" b="b"/>
            <a:pathLst>
              <a:path h="109854">
                <a:moveTo>
                  <a:pt x="0" y="0"/>
                </a:moveTo>
                <a:lnTo>
                  <a:pt x="0" y="109727"/>
                </a:lnTo>
              </a:path>
            </a:pathLst>
          </a:custGeom>
          <a:ln w="28701">
            <a:solidFill>
              <a:schemeClr val="accent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93"/>
          <p:cNvSpPr/>
          <p:nvPr/>
        </p:nvSpPr>
        <p:spPr>
          <a:xfrm>
            <a:off x="10946756" y="4284270"/>
            <a:ext cx="0" cy="99700"/>
          </a:xfrm>
          <a:custGeom>
            <a:avLst/>
            <a:gdLst/>
            <a:ahLst/>
            <a:cxnLst/>
            <a:rect l="l" t="t" r="r" b="b"/>
            <a:pathLst>
              <a:path h="109854">
                <a:moveTo>
                  <a:pt x="0" y="0"/>
                </a:moveTo>
                <a:lnTo>
                  <a:pt x="0" y="109727"/>
                </a:lnTo>
              </a:path>
            </a:pathLst>
          </a:custGeom>
          <a:ln w="28701">
            <a:solidFill>
              <a:schemeClr val="accent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94"/>
          <p:cNvSpPr/>
          <p:nvPr/>
        </p:nvSpPr>
        <p:spPr>
          <a:xfrm>
            <a:off x="10946756" y="4458544"/>
            <a:ext cx="0" cy="99700"/>
          </a:xfrm>
          <a:custGeom>
            <a:avLst/>
            <a:gdLst/>
            <a:ahLst/>
            <a:cxnLst/>
            <a:rect l="l" t="t" r="r" b="b"/>
            <a:pathLst>
              <a:path h="109854">
                <a:moveTo>
                  <a:pt x="0" y="0"/>
                </a:moveTo>
                <a:lnTo>
                  <a:pt x="0" y="109727"/>
                </a:lnTo>
              </a:path>
            </a:pathLst>
          </a:custGeom>
          <a:ln w="28701">
            <a:solidFill>
              <a:schemeClr val="accent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95"/>
          <p:cNvSpPr/>
          <p:nvPr/>
        </p:nvSpPr>
        <p:spPr>
          <a:xfrm>
            <a:off x="10946756" y="4632818"/>
            <a:ext cx="0" cy="99700"/>
          </a:xfrm>
          <a:custGeom>
            <a:avLst/>
            <a:gdLst/>
            <a:ahLst/>
            <a:cxnLst/>
            <a:rect l="l" t="t" r="r" b="b"/>
            <a:pathLst>
              <a:path h="109854">
                <a:moveTo>
                  <a:pt x="0" y="0"/>
                </a:moveTo>
                <a:lnTo>
                  <a:pt x="0" y="109727"/>
                </a:lnTo>
              </a:path>
            </a:pathLst>
          </a:custGeom>
          <a:ln w="28701">
            <a:solidFill>
              <a:schemeClr val="accent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96"/>
          <p:cNvSpPr/>
          <p:nvPr/>
        </p:nvSpPr>
        <p:spPr>
          <a:xfrm>
            <a:off x="10946756" y="4807092"/>
            <a:ext cx="0" cy="99700"/>
          </a:xfrm>
          <a:custGeom>
            <a:avLst/>
            <a:gdLst/>
            <a:ahLst/>
            <a:cxnLst/>
            <a:rect l="l" t="t" r="r" b="b"/>
            <a:pathLst>
              <a:path h="109854">
                <a:moveTo>
                  <a:pt x="0" y="0"/>
                </a:moveTo>
                <a:lnTo>
                  <a:pt x="0" y="109727"/>
                </a:lnTo>
              </a:path>
            </a:pathLst>
          </a:custGeom>
          <a:ln w="28701">
            <a:solidFill>
              <a:schemeClr val="accent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97"/>
          <p:cNvSpPr/>
          <p:nvPr/>
        </p:nvSpPr>
        <p:spPr>
          <a:xfrm>
            <a:off x="10946756" y="4981366"/>
            <a:ext cx="0" cy="99700"/>
          </a:xfrm>
          <a:custGeom>
            <a:avLst/>
            <a:gdLst/>
            <a:ahLst/>
            <a:cxnLst/>
            <a:rect l="l" t="t" r="r" b="b"/>
            <a:pathLst>
              <a:path h="109854">
                <a:moveTo>
                  <a:pt x="0" y="0"/>
                </a:moveTo>
                <a:lnTo>
                  <a:pt x="0" y="109727"/>
                </a:lnTo>
              </a:path>
            </a:pathLst>
          </a:custGeom>
          <a:ln w="28701">
            <a:solidFill>
              <a:schemeClr val="accent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8"/>
          <p:cNvSpPr/>
          <p:nvPr/>
        </p:nvSpPr>
        <p:spPr>
          <a:xfrm>
            <a:off x="10946756" y="5155639"/>
            <a:ext cx="0" cy="99700"/>
          </a:xfrm>
          <a:custGeom>
            <a:avLst/>
            <a:gdLst/>
            <a:ahLst/>
            <a:cxnLst/>
            <a:rect l="l" t="t" r="r" b="b"/>
            <a:pathLst>
              <a:path h="109854">
                <a:moveTo>
                  <a:pt x="0" y="0"/>
                </a:moveTo>
                <a:lnTo>
                  <a:pt x="0" y="109727"/>
                </a:lnTo>
              </a:path>
            </a:pathLst>
          </a:custGeom>
          <a:ln w="28701">
            <a:solidFill>
              <a:schemeClr val="accent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9"/>
          <p:cNvSpPr/>
          <p:nvPr/>
        </p:nvSpPr>
        <p:spPr>
          <a:xfrm>
            <a:off x="10946756" y="5329913"/>
            <a:ext cx="0" cy="99700"/>
          </a:xfrm>
          <a:custGeom>
            <a:avLst/>
            <a:gdLst/>
            <a:ahLst/>
            <a:cxnLst/>
            <a:rect l="l" t="t" r="r" b="b"/>
            <a:pathLst>
              <a:path h="109854">
                <a:moveTo>
                  <a:pt x="0" y="0"/>
                </a:moveTo>
                <a:lnTo>
                  <a:pt x="0" y="109727"/>
                </a:lnTo>
              </a:path>
            </a:pathLst>
          </a:custGeom>
          <a:ln w="28701">
            <a:solidFill>
              <a:schemeClr val="accent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100"/>
          <p:cNvSpPr/>
          <p:nvPr/>
        </p:nvSpPr>
        <p:spPr>
          <a:xfrm>
            <a:off x="10946756" y="5504187"/>
            <a:ext cx="0" cy="99700"/>
          </a:xfrm>
          <a:custGeom>
            <a:avLst/>
            <a:gdLst/>
            <a:ahLst/>
            <a:cxnLst/>
            <a:rect l="l" t="t" r="r" b="b"/>
            <a:pathLst>
              <a:path h="109854">
                <a:moveTo>
                  <a:pt x="0" y="0"/>
                </a:moveTo>
                <a:lnTo>
                  <a:pt x="0" y="109727"/>
                </a:lnTo>
              </a:path>
            </a:pathLst>
          </a:custGeom>
          <a:ln w="28701">
            <a:solidFill>
              <a:schemeClr val="accent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101"/>
          <p:cNvSpPr/>
          <p:nvPr/>
        </p:nvSpPr>
        <p:spPr>
          <a:xfrm>
            <a:off x="10946756" y="5678461"/>
            <a:ext cx="0" cy="99700"/>
          </a:xfrm>
          <a:custGeom>
            <a:avLst/>
            <a:gdLst/>
            <a:ahLst/>
            <a:cxnLst/>
            <a:rect l="l" t="t" r="r" b="b"/>
            <a:pathLst>
              <a:path h="109854">
                <a:moveTo>
                  <a:pt x="0" y="0"/>
                </a:moveTo>
                <a:lnTo>
                  <a:pt x="0" y="109727"/>
                </a:lnTo>
              </a:path>
            </a:pathLst>
          </a:custGeom>
          <a:ln w="28701">
            <a:solidFill>
              <a:schemeClr val="accent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102"/>
          <p:cNvSpPr/>
          <p:nvPr/>
        </p:nvSpPr>
        <p:spPr>
          <a:xfrm>
            <a:off x="10946756" y="5852735"/>
            <a:ext cx="0" cy="99700"/>
          </a:xfrm>
          <a:custGeom>
            <a:avLst/>
            <a:gdLst/>
            <a:ahLst/>
            <a:cxnLst/>
            <a:rect l="l" t="t" r="r" b="b"/>
            <a:pathLst>
              <a:path h="109854">
                <a:moveTo>
                  <a:pt x="0" y="0"/>
                </a:moveTo>
                <a:lnTo>
                  <a:pt x="0" y="109727"/>
                </a:lnTo>
              </a:path>
            </a:pathLst>
          </a:custGeom>
          <a:ln w="28701">
            <a:solidFill>
              <a:schemeClr val="accent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103"/>
          <p:cNvSpPr/>
          <p:nvPr/>
        </p:nvSpPr>
        <p:spPr>
          <a:xfrm>
            <a:off x="10946756" y="6027029"/>
            <a:ext cx="0" cy="62241"/>
          </a:xfrm>
          <a:custGeom>
            <a:avLst/>
            <a:gdLst/>
            <a:ahLst/>
            <a:cxnLst/>
            <a:rect l="l" t="t" r="r" b="b"/>
            <a:pathLst>
              <a:path h="68579">
                <a:moveTo>
                  <a:pt x="0" y="0"/>
                </a:moveTo>
                <a:lnTo>
                  <a:pt x="0" y="68579"/>
                </a:lnTo>
              </a:path>
            </a:pathLst>
          </a:custGeom>
          <a:ln w="28701">
            <a:solidFill>
              <a:schemeClr val="accent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105"/>
          <p:cNvSpPr/>
          <p:nvPr/>
        </p:nvSpPr>
        <p:spPr>
          <a:xfrm>
            <a:off x="9125716" y="5794228"/>
            <a:ext cx="1754188" cy="230452"/>
          </a:xfrm>
          <a:custGeom>
            <a:avLst/>
            <a:gdLst/>
            <a:ahLst/>
            <a:cxnLst/>
            <a:rect l="l" t="t" r="r" b="b"/>
            <a:pathLst>
              <a:path w="2958465" h="128270">
                <a:moveTo>
                  <a:pt x="124967" y="15239"/>
                </a:moveTo>
                <a:lnTo>
                  <a:pt x="120395" y="9143"/>
                </a:lnTo>
                <a:lnTo>
                  <a:pt x="117347" y="3047"/>
                </a:lnTo>
                <a:lnTo>
                  <a:pt x="108203" y="0"/>
                </a:lnTo>
                <a:lnTo>
                  <a:pt x="102107" y="4571"/>
                </a:lnTo>
                <a:lnTo>
                  <a:pt x="0" y="64007"/>
                </a:lnTo>
                <a:lnTo>
                  <a:pt x="25907" y="79088"/>
                </a:lnTo>
                <a:lnTo>
                  <a:pt x="25907" y="50291"/>
                </a:lnTo>
                <a:lnTo>
                  <a:pt x="77247" y="50291"/>
                </a:lnTo>
                <a:lnTo>
                  <a:pt x="115823" y="27431"/>
                </a:lnTo>
                <a:lnTo>
                  <a:pt x="121919" y="24383"/>
                </a:lnTo>
                <a:lnTo>
                  <a:pt x="124967" y="15239"/>
                </a:lnTo>
                <a:close/>
              </a:path>
              <a:path w="2958465" h="128270">
                <a:moveTo>
                  <a:pt x="77247" y="50291"/>
                </a:moveTo>
                <a:lnTo>
                  <a:pt x="25907" y="50291"/>
                </a:lnTo>
                <a:lnTo>
                  <a:pt x="25907" y="77723"/>
                </a:lnTo>
                <a:lnTo>
                  <a:pt x="33527" y="77723"/>
                </a:lnTo>
                <a:lnTo>
                  <a:pt x="33527" y="51815"/>
                </a:lnTo>
                <a:lnTo>
                  <a:pt x="54101" y="64007"/>
                </a:lnTo>
                <a:lnTo>
                  <a:pt x="77247" y="50291"/>
                </a:lnTo>
                <a:close/>
              </a:path>
              <a:path w="2958465" h="128270">
                <a:moveTo>
                  <a:pt x="124967" y="112775"/>
                </a:moveTo>
                <a:lnTo>
                  <a:pt x="121919" y="103631"/>
                </a:lnTo>
                <a:lnTo>
                  <a:pt x="115823" y="100583"/>
                </a:lnTo>
                <a:lnTo>
                  <a:pt x="77247" y="77723"/>
                </a:lnTo>
                <a:lnTo>
                  <a:pt x="25907" y="77723"/>
                </a:lnTo>
                <a:lnTo>
                  <a:pt x="25907" y="79088"/>
                </a:lnTo>
                <a:lnTo>
                  <a:pt x="102107" y="123443"/>
                </a:lnTo>
                <a:lnTo>
                  <a:pt x="108203" y="128015"/>
                </a:lnTo>
                <a:lnTo>
                  <a:pt x="117347" y="124967"/>
                </a:lnTo>
                <a:lnTo>
                  <a:pt x="120395" y="118871"/>
                </a:lnTo>
                <a:lnTo>
                  <a:pt x="124967" y="112775"/>
                </a:lnTo>
                <a:close/>
              </a:path>
              <a:path w="2958465" h="128270">
                <a:moveTo>
                  <a:pt x="54101" y="64007"/>
                </a:moveTo>
                <a:lnTo>
                  <a:pt x="33527" y="51815"/>
                </a:lnTo>
                <a:lnTo>
                  <a:pt x="33527" y="76199"/>
                </a:lnTo>
                <a:lnTo>
                  <a:pt x="54101" y="64007"/>
                </a:lnTo>
                <a:close/>
              </a:path>
              <a:path w="2958465" h="128270">
                <a:moveTo>
                  <a:pt x="77247" y="77723"/>
                </a:moveTo>
                <a:lnTo>
                  <a:pt x="54101" y="64007"/>
                </a:lnTo>
                <a:lnTo>
                  <a:pt x="33527" y="76199"/>
                </a:lnTo>
                <a:lnTo>
                  <a:pt x="33527" y="77723"/>
                </a:lnTo>
                <a:lnTo>
                  <a:pt x="77247" y="77723"/>
                </a:lnTo>
                <a:close/>
              </a:path>
              <a:path w="2958465" h="128270">
                <a:moveTo>
                  <a:pt x="2903981" y="64007"/>
                </a:moveTo>
                <a:lnTo>
                  <a:pt x="2880836" y="50291"/>
                </a:lnTo>
                <a:lnTo>
                  <a:pt x="77247" y="50291"/>
                </a:lnTo>
                <a:lnTo>
                  <a:pt x="54101" y="64007"/>
                </a:lnTo>
                <a:lnTo>
                  <a:pt x="77247" y="77723"/>
                </a:lnTo>
                <a:lnTo>
                  <a:pt x="2880836" y="77723"/>
                </a:lnTo>
                <a:lnTo>
                  <a:pt x="2903981" y="64007"/>
                </a:lnTo>
                <a:close/>
              </a:path>
              <a:path w="2958465" h="128270">
                <a:moveTo>
                  <a:pt x="2958083" y="64007"/>
                </a:moveTo>
                <a:lnTo>
                  <a:pt x="2855975" y="4571"/>
                </a:lnTo>
                <a:lnTo>
                  <a:pt x="2849879" y="0"/>
                </a:lnTo>
                <a:lnTo>
                  <a:pt x="2840735" y="3047"/>
                </a:lnTo>
                <a:lnTo>
                  <a:pt x="2837687" y="9143"/>
                </a:lnTo>
                <a:lnTo>
                  <a:pt x="2833115" y="15239"/>
                </a:lnTo>
                <a:lnTo>
                  <a:pt x="2836163" y="24383"/>
                </a:lnTo>
                <a:lnTo>
                  <a:pt x="2842259" y="27431"/>
                </a:lnTo>
                <a:lnTo>
                  <a:pt x="2880836" y="50291"/>
                </a:lnTo>
                <a:lnTo>
                  <a:pt x="2932175" y="50291"/>
                </a:lnTo>
                <a:lnTo>
                  <a:pt x="2932175" y="79088"/>
                </a:lnTo>
                <a:lnTo>
                  <a:pt x="2958083" y="64007"/>
                </a:lnTo>
                <a:close/>
              </a:path>
              <a:path w="2958465" h="128270">
                <a:moveTo>
                  <a:pt x="2932175" y="79088"/>
                </a:moveTo>
                <a:lnTo>
                  <a:pt x="2932175" y="77723"/>
                </a:lnTo>
                <a:lnTo>
                  <a:pt x="2880836" y="77723"/>
                </a:lnTo>
                <a:lnTo>
                  <a:pt x="2842259" y="100583"/>
                </a:lnTo>
                <a:lnTo>
                  <a:pt x="2836163" y="103631"/>
                </a:lnTo>
                <a:lnTo>
                  <a:pt x="2833115" y="112775"/>
                </a:lnTo>
                <a:lnTo>
                  <a:pt x="2837687" y="118871"/>
                </a:lnTo>
                <a:lnTo>
                  <a:pt x="2840735" y="124967"/>
                </a:lnTo>
                <a:lnTo>
                  <a:pt x="2849879" y="128015"/>
                </a:lnTo>
                <a:lnTo>
                  <a:pt x="2855975" y="123443"/>
                </a:lnTo>
                <a:lnTo>
                  <a:pt x="2932175" y="79088"/>
                </a:lnTo>
                <a:close/>
              </a:path>
              <a:path w="2958465" h="128270">
                <a:moveTo>
                  <a:pt x="2932175" y="77723"/>
                </a:moveTo>
                <a:lnTo>
                  <a:pt x="2932175" y="50291"/>
                </a:lnTo>
                <a:lnTo>
                  <a:pt x="2880836" y="50291"/>
                </a:lnTo>
                <a:lnTo>
                  <a:pt x="2903981" y="64007"/>
                </a:lnTo>
                <a:lnTo>
                  <a:pt x="2924555" y="51815"/>
                </a:lnTo>
                <a:lnTo>
                  <a:pt x="2924555" y="77723"/>
                </a:lnTo>
                <a:lnTo>
                  <a:pt x="2932175" y="77723"/>
                </a:lnTo>
                <a:close/>
              </a:path>
              <a:path w="2958465" h="128270">
                <a:moveTo>
                  <a:pt x="2924555" y="77723"/>
                </a:moveTo>
                <a:lnTo>
                  <a:pt x="2924555" y="76199"/>
                </a:lnTo>
                <a:lnTo>
                  <a:pt x="2903981" y="64007"/>
                </a:lnTo>
                <a:lnTo>
                  <a:pt x="2880836" y="77723"/>
                </a:lnTo>
                <a:lnTo>
                  <a:pt x="2924555" y="77723"/>
                </a:lnTo>
                <a:close/>
              </a:path>
              <a:path w="2958465" h="128270">
                <a:moveTo>
                  <a:pt x="2924555" y="76199"/>
                </a:moveTo>
                <a:lnTo>
                  <a:pt x="2924555" y="51815"/>
                </a:lnTo>
                <a:lnTo>
                  <a:pt x="2903981" y="64007"/>
                </a:lnTo>
                <a:lnTo>
                  <a:pt x="2924555" y="76199"/>
                </a:lnTo>
                <a:close/>
              </a:path>
            </a:pathLst>
          </a:custGeom>
          <a:solidFill>
            <a:srgbClr val="CC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106"/>
          <p:cNvSpPr/>
          <p:nvPr/>
        </p:nvSpPr>
        <p:spPr>
          <a:xfrm>
            <a:off x="2534173" y="5329538"/>
            <a:ext cx="1782088" cy="511757"/>
          </a:xfrm>
          <a:custGeom>
            <a:avLst/>
            <a:gdLst/>
            <a:ahLst/>
            <a:cxnLst/>
            <a:rect l="l" t="t" r="r" b="b"/>
            <a:pathLst>
              <a:path w="1868805" h="563879">
                <a:moveTo>
                  <a:pt x="1868420" y="281939"/>
                </a:moveTo>
                <a:lnTo>
                  <a:pt x="1760216" y="0"/>
                </a:lnTo>
                <a:lnTo>
                  <a:pt x="0" y="0"/>
                </a:lnTo>
                <a:lnTo>
                  <a:pt x="0" y="563879"/>
                </a:lnTo>
                <a:lnTo>
                  <a:pt x="1760216" y="563879"/>
                </a:lnTo>
                <a:lnTo>
                  <a:pt x="1868420" y="281939"/>
                </a:lnTo>
                <a:close/>
              </a:path>
            </a:pathLst>
          </a:custGeom>
          <a:solidFill>
            <a:srgbClr val="6181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107"/>
          <p:cNvSpPr txBox="1"/>
          <p:nvPr/>
        </p:nvSpPr>
        <p:spPr>
          <a:xfrm>
            <a:off x="2573818" y="5348588"/>
            <a:ext cx="1126227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spc="-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P</a:t>
            </a:r>
            <a:r>
              <a:rPr sz="1500" spc="-2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r</a:t>
            </a:r>
            <a:r>
              <a:rPr sz="15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elimi</a:t>
            </a:r>
            <a:r>
              <a:rPr sz="1500" spc="-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na</a:t>
            </a:r>
            <a:r>
              <a:rPr sz="1500" spc="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r</a:t>
            </a:r>
            <a:r>
              <a:rPr sz="15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y</a:t>
            </a:r>
            <a:r>
              <a:rPr sz="1500" spc="-4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endParaRPr lang="en-US" sz="1500" spc="-40" dirty="0">
              <a:solidFill>
                <a:srgbClr val="FFFFFF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1500" spc="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D</a:t>
            </a:r>
            <a:r>
              <a:rPr sz="15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e</a:t>
            </a:r>
            <a:r>
              <a:rPr sz="1500" spc="-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s</a:t>
            </a:r>
            <a:r>
              <a:rPr sz="15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i</a:t>
            </a:r>
            <a:r>
              <a:rPr sz="1500" spc="-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g</a:t>
            </a:r>
            <a:r>
              <a:rPr sz="15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n</a:t>
            </a:r>
            <a:endParaRPr sz="1500" dirty="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99" name="object 108"/>
          <p:cNvSpPr/>
          <p:nvPr/>
        </p:nvSpPr>
        <p:spPr>
          <a:xfrm>
            <a:off x="5612756" y="5246245"/>
            <a:ext cx="2225000" cy="301983"/>
          </a:xfrm>
          <a:custGeom>
            <a:avLst/>
            <a:gdLst/>
            <a:ahLst/>
            <a:cxnLst/>
            <a:rect l="l" t="t" r="r" b="b"/>
            <a:pathLst>
              <a:path w="1868804" h="332739">
                <a:moveTo>
                  <a:pt x="1868423" y="166115"/>
                </a:moveTo>
                <a:lnTo>
                  <a:pt x="1804415" y="0"/>
                </a:lnTo>
                <a:lnTo>
                  <a:pt x="0" y="0"/>
                </a:lnTo>
                <a:lnTo>
                  <a:pt x="0" y="332231"/>
                </a:lnTo>
                <a:lnTo>
                  <a:pt x="1804415" y="332231"/>
                </a:lnTo>
                <a:lnTo>
                  <a:pt x="1868423" y="166115"/>
                </a:lnTo>
                <a:close/>
              </a:path>
            </a:pathLst>
          </a:custGeom>
          <a:solidFill>
            <a:srgbClr val="45B3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11"/>
          <p:cNvSpPr/>
          <p:nvPr/>
        </p:nvSpPr>
        <p:spPr>
          <a:xfrm>
            <a:off x="6166066" y="5584915"/>
            <a:ext cx="2843828" cy="300254"/>
          </a:xfrm>
          <a:custGeom>
            <a:avLst/>
            <a:gdLst/>
            <a:ahLst/>
            <a:cxnLst/>
            <a:rect l="l" t="t" r="r" b="b"/>
            <a:pathLst>
              <a:path w="2522220" h="330834">
                <a:moveTo>
                  <a:pt x="2522219" y="166115"/>
                </a:moveTo>
                <a:lnTo>
                  <a:pt x="2458211" y="0"/>
                </a:lnTo>
                <a:lnTo>
                  <a:pt x="0" y="0"/>
                </a:lnTo>
                <a:lnTo>
                  <a:pt x="0" y="330707"/>
                </a:lnTo>
                <a:lnTo>
                  <a:pt x="2458211" y="330707"/>
                </a:lnTo>
                <a:lnTo>
                  <a:pt x="2522219" y="166115"/>
                </a:lnTo>
                <a:close/>
              </a:path>
            </a:pathLst>
          </a:custGeom>
          <a:solidFill>
            <a:srgbClr val="45B3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12"/>
          <p:cNvSpPr/>
          <p:nvPr/>
        </p:nvSpPr>
        <p:spPr>
          <a:xfrm>
            <a:off x="6166065" y="5923801"/>
            <a:ext cx="2843829" cy="301983"/>
          </a:xfrm>
          <a:custGeom>
            <a:avLst/>
            <a:gdLst/>
            <a:ahLst/>
            <a:cxnLst/>
            <a:rect l="l" t="t" r="r" b="b"/>
            <a:pathLst>
              <a:path w="2522220" h="332740">
                <a:moveTo>
                  <a:pt x="2522219" y="166115"/>
                </a:moveTo>
                <a:lnTo>
                  <a:pt x="2458211" y="0"/>
                </a:lnTo>
                <a:lnTo>
                  <a:pt x="0" y="0"/>
                </a:lnTo>
                <a:lnTo>
                  <a:pt x="0" y="332231"/>
                </a:lnTo>
                <a:lnTo>
                  <a:pt x="2458211" y="332231"/>
                </a:lnTo>
                <a:lnTo>
                  <a:pt x="2522219" y="166115"/>
                </a:lnTo>
                <a:close/>
              </a:path>
            </a:pathLst>
          </a:custGeom>
          <a:solidFill>
            <a:srgbClr val="45B3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16"/>
          <p:cNvSpPr/>
          <p:nvPr/>
        </p:nvSpPr>
        <p:spPr>
          <a:xfrm>
            <a:off x="9025824" y="4922839"/>
            <a:ext cx="0" cy="99700"/>
          </a:xfrm>
          <a:custGeom>
            <a:avLst/>
            <a:gdLst/>
            <a:ahLst/>
            <a:cxnLst/>
            <a:rect l="l" t="t" r="r" b="b"/>
            <a:pathLst>
              <a:path h="109854">
                <a:moveTo>
                  <a:pt x="0" y="0"/>
                </a:moveTo>
                <a:lnTo>
                  <a:pt x="0" y="109727"/>
                </a:lnTo>
              </a:path>
            </a:pathLst>
          </a:custGeom>
          <a:ln w="28701">
            <a:solidFill>
              <a:schemeClr val="accent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17"/>
          <p:cNvSpPr/>
          <p:nvPr/>
        </p:nvSpPr>
        <p:spPr>
          <a:xfrm>
            <a:off x="9025824" y="5016088"/>
            <a:ext cx="0" cy="99700"/>
          </a:xfrm>
          <a:custGeom>
            <a:avLst/>
            <a:gdLst/>
            <a:ahLst/>
            <a:cxnLst/>
            <a:rect l="l" t="t" r="r" b="b"/>
            <a:pathLst>
              <a:path h="109854">
                <a:moveTo>
                  <a:pt x="0" y="0"/>
                </a:moveTo>
                <a:lnTo>
                  <a:pt x="0" y="109727"/>
                </a:lnTo>
              </a:path>
            </a:pathLst>
          </a:custGeom>
          <a:ln w="28701">
            <a:solidFill>
              <a:schemeClr val="accent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18"/>
          <p:cNvSpPr/>
          <p:nvPr/>
        </p:nvSpPr>
        <p:spPr>
          <a:xfrm>
            <a:off x="9025824" y="5190362"/>
            <a:ext cx="0" cy="99700"/>
          </a:xfrm>
          <a:custGeom>
            <a:avLst/>
            <a:gdLst/>
            <a:ahLst/>
            <a:cxnLst/>
            <a:rect l="l" t="t" r="r" b="b"/>
            <a:pathLst>
              <a:path h="109854">
                <a:moveTo>
                  <a:pt x="0" y="0"/>
                </a:moveTo>
                <a:lnTo>
                  <a:pt x="0" y="109727"/>
                </a:lnTo>
              </a:path>
            </a:pathLst>
          </a:custGeom>
          <a:ln w="28701">
            <a:solidFill>
              <a:schemeClr val="accent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19"/>
          <p:cNvSpPr/>
          <p:nvPr/>
        </p:nvSpPr>
        <p:spPr>
          <a:xfrm>
            <a:off x="9025824" y="5364637"/>
            <a:ext cx="0" cy="99700"/>
          </a:xfrm>
          <a:custGeom>
            <a:avLst/>
            <a:gdLst/>
            <a:ahLst/>
            <a:cxnLst/>
            <a:rect l="l" t="t" r="r" b="b"/>
            <a:pathLst>
              <a:path h="109854">
                <a:moveTo>
                  <a:pt x="0" y="0"/>
                </a:moveTo>
                <a:lnTo>
                  <a:pt x="0" y="109727"/>
                </a:lnTo>
              </a:path>
            </a:pathLst>
          </a:custGeom>
          <a:ln w="28701">
            <a:solidFill>
              <a:schemeClr val="accent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20"/>
          <p:cNvSpPr/>
          <p:nvPr/>
        </p:nvSpPr>
        <p:spPr>
          <a:xfrm>
            <a:off x="9025824" y="5538910"/>
            <a:ext cx="0" cy="99700"/>
          </a:xfrm>
          <a:custGeom>
            <a:avLst/>
            <a:gdLst/>
            <a:ahLst/>
            <a:cxnLst/>
            <a:rect l="l" t="t" r="r" b="b"/>
            <a:pathLst>
              <a:path h="109854">
                <a:moveTo>
                  <a:pt x="0" y="0"/>
                </a:moveTo>
                <a:lnTo>
                  <a:pt x="0" y="109727"/>
                </a:lnTo>
              </a:path>
            </a:pathLst>
          </a:custGeom>
          <a:ln w="28701">
            <a:solidFill>
              <a:schemeClr val="accent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21"/>
          <p:cNvSpPr/>
          <p:nvPr/>
        </p:nvSpPr>
        <p:spPr>
          <a:xfrm>
            <a:off x="9025824" y="5713183"/>
            <a:ext cx="0" cy="99700"/>
          </a:xfrm>
          <a:custGeom>
            <a:avLst/>
            <a:gdLst/>
            <a:ahLst/>
            <a:cxnLst/>
            <a:rect l="l" t="t" r="r" b="b"/>
            <a:pathLst>
              <a:path h="109854">
                <a:moveTo>
                  <a:pt x="0" y="0"/>
                </a:moveTo>
                <a:lnTo>
                  <a:pt x="0" y="109727"/>
                </a:lnTo>
              </a:path>
            </a:pathLst>
          </a:custGeom>
          <a:ln w="28701">
            <a:solidFill>
              <a:schemeClr val="accent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22"/>
          <p:cNvSpPr/>
          <p:nvPr/>
        </p:nvSpPr>
        <p:spPr>
          <a:xfrm>
            <a:off x="9025824" y="5887457"/>
            <a:ext cx="0" cy="99700"/>
          </a:xfrm>
          <a:custGeom>
            <a:avLst/>
            <a:gdLst/>
            <a:ahLst/>
            <a:cxnLst/>
            <a:rect l="l" t="t" r="r" b="b"/>
            <a:pathLst>
              <a:path h="109854">
                <a:moveTo>
                  <a:pt x="0" y="0"/>
                </a:moveTo>
                <a:lnTo>
                  <a:pt x="0" y="109727"/>
                </a:lnTo>
              </a:path>
            </a:pathLst>
          </a:custGeom>
          <a:ln w="28701">
            <a:solidFill>
              <a:schemeClr val="accent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26"/>
          <p:cNvSpPr/>
          <p:nvPr/>
        </p:nvSpPr>
        <p:spPr>
          <a:xfrm>
            <a:off x="788687" y="4558867"/>
            <a:ext cx="1687623" cy="115261"/>
          </a:xfrm>
          <a:custGeom>
            <a:avLst/>
            <a:gdLst/>
            <a:ahLst/>
            <a:cxnLst/>
            <a:rect l="l" t="t" r="r" b="b"/>
            <a:pathLst>
              <a:path w="1480184" h="127000">
                <a:moveTo>
                  <a:pt x="126491" y="15239"/>
                </a:moveTo>
                <a:lnTo>
                  <a:pt x="121919" y="7619"/>
                </a:lnTo>
                <a:lnTo>
                  <a:pt x="118871" y="1523"/>
                </a:lnTo>
                <a:lnTo>
                  <a:pt x="109727" y="0"/>
                </a:lnTo>
                <a:lnTo>
                  <a:pt x="103631" y="3047"/>
                </a:lnTo>
                <a:lnTo>
                  <a:pt x="0" y="62483"/>
                </a:lnTo>
                <a:lnTo>
                  <a:pt x="27431" y="78620"/>
                </a:lnTo>
                <a:lnTo>
                  <a:pt x="27431" y="48767"/>
                </a:lnTo>
                <a:lnTo>
                  <a:pt x="80182" y="48767"/>
                </a:lnTo>
                <a:lnTo>
                  <a:pt x="117347" y="27431"/>
                </a:lnTo>
                <a:lnTo>
                  <a:pt x="123443" y="22859"/>
                </a:lnTo>
                <a:lnTo>
                  <a:pt x="126491" y="15239"/>
                </a:lnTo>
                <a:close/>
              </a:path>
              <a:path w="1480184" h="127000">
                <a:moveTo>
                  <a:pt x="80182" y="48767"/>
                </a:moveTo>
                <a:lnTo>
                  <a:pt x="27431" y="48767"/>
                </a:lnTo>
                <a:lnTo>
                  <a:pt x="27431" y="76199"/>
                </a:lnTo>
                <a:lnTo>
                  <a:pt x="35051" y="76199"/>
                </a:lnTo>
                <a:lnTo>
                  <a:pt x="35051" y="50291"/>
                </a:lnTo>
                <a:lnTo>
                  <a:pt x="55952" y="62677"/>
                </a:lnTo>
                <a:lnTo>
                  <a:pt x="80182" y="48767"/>
                </a:lnTo>
                <a:close/>
              </a:path>
              <a:path w="1480184" h="127000">
                <a:moveTo>
                  <a:pt x="126491" y="111251"/>
                </a:moveTo>
                <a:lnTo>
                  <a:pt x="123443" y="102107"/>
                </a:lnTo>
                <a:lnTo>
                  <a:pt x="117347" y="99059"/>
                </a:lnTo>
                <a:lnTo>
                  <a:pt x="78771" y="76199"/>
                </a:lnTo>
                <a:lnTo>
                  <a:pt x="27431" y="76199"/>
                </a:lnTo>
                <a:lnTo>
                  <a:pt x="27431" y="78620"/>
                </a:lnTo>
                <a:lnTo>
                  <a:pt x="103631" y="123443"/>
                </a:lnTo>
                <a:lnTo>
                  <a:pt x="109727" y="126491"/>
                </a:lnTo>
                <a:lnTo>
                  <a:pt x="118871" y="124967"/>
                </a:lnTo>
                <a:lnTo>
                  <a:pt x="121919" y="117347"/>
                </a:lnTo>
                <a:lnTo>
                  <a:pt x="126491" y="111251"/>
                </a:lnTo>
                <a:close/>
              </a:path>
              <a:path w="1480184" h="127000">
                <a:moveTo>
                  <a:pt x="55952" y="62677"/>
                </a:moveTo>
                <a:lnTo>
                  <a:pt x="35051" y="50291"/>
                </a:lnTo>
                <a:lnTo>
                  <a:pt x="35051" y="74675"/>
                </a:lnTo>
                <a:lnTo>
                  <a:pt x="55952" y="62677"/>
                </a:lnTo>
                <a:close/>
              </a:path>
              <a:path w="1480184" h="127000">
                <a:moveTo>
                  <a:pt x="78771" y="76199"/>
                </a:moveTo>
                <a:lnTo>
                  <a:pt x="55952" y="62677"/>
                </a:lnTo>
                <a:lnTo>
                  <a:pt x="35051" y="74675"/>
                </a:lnTo>
                <a:lnTo>
                  <a:pt x="35051" y="76199"/>
                </a:lnTo>
                <a:lnTo>
                  <a:pt x="78771" y="76199"/>
                </a:lnTo>
                <a:close/>
              </a:path>
              <a:path w="1480184" h="127000">
                <a:moveTo>
                  <a:pt x="1425375" y="62677"/>
                </a:moveTo>
                <a:lnTo>
                  <a:pt x="1401145" y="48767"/>
                </a:lnTo>
                <a:lnTo>
                  <a:pt x="80182" y="48767"/>
                </a:lnTo>
                <a:lnTo>
                  <a:pt x="55952" y="62677"/>
                </a:lnTo>
                <a:lnTo>
                  <a:pt x="78771" y="76199"/>
                </a:lnTo>
                <a:lnTo>
                  <a:pt x="1402556" y="76199"/>
                </a:lnTo>
                <a:lnTo>
                  <a:pt x="1425375" y="62677"/>
                </a:lnTo>
                <a:close/>
              </a:path>
              <a:path w="1480184" h="127000">
                <a:moveTo>
                  <a:pt x="1479803" y="62483"/>
                </a:moveTo>
                <a:lnTo>
                  <a:pt x="1377695" y="3047"/>
                </a:lnTo>
                <a:lnTo>
                  <a:pt x="1371599" y="0"/>
                </a:lnTo>
                <a:lnTo>
                  <a:pt x="1362455" y="1523"/>
                </a:lnTo>
                <a:lnTo>
                  <a:pt x="1359407" y="7619"/>
                </a:lnTo>
                <a:lnTo>
                  <a:pt x="1354835" y="15239"/>
                </a:lnTo>
                <a:lnTo>
                  <a:pt x="1357883" y="22859"/>
                </a:lnTo>
                <a:lnTo>
                  <a:pt x="1363979" y="27431"/>
                </a:lnTo>
                <a:lnTo>
                  <a:pt x="1401145" y="48767"/>
                </a:lnTo>
                <a:lnTo>
                  <a:pt x="1453895" y="48767"/>
                </a:lnTo>
                <a:lnTo>
                  <a:pt x="1453895" y="77951"/>
                </a:lnTo>
                <a:lnTo>
                  <a:pt x="1479803" y="62483"/>
                </a:lnTo>
                <a:close/>
              </a:path>
              <a:path w="1480184" h="127000">
                <a:moveTo>
                  <a:pt x="1453895" y="77951"/>
                </a:moveTo>
                <a:lnTo>
                  <a:pt x="1453895" y="76199"/>
                </a:lnTo>
                <a:lnTo>
                  <a:pt x="1402556" y="76199"/>
                </a:lnTo>
                <a:lnTo>
                  <a:pt x="1363979" y="99059"/>
                </a:lnTo>
                <a:lnTo>
                  <a:pt x="1357883" y="102107"/>
                </a:lnTo>
                <a:lnTo>
                  <a:pt x="1354835" y="111251"/>
                </a:lnTo>
                <a:lnTo>
                  <a:pt x="1359407" y="117347"/>
                </a:lnTo>
                <a:lnTo>
                  <a:pt x="1362455" y="124967"/>
                </a:lnTo>
                <a:lnTo>
                  <a:pt x="1371599" y="126491"/>
                </a:lnTo>
                <a:lnTo>
                  <a:pt x="1377695" y="123443"/>
                </a:lnTo>
                <a:lnTo>
                  <a:pt x="1453895" y="77951"/>
                </a:lnTo>
                <a:close/>
              </a:path>
              <a:path w="1480184" h="127000">
                <a:moveTo>
                  <a:pt x="1453895" y="76199"/>
                </a:moveTo>
                <a:lnTo>
                  <a:pt x="1453895" y="48767"/>
                </a:lnTo>
                <a:lnTo>
                  <a:pt x="1401145" y="48767"/>
                </a:lnTo>
                <a:lnTo>
                  <a:pt x="1425375" y="62677"/>
                </a:lnTo>
                <a:lnTo>
                  <a:pt x="1446275" y="50291"/>
                </a:lnTo>
                <a:lnTo>
                  <a:pt x="1446275" y="76199"/>
                </a:lnTo>
                <a:lnTo>
                  <a:pt x="1453895" y="76199"/>
                </a:lnTo>
                <a:close/>
              </a:path>
              <a:path w="1480184" h="127000">
                <a:moveTo>
                  <a:pt x="1446275" y="76199"/>
                </a:moveTo>
                <a:lnTo>
                  <a:pt x="1446275" y="74675"/>
                </a:lnTo>
                <a:lnTo>
                  <a:pt x="1425375" y="62677"/>
                </a:lnTo>
                <a:lnTo>
                  <a:pt x="1402556" y="76199"/>
                </a:lnTo>
                <a:lnTo>
                  <a:pt x="1446275" y="76199"/>
                </a:lnTo>
                <a:close/>
              </a:path>
              <a:path w="1480184" h="127000">
                <a:moveTo>
                  <a:pt x="1446275" y="74675"/>
                </a:moveTo>
                <a:lnTo>
                  <a:pt x="1446275" y="50291"/>
                </a:lnTo>
                <a:lnTo>
                  <a:pt x="1425375" y="62677"/>
                </a:lnTo>
                <a:lnTo>
                  <a:pt x="1446275" y="74675"/>
                </a:lnTo>
                <a:close/>
              </a:path>
            </a:pathLst>
          </a:custGeom>
          <a:solidFill>
            <a:srgbClr val="3265FF"/>
          </a:solidFill>
          <a:ln w="19050">
            <a:solidFill>
              <a:schemeClr val="accent2">
                <a:lumMod val="7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27"/>
          <p:cNvSpPr txBox="1"/>
          <p:nvPr/>
        </p:nvSpPr>
        <p:spPr>
          <a:xfrm>
            <a:off x="1051746" y="3894717"/>
            <a:ext cx="4203639" cy="346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50" b="1" spc="-5" dirty="0">
                <a:solidFill>
                  <a:sysClr val="windowText" lastClr="000000"/>
                </a:solidFill>
                <a:latin typeface="Calibri" panose="020F0502020204030204"/>
                <a:cs typeface="Calibri" panose="020F0502020204030204"/>
              </a:rPr>
              <a:t>ME</a:t>
            </a:r>
            <a:r>
              <a:rPr sz="2250" b="1" spc="-60" dirty="0">
                <a:solidFill>
                  <a:sysClr val="windowText" lastClr="000000"/>
                </a:solidFill>
                <a:latin typeface="Calibri" panose="020F0502020204030204"/>
                <a:cs typeface="Calibri" panose="020F0502020204030204"/>
              </a:rPr>
              <a:t>T</a:t>
            </a:r>
            <a:r>
              <a:rPr sz="2250" b="1" dirty="0">
                <a:solidFill>
                  <a:sysClr val="windowText" lastClr="000000"/>
                </a:solidFill>
                <a:latin typeface="Calibri" panose="020F0502020204030204"/>
                <a:cs typeface="Calibri" panose="020F0502020204030204"/>
              </a:rPr>
              <a:t>O</a:t>
            </a:r>
            <a:r>
              <a:rPr sz="2250" b="1" spc="-5" dirty="0">
                <a:solidFill>
                  <a:sysClr val="windowText" lastClr="000000"/>
                </a:solidFill>
                <a:latin typeface="Calibri" panose="020F0502020204030204"/>
                <a:cs typeface="Calibri" panose="020F0502020204030204"/>
              </a:rPr>
              <a:t>D</a:t>
            </a:r>
            <a:r>
              <a:rPr sz="2250" b="1" dirty="0">
                <a:solidFill>
                  <a:sysClr val="windowText" lastClr="000000"/>
                </a:solidFill>
                <a:latin typeface="Calibri" panose="020F0502020204030204"/>
                <a:cs typeface="Calibri" panose="020F0502020204030204"/>
              </a:rPr>
              <a:t>E</a:t>
            </a:r>
            <a:r>
              <a:rPr sz="2250" b="1" spc="-65" dirty="0">
                <a:solidFill>
                  <a:sysClr val="windowText" lastClr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50" b="1" spc="-5" dirty="0">
                <a:solidFill>
                  <a:sysClr val="windowText" lastClr="000000"/>
                </a:solidFill>
                <a:latin typeface="Calibri" panose="020F0502020204030204"/>
                <a:cs typeface="Calibri" panose="020F0502020204030204"/>
              </a:rPr>
              <a:t>D</a:t>
            </a:r>
            <a:r>
              <a:rPr sz="2250" b="1" spc="-30" dirty="0">
                <a:solidFill>
                  <a:sysClr val="windowText" lastClr="000000"/>
                </a:solidFill>
                <a:latin typeface="Calibri" panose="020F0502020204030204"/>
                <a:cs typeface="Calibri" panose="020F0502020204030204"/>
              </a:rPr>
              <a:t>E</a:t>
            </a:r>
            <a:r>
              <a:rPr sz="2250" b="1" spc="-5" dirty="0">
                <a:solidFill>
                  <a:sysClr val="windowText" lastClr="000000"/>
                </a:solidFill>
                <a:latin typeface="Calibri" panose="020F0502020204030204"/>
                <a:cs typeface="Calibri" panose="020F0502020204030204"/>
              </a:rPr>
              <a:t>SI</a:t>
            </a:r>
            <a:r>
              <a:rPr sz="2250" b="1" spc="-10" dirty="0">
                <a:solidFill>
                  <a:sysClr val="windowText" lastClr="000000"/>
                </a:solidFill>
                <a:latin typeface="Calibri" panose="020F0502020204030204"/>
                <a:cs typeface="Calibri" panose="020F0502020204030204"/>
              </a:rPr>
              <a:t>G</a:t>
            </a:r>
            <a:r>
              <a:rPr sz="2250" b="1" dirty="0">
                <a:solidFill>
                  <a:sysClr val="windowText" lastClr="000000"/>
                </a:solidFill>
                <a:latin typeface="Calibri" panose="020F0502020204030204"/>
                <a:cs typeface="Calibri" panose="020F0502020204030204"/>
              </a:rPr>
              <a:t>N</a:t>
            </a:r>
            <a:r>
              <a:rPr sz="2250" b="1" spc="-20" dirty="0">
                <a:solidFill>
                  <a:sysClr val="windowText" lastClr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50" b="1" spc="5" dirty="0">
                <a:solidFill>
                  <a:sysClr val="windowText" lastClr="000000"/>
                </a:solidFill>
                <a:latin typeface="Calibri" panose="020F0502020204030204"/>
                <a:cs typeface="Calibri" panose="020F0502020204030204"/>
              </a:rPr>
              <a:t>AN</a:t>
            </a:r>
            <a:r>
              <a:rPr sz="2250" b="1" dirty="0">
                <a:solidFill>
                  <a:sysClr val="windowText" lastClr="000000"/>
                </a:solidFill>
                <a:latin typeface="Calibri" panose="020F0502020204030204"/>
                <a:cs typeface="Calibri" panose="020F0502020204030204"/>
              </a:rPr>
              <a:t>D</a:t>
            </a:r>
            <a:r>
              <a:rPr sz="2250" b="1" spc="-65" dirty="0">
                <a:solidFill>
                  <a:sysClr val="windowText" lastClr="00000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50" b="1" dirty="0">
                <a:solidFill>
                  <a:sysClr val="windowText" lastClr="000000"/>
                </a:solidFill>
                <a:latin typeface="Calibri" panose="020F0502020204030204"/>
                <a:cs typeface="Calibri" panose="020F0502020204030204"/>
              </a:rPr>
              <a:t>B</a:t>
            </a:r>
            <a:r>
              <a:rPr sz="2250" b="1" spc="-5" dirty="0">
                <a:solidFill>
                  <a:sysClr val="windowText" lastClr="000000"/>
                </a:solidFill>
                <a:latin typeface="Calibri" panose="020F0502020204030204"/>
                <a:cs typeface="Calibri" panose="020F0502020204030204"/>
              </a:rPr>
              <a:t>UI</a:t>
            </a:r>
            <a:r>
              <a:rPr sz="2250" b="1" dirty="0">
                <a:solidFill>
                  <a:sysClr val="windowText" lastClr="000000"/>
                </a:solidFill>
                <a:latin typeface="Calibri" panose="020F0502020204030204"/>
                <a:cs typeface="Calibri" panose="020F0502020204030204"/>
              </a:rPr>
              <a:t>LD</a:t>
            </a:r>
            <a:r>
              <a:rPr lang="en-US" sz="2250" b="1" dirty="0">
                <a:solidFill>
                  <a:sysClr val="windowText" lastClr="000000"/>
                </a:solidFill>
                <a:latin typeface="Calibri" panose="020F0502020204030204"/>
                <a:cs typeface="Calibri" panose="020F0502020204030204"/>
              </a:rPr>
              <a:t>/DB</a:t>
            </a:r>
            <a:endParaRPr sz="2250" dirty="0">
              <a:solidFill>
                <a:sysClr val="windowText" lastClr="000000"/>
              </a:solidFill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11" name="object 128"/>
          <p:cNvSpPr txBox="1"/>
          <p:nvPr/>
        </p:nvSpPr>
        <p:spPr>
          <a:xfrm>
            <a:off x="1454139" y="4370982"/>
            <a:ext cx="430775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i="1" spc="-5" dirty="0">
                <a:latin typeface="Calibri" panose="020F0502020204030204"/>
                <a:cs typeface="Calibri" panose="020F0502020204030204"/>
              </a:rPr>
              <a:t>t</a:t>
            </a:r>
            <a:r>
              <a:rPr sz="1500" i="1" dirty="0">
                <a:latin typeface="Calibri" panose="020F0502020204030204"/>
                <a:cs typeface="Calibri" panose="020F0502020204030204"/>
              </a:rPr>
              <a:t>ime</a:t>
            </a:r>
            <a:endParaRPr sz="1500" dirty="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12" name="object 129"/>
          <p:cNvSpPr txBox="1"/>
          <p:nvPr/>
        </p:nvSpPr>
        <p:spPr>
          <a:xfrm>
            <a:off x="9791089" y="5513827"/>
            <a:ext cx="443083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b="1" i="1" dirty="0">
                <a:solidFill>
                  <a:srgbClr val="CC0000"/>
                </a:solidFill>
                <a:latin typeface="Calibri" panose="020F0502020204030204"/>
                <a:cs typeface="Calibri" panose="020F0502020204030204"/>
              </a:rPr>
              <a:t>ti</a:t>
            </a:r>
            <a:r>
              <a:rPr sz="1500" b="1" i="1" spc="-5" dirty="0">
                <a:solidFill>
                  <a:srgbClr val="CC0000"/>
                </a:solidFill>
                <a:latin typeface="Calibri" panose="020F0502020204030204"/>
                <a:cs typeface="Calibri" panose="020F0502020204030204"/>
              </a:rPr>
              <a:t>m</a:t>
            </a:r>
            <a:r>
              <a:rPr sz="1500" b="1" i="1" dirty="0">
                <a:solidFill>
                  <a:srgbClr val="CC0000"/>
                </a:solidFill>
                <a:latin typeface="Calibri" panose="020F0502020204030204"/>
                <a:cs typeface="Calibri" panose="020F0502020204030204"/>
              </a:rPr>
              <a:t>e</a:t>
            </a:r>
            <a:endParaRPr sz="1500" dirty="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5275931" y="2623761"/>
            <a:ext cx="25194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400" dirty="0"/>
              <a:t>2 Paket Pelelangan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5782492" y="4927309"/>
            <a:ext cx="2519487" cy="307777"/>
          </a:xfrm>
          <a:prstGeom prst="rect">
            <a:avLst/>
          </a:prstGeom>
          <a:solidFill>
            <a:srgbClr val="A5A5A5"/>
          </a:solidFill>
        </p:spPr>
        <p:txBody>
          <a:bodyPr wrap="square" rtlCol="0">
            <a:spAutoFit/>
          </a:bodyPr>
          <a:lstStyle/>
          <a:p>
            <a:r>
              <a:rPr lang="id-ID" sz="1400" dirty="0"/>
              <a:t>1 Paket Pelelangan</a:t>
            </a:r>
          </a:p>
        </p:txBody>
      </p:sp>
      <p:sp>
        <p:nvSpPr>
          <p:cNvPr id="115" name="object 34"/>
          <p:cNvSpPr txBox="1"/>
          <p:nvPr/>
        </p:nvSpPr>
        <p:spPr>
          <a:xfrm>
            <a:off x="1043986" y="2083329"/>
            <a:ext cx="1139783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273425" algn="l"/>
              </a:tabLst>
            </a:pPr>
            <a:r>
              <a:rPr sz="1500" b="1" spc="-5" dirty="0">
                <a:solidFill>
                  <a:srgbClr val="3265FF"/>
                </a:solidFill>
                <a:latin typeface="Calibri" panose="020F0502020204030204"/>
                <a:cs typeface="Calibri" panose="020F0502020204030204"/>
              </a:rPr>
              <a:t>P</a:t>
            </a:r>
            <a:r>
              <a:rPr sz="1500" b="1" spc="-25" dirty="0">
                <a:solidFill>
                  <a:srgbClr val="3265FF"/>
                </a:solidFill>
                <a:latin typeface="Calibri" panose="020F0502020204030204"/>
                <a:cs typeface="Calibri" panose="020F0502020204030204"/>
              </a:rPr>
              <a:t>r</a:t>
            </a:r>
            <a:r>
              <a:rPr sz="1500" b="1" dirty="0">
                <a:solidFill>
                  <a:srgbClr val="3265FF"/>
                </a:solidFill>
                <a:latin typeface="Calibri" panose="020F0502020204030204"/>
                <a:cs typeface="Calibri" panose="020F0502020204030204"/>
              </a:rPr>
              <a:t>oc</a:t>
            </a:r>
            <a:r>
              <a:rPr sz="1500" b="1" spc="5" dirty="0">
                <a:solidFill>
                  <a:srgbClr val="3265FF"/>
                </a:solidFill>
                <a:latin typeface="Calibri" panose="020F0502020204030204"/>
                <a:cs typeface="Calibri" panose="020F0502020204030204"/>
              </a:rPr>
              <a:t>u</a:t>
            </a:r>
            <a:r>
              <a:rPr sz="1500" b="1" spc="-15" dirty="0">
                <a:solidFill>
                  <a:srgbClr val="3265FF"/>
                </a:solidFill>
                <a:latin typeface="Calibri" panose="020F0502020204030204"/>
                <a:cs typeface="Calibri" panose="020F0502020204030204"/>
              </a:rPr>
              <a:t>r</a:t>
            </a:r>
            <a:r>
              <a:rPr sz="1500" b="1" spc="-10" dirty="0">
                <a:solidFill>
                  <a:srgbClr val="3265FF"/>
                </a:solidFill>
                <a:latin typeface="Calibri" panose="020F0502020204030204"/>
                <a:cs typeface="Calibri" panose="020F0502020204030204"/>
              </a:rPr>
              <a:t>e</a:t>
            </a:r>
            <a:r>
              <a:rPr lang="en-US" sz="1500" b="1" spc="-10" dirty="0">
                <a:solidFill>
                  <a:srgbClr val="3265FF"/>
                </a:solidFill>
                <a:latin typeface="Calibri" panose="020F0502020204030204"/>
                <a:cs typeface="Calibri" panose="020F0502020204030204"/>
              </a:rPr>
              <a:t>m</a:t>
            </a:r>
            <a:r>
              <a:rPr sz="1500" b="1" spc="-10" dirty="0">
                <a:solidFill>
                  <a:srgbClr val="3265FF"/>
                </a:solidFill>
                <a:latin typeface="Calibri" panose="020F0502020204030204"/>
                <a:cs typeface="Calibri" panose="020F0502020204030204"/>
              </a:rPr>
              <a:t>en</a:t>
            </a:r>
            <a:r>
              <a:rPr sz="1500" b="1" dirty="0">
                <a:solidFill>
                  <a:srgbClr val="3265FF"/>
                </a:solidFill>
                <a:latin typeface="Calibri" panose="020F0502020204030204"/>
                <a:cs typeface="Calibri" panose="020F0502020204030204"/>
              </a:rPr>
              <a:t>t</a:t>
            </a:r>
            <a:endParaRPr sz="1500" dirty="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16" name="object 60"/>
          <p:cNvSpPr txBox="1"/>
          <p:nvPr/>
        </p:nvSpPr>
        <p:spPr>
          <a:xfrm>
            <a:off x="2637368" y="2098440"/>
            <a:ext cx="1176485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spc="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D</a:t>
            </a:r>
            <a:r>
              <a:rPr sz="15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e</a:t>
            </a:r>
            <a:r>
              <a:rPr sz="1500" spc="-3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t</a:t>
            </a:r>
            <a:r>
              <a:rPr sz="1500" spc="-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a</a:t>
            </a:r>
            <a:r>
              <a:rPr sz="15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il</a:t>
            </a:r>
            <a:r>
              <a:rPr sz="1500" spc="-1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d</a:t>
            </a:r>
            <a:r>
              <a:rPr sz="15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e</a:t>
            </a:r>
            <a:r>
              <a:rPr sz="1500" spc="-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s</a:t>
            </a:r>
            <a:r>
              <a:rPr sz="15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i</a:t>
            </a:r>
            <a:r>
              <a:rPr sz="1500" spc="-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g</a:t>
            </a:r>
            <a:r>
              <a:rPr sz="15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n</a:t>
            </a:r>
            <a:endParaRPr sz="1500" dirty="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17" name="object 34"/>
          <p:cNvSpPr txBox="1"/>
          <p:nvPr/>
        </p:nvSpPr>
        <p:spPr>
          <a:xfrm>
            <a:off x="4590629" y="2086049"/>
            <a:ext cx="1139783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273425" algn="l"/>
              </a:tabLst>
            </a:pPr>
            <a:r>
              <a:rPr sz="1500" b="1" spc="-5" dirty="0">
                <a:solidFill>
                  <a:srgbClr val="3265FF"/>
                </a:solidFill>
                <a:latin typeface="Calibri" panose="020F0502020204030204"/>
                <a:cs typeface="Calibri" panose="020F0502020204030204"/>
              </a:rPr>
              <a:t>P</a:t>
            </a:r>
            <a:r>
              <a:rPr sz="1500" b="1" spc="-25" dirty="0">
                <a:solidFill>
                  <a:srgbClr val="3265FF"/>
                </a:solidFill>
                <a:latin typeface="Calibri" panose="020F0502020204030204"/>
                <a:cs typeface="Calibri" panose="020F0502020204030204"/>
              </a:rPr>
              <a:t>r</a:t>
            </a:r>
            <a:r>
              <a:rPr sz="1500" b="1" dirty="0">
                <a:solidFill>
                  <a:srgbClr val="3265FF"/>
                </a:solidFill>
                <a:latin typeface="Calibri" panose="020F0502020204030204"/>
                <a:cs typeface="Calibri" panose="020F0502020204030204"/>
              </a:rPr>
              <a:t>oc</a:t>
            </a:r>
            <a:r>
              <a:rPr sz="1500" b="1" spc="5" dirty="0">
                <a:solidFill>
                  <a:srgbClr val="3265FF"/>
                </a:solidFill>
                <a:latin typeface="Calibri" panose="020F0502020204030204"/>
                <a:cs typeface="Calibri" panose="020F0502020204030204"/>
              </a:rPr>
              <a:t>u</a:t>
            </a:r>
            <a:r>
              <a:rPr sz="1500" b="1" spc="-15" dirty="0">
                <a:solidFill>
                  <a:srgbClr val="3265FF"/>
                </a:solidFill>
                <a:latin typeface="Calibri" panose="020F0502020204030204"/>
                <a:cs typeface="Calibri" panose="020F0502020204030204"/>
              </a:rPr>
              <a:t>r</a:t>
            </a:r>
            <a:r>
              <a:rPr sz="1500" b="1" spc="-10" dirty="0">
                <a:solidFill>
                  <a:srgbClr val="3265FF"/>
                </a:solidFill>
                <a:latin typeface="Calibri" panose="020F0502020204030204"/>
                <a:cs typeface="Calibri" panose="020F0502020204030204"/>
              </a:rPr>
              <a:t>e</a:t>
            </a:r>
            <a:r>
              <a:rPr lang="en-US" sz="1500" b="1" spc="-10" dirty="0">
                <a:solidFill>
                  <a:srgbClr val="3265FF"/>
                </a:solidFill>
                <a:latin typeface="Calibri" panose="020F0502020204030204"/>
                <a:cs typeface="Calibri" panose="020F0502020204030204"/>
              </a:rPr>
              <a:t>m</a:t>
            </a:r>
            <a:r>
              <a:rPr sz="1500" b="1" spc="-10" dirty="0">
                <a:solidFill>
                  <a:srgbClr val="3265FF"/>
                </a:solidFill>
                <a:latin typeface="Calibri" panose="020F0502020204030204"/>
                <a:cs typeface="Calibri" panose="020F0502020204030204"/>
              </a:rPr>
              <a:t>en</a:t>
            </a:r>
            <a:r>
              <a:rPr sz="1500" b="1" dirty="0">
                <a:solidFill>
                  <a:srgbClr val="3265FF"/>
                </a:solidFill>
                <a:latin typeface="Calibri" panose="020F0502020204030204"/>
                <a:cs typeface="Calibri" panose="020F0502020204030204"/>
              </a:rPr>
              <a:t>t</a:t>
            </a:r>
            <a:endParaRPr sz="1500" dirty="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6373838" y="2915270"/>
            <a:ext cx="249716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500" spc="-5" dirty="0">
                <a:solidFill>
                  <a:srgbClr val="FFFFFF"/>
                </a:solidFill>
                <a:latin typeface="+mj-lt"/>
                <a:cs typeface="Calibri" panose="020F0502020204030204"/>
              </a:rPr>
              <a:t>C</a:t>
            </a:r>
            <a:r>
              <a:rPr lang="en-US" sz="1500" spc="-10" dirty="0">
                <a:solidFill>
                  <a:srgbClr val="FFFFFF"/>
                </a:solidFill>
                <a:latin typeface="+mj-lt"/>
                <a:cs typeface="Calibri" panose="020F0502020204030204"/>
              </a:rPr>
              <a:t>o</a:t>
            </a:r>
            <a:r>
              <a:rPr lang="en-US" sz="1500" spc="-5" dirty="0">
                <a:solidFill>
                  <a:srgbClr val="FFFFFF"/>
                </a:solidFill>
                <a:latin typeface="+mj-lt"/>
                <a:cs typeface="Calibri" panose="020F0502020204030204"/>
              </a:rPr>
              <a:t>n</a:t>
            </a:r>
            <a:r>
              <a:rPr lang="en-US" sz="1500" spc="-20" dirty="0">
                <a:solidFill>
                  <a:srgbClr val="FFFFFF"/>
                </a:solidFill>
                <a:latin typeface="+mj-lt"/>
                <a:cs typeface="Calibri" panose="020F0502020204030204"/>
              </a:rPr>
              <a:t>s</a:t>
            </a:r>
            <a:r>
              <a:rPr lang="en-US" sz="1500" spc="-5" dirty="0">
                <a:solidFill>
                  <a:srgbClr val="FFFFFF"/>
                </a:solidFill>
                <a:latin typeface="+mj-lt"/>
                <a:cs typeface="Calibri" panose="020F0502020204030204"/>
              </a:rPr>
              <a:t>t</a:t>
            </a:r>
            <a:r>
              <a:rPr lang="en-US" sz="1500" dirty="0">
                <a:solidFill>
                  <a:srgbClr val="FFFFFF"/>
                </a:solidFill>
                <a:latin typeface="+mj-lt"/>
                <a:cs typeface="Calibri" panose="020F0502020204030204"/>
              </a:rPr>
              <a:t>r</a:t>
            </a:r>
            <a:r>
              <a:rPr lang="en-US" sz="1500" spc="-5" dirty="0">
                <a:solidFill>
                  <a:srgbClr val="FFFFFF"/>
                </a:solidFill>
                <a:latin typeface="+mj-lt"/>
                <a:cs typeface="Calibri" panose="020F0502020204030204"/>
              </a:rPr>
              <a:t>uct</a:t>
            </a:r>
            <a:r>
              <a:rPr lang="en-US" sz="1500" dirty="0">
                <a:solidFill>
                  <a:srgbClr val="FFFFFF"/>
                </a:solidFill>
                <a:latin typeface="+mj-lt"/>
                <a:cs typeface="Calibri" panose="020F0502020204030204"/>
              </a:rPr>
              <a:t>i</a:t>
            </a:r>
            <a:r>
              <a:rPr lang="en-US" sz="1500" spc="-10" dirty="0">
                <a:solidFill>
                  <a:srgbClr val="FFFFFF"/>
                </a:solidFill>
                <a:latin typeface="+mj-lt"/>
                <a:cs typeface="Calibri" panose="020F0502020204030204"/>
              </a:rPr>
              <a:t>o</a:t>
            </a:r>
            <a:r>
              <a:rPr lang="en-US" sz="1500" dirty="0">
                <a:solidFill>
                  <a:srgbClr val="FFFFFF"/>
                </a:solidFill>
                <a:latin typeface="+mj-lt"/>
                <a:cs typeface="Calibri" panose="020F0502020204030204"/>
              </a:rPr>
              <a:t>n</a:t>
            </a:r>
            <a:r>
              <a:rPr lang="en-US" sz="1500" spc="-10" dirty="0">
                <a:solidFill>
                  <a:srgbClr val="FFFFFF"/>
                </a:solidFill>
                <a:latin typeface="+mj-lt"/>
                <a:cs typeface="Times New Roman" panose="02020603050405020304"/>
              </a:rPr>
              <a:t> </a:t>
            </a:r>
            <a:r>
              <a:rPr lang="en-US" sz="1500" spc="-40" dirty="0">
                <a:solidFill>
                  <a:srgbClr val="FFFFFF"/>
                </a:solidFill>
                <a:latin typeface="+mj-lt"/>
                <a:cs typeface="Calibri" panose="020F0502020204030204"/>
              </a:rPr>
              <a:t>P</a:t>
            </a:r>
            <a:r>
              <a:rPr lang="en-US" sz="1500" spc="-5" dirty="0">
                <a:solidFill>
                  <a:srgbClr val="FFFFFF"/>
                </a:solidFill>
                <a:latin typeface="+mj-lt"/>
                <a:cs typeface="Calibri" panose="020F0502020204030204"/>
              </a:rPr>
              <a:t>ac</a:t>
            </a:r>
            <a:r>
              <a:rPr lang="en-US" sz="1500" spc="-30" dirty="0">
                <a:solidFill>
                  <a:srgbClr val="FFFFFF"/>
                </a:solidFill>
                <a:latin typeface="+mj-lt"/>
                <a:cs typeface="Calibri" panose="020F0502020204030204"/>
              </a:rPr>
              <a:t>k</a:t>
            </a:r>
            <a:r>
              <a:rPr lang="en-US" sz="1500" spc="-5" dirty="0">
                <a:solidFill>
                  <a:srgbClr val="FFFFFF"/>
                </a:solidFill>
                <a:latin typeface="+mj-lt"/>
                <a:cs typeface="Calibri" panose="020F0502020204030204"/>
              </a:rPr>
              <a:t>a</a:t>
            </a:r>
            <a:r>
              <a:rPr lang="en-US" sz="1500" spc="-20" dirty="0">
                <a:solidFill>
                  <a:srgbClr val="FFFFFF"/>
                </a:solidFill>
                <a:latin typeface="+mj-lt"/>
                <a:cs typeface="Calibri" panose="020F0502020204030204"/>
              </a:rPr>
              <a:t>g</a:t>
            </a:r>
            <a:r>
              <a:rPr lang="en-US" sz="1500" dirty="0">
                <a:solidFill>
                  <a:srgbClr val="FFFFFF"/>
                </a:solidFill>
                <a:latin typeface="+mj-lt"/>
                <a:cs typeface="Calibri" panose="020F0502020204030204"/>
              </a:rPr>
              <a:t>e#1</a:t>
            </a:r>
            <a:endParaRPr lang="en-US" sz="1500" dirty="0">
              <a:latin typeface="+mj-lt"/>
            </a:endParaRPr>
          </a:p>
        </p:txBody>
      </p:sp>
      <p:sp>
        <p:nvSpPr>
          <p:cNvPr id="119" name="object 81"/>
          <p:cNvSpPr txBox="1"/>
          <p:nvPr/>
        </p:nvSpPr>
        <p:spPr>
          <a:xfrm>
            <a:off x="6217900" y="5253609"/>
            <a:ext cx="120544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b="1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D</a:t>
            </a:r>
            <a:r>
              <a:rPr sz="1500" b="1" spc="-2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e</a:t>
            </a:r>
            <a:r>
              <a:rPr sz="1500" b="1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t</a:t>
            </a:r>
            <a:r>
              <a:rPr sz="1500" b="1" spc="-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a</a:t>
            </a:r>
            <a:r>
              <a:rPr sz="1500" b="1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il</a:t>
            </a:r>
            <a:r>
              <a:rPr sz="1500" b="1" spc="-3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b="1" spc="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d</a:t>
            </a:r>
            <a:r>
              <a:rPr sz="1500" b="1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e</a:t>
            </a:r>
            <a:r>
              <a:rPr sz="1500" b="1" spc="-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s</a:t>
            </a:r>
            <a:r>
              <a:rPr sz="1500" b="1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ign</a:t>
            </a:r>
            <a:endParaRPr sz="1500" dirty="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20" name="Rectangle 119"/>
          <p:cNvSpPr/>
          <p:nvPr/>
        </p:nvSpPr>
        <p:spPr>
          <a:xfrm>
            <a:off x="6294017" y="5580108"/>
            <a:ext cx="21492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115">
              <a:lnSpc>
                <a:spcPct val="100000"/>
              </a:lnSpc>
              <a:spcBef>
                <a:spcPts val="815"/>
              </a:spcBef>
            </a:pPr>
            <a:r>
              <a:rPr lang="en-US" sz="1400" b="1" dirty="0">
                <a:solidFill>
                  <a:srgbClr val="FFFFFF"/>
                </a:solidFill>
                <a:cs typeface="Calibri" panose="020F0502020204030204"/>
              </a:rPr>
              <a:t>Co</a:t>
            </a:r>
            <a:r>
              <a:rPr lang="en-US" sz="1400" b="1" spc="5" dirty="0">
                <a:solidFill>
                  <a:srgbClr val="FFFFFF"/>
                </a:solidFill>
                <a:cs typeface="Calibri" panose="020F0502020204030204"/>
              </a:rPr>
              <a:t>n</a:t>
            </a:r>
            <a:r>
              <a:rPr lang="en-US" sz="1400" b="1" spc="-15" dirty="0">
                <a:solidFill>
                  <a:srgbClr val="FFFFFF"/>
                </a:solidFill>
                <a:cs typeface="Calibri" panose="020F0502020204030204"/>
              </a:rPr>
              <a:t>s</a:t>
            </a:r>
            <a:r>
              <a:rPr lang="en-US" sz="1400" b="1" dirty="0">
                <a:solidFill>
                  <a:srgbClr val="FFFFFF"/>
                </a:solidFill>
                <a:cs typeface="Calibri" panose="020F0502020204030204"/>
              </a:rPr>
              <a:t>tr</a:t>
            </a:r>
            <a:r>
              <a:rPr lang="en-US" sz="1400" b="1" spc="5" dirty="0">
                <a:solidFill>
                  <a:srgbClr val="FFFFFF"/>
                </a:solidFill>
                <a:cs typeface="Calibri" panose="020F0502020204030204"/>
              </a:rPr>
              <a:t>u</a:t>
            </a:r>
            <a:r>
              <a:rPr lang="en-US" sz="1400" b="1" dirty="0">
                <a:solidFill>
                  <a:srgbClr val="FFFFFF"/>
                </a:solidFill>
                <a:cs typeface="Calibri" panose="020F0502020204030204"/>
              </a:rPr>
              <a:t>ction</a:t>
            </a:r>
            <a:r>
              <a:rPr lang="en-US" sz="1400" b="1" spc="-8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b="1" spc="-5" dirty="0">
                <a:solidFill>
                  <a:srgbClr val="FFFFFF"/>
                </a:solidFill>
                <a:cs typeface="Calibri" panose="020F0502020204030204"/>
              </a:rPr>
              <a:t>M</a:t>
            </a:r>
            <a:r>
              <a:rPr lang="en-US" sz="1400" b="1" dirty="0">
                <a:solidFill>
                  <a:srgbClr val="FFFFFF"/>
                </a:solidFill>
                <a:cs typeface="Calibri" panose="020F0502020204030204"/>
              </a:rPr>
              <a:t>o</a:t>
            </a:r>
            <a:r>
              <a:rPr lang="en-US" sz="1400" b="1" spc="5" dirty="0">
                <a:solidFill>
                  <a:srgbClr val="FFFFFF"/>
                </a:solidFill>
                <a:cs typeface="Calibri" panose="020F0502020204030204"/>
              </a:rPr>
              <a:t>du</a:t>
            </a:r>
            <a:r>
              <a:rPr lang="en-US" sz="1400" b="1" dirty="0">
                <a:solidFill>
                  <a:srgbClr val="FFFFFF"/>
                </a:solidFill>
                <a:cs typeface="Calibri" panose="020F0502020204030204"/>
              </a:rPr>
              <a:t>le</a:t>
            </a:r>
            <a:r>
              <a:rPr lang="en-US" sz="1400" b="1" spc="-4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b="1" dirty="0">
                <a:solidFill>
                  <a:srgbClr val="FFFFFF"/>
                </a:solidFill>
                <a:cs typeface="Calibri" panose="020F0502020204030204"/>
              </a:rPr>
              <a:t>#1</a:t>
            </a:r>
            <a:endParaRPr lang="en-US" sz="1400" dirty="0">
              <a:cs typeface="Calibri" panose="020F0502020204030204"/>
            </a:endParaRPr>
          </a:p>
        </p:txBody>
      </p:sp>
      <p:sp>
        <p:nvSpPr>
          <p:cNvPr id="121" name="Rectangle 120"/>
          <p:cNvSpPr/>
          <p:nvPr/>
        </p:nvSpPr>
        <p:spPr>
          <a:xfrm>
            <a:off x="6294017" y="5921085"/>
            <a:ext cx="21492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115">
              <a:lnSpc>
                <a:spcPct val="100000"/>
              </a:lnSpc>
              <a:spcBef>
                <a:spcPts val="815"/>
              </a:spcBef>
            </a:pPr>
            <a:r>
              <a:rPr lang="en-US" sz="1400" b="1" dirty="0">
                <a:solidFill>
                  <a:srgbClr val="FFFFFF"/>
                </a:solidFill>
                <a:cs typeface="Calibri" panose="020F0502020204030204"/>
              </a:rPr>
              <a:t>Co</a:t>
            </a:r>
            <a:r>
              <a:rPr lang="en-US" sz="1400" b="1" spc="5" dirty="0">
                <a:solidFill>
                  <a:srgbClr val="FFFFFF"/>
                </a:solidFill>
                <a:cs typeface="Calibri" panose="020F0502020204030204"/>
              </a:rPr>
              <a:t>n</a:t>
            </a:r>
            <a:r>
              <a:rPr lang="en-US" sz="1400" b="1" spc="-15" dirty="0">
                <a:solidFill>
                  <a:srgbClr val="FFFFFF"/>
                </a:solidFill>
                <a:cs typeface="Calibri" panose="020F0502020204030204"/>
              </a:rPr>
              <a:t>s</a:t>
            </a:r>
            <a:r>
              <a:rPr lang="en-US" sz="1400" b="1" dirty="0">
                <a:solidFill>
                  <a:srgbClr val="FFFFFF"/>
                </a:solidFill>
                <a:cs typeface="Calibri" panose="020F0502020204030204"/>
              </a:rPr>
              <a:t>tr</a:t>
            </a:r>
            <a:r>
              <a:rPr lang="en-US" sz="1400" b="1" spc="5" dirty="0">
                <a:solidFill>
                  <a:srgbClr val="FFFFFF"/>
                </a:solidFill>
                <a:cs typeface="Calibri" panose="020F0502020204030204"/>
              </a:rPr>
              <a:t>u</a:t>
            </a:r>
            <a:r>
              <a:rPr lang="en-US" sz="1400" b="1" dirty="0">
                <a:solidFill>
                  <a:srgbClr val="FFFFFF"/>
                </a:solidFill>
                <a:cs typeface="Calibri" panose="020F0502020204030204"/>
              </a:rPr>
              <a:t>ction</a:t>
            </a:r>
            <a:r>
              <a:rPr lang="en-US" sz="1400" b="1" spc="-8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b="1" spc="-5" dirty="0">
                <a:solidFill>
                  <a:srgbClr val="FFFFFF"/>
                </a:solidFill>
                <a:cs typeface="Calibri" panose="020F0502020204030204"/>
              </a:rPr>
              <a:t>M</a:t>
            </a:r>
            <a:r>
              <a:rPr lang="en-US" sz="1400" b="1" dirty="0">
                <a:solidFill>
                  <a:srgbClr val="FFFFFF"/>
                </a:solidFill>
                <a:cs typeface="Calibri" panose="020F0502020204030204"/>
              </a:rPr>
              <a:t>o</a:t>
            </a:r>
            <a:r>
              <a:rPr lang="en-US" sz="1400" b="1" spc="5" dirty="0">
                <a:solidFill>
                  <a:srgbClr val="FFFFFF"/>
                </a:solidFill>
                <a:cs typeface="Calibri" panose="020F0502020204030204"/>
              </a:rPr>
              <a:t>du</a:t>
            </a:r>
            <a:r>
              <a:rPr lang="en-US" sz="1400" b="1" dirty="0">
                <a:solidFill>
                  <a:srgbClr val="FFFFFF"/>
                </a:solidFill>
                <a:cs typeface="Calibri" panose="020F0502020204030204"/>
              </a:rPr>
              <a:t>le</a:t>
            </a:r>
            <a:r>
              <a:rPr lang="en-US" sz="1400" b="1" spc="-45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b="1" dirty="0">
                <a:solidFill>
                  <a:srgbClr val="FFFFFF"/>
                </a:solidFill>
                <a:cs typeface="Calibri" panose="020F0502020204030204"/>
              </a:rPr>
              <a:t>#2</a:t>
            </a:r>
            <a:endParaRPr lang="en-US" sz="1400" dirty="0">
              <a:cs typeface="Calibri" panose="020F0502020204030204"/>
            </a:endParaRPr>
          </a:p>
        </p:txBody>
      </p:sp>
      <p:sp>
        <p:nvSpPr>
          <p:cNvPr id="122" name="object 34"/>
          <p:cNvSpPr txBox="1"/>
          <p:nvPr/>
        </p:nvSpPr>
        <p:spPr>
          <a:xfrm>
            <a:off x="1033314" y="3056323"/>
            <a:ext cx="1139783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273425" algn="l"/>
              </a:tabLst>
            </a:pPr>
            <a:r>
              <a:rPr sz="1500" b="1" spc="-5" dirty="0">
                <a:solidFill>
                  <a:srgbClr val="3265FF"/>
                </a:solidFill>
                <a:latin typeface="Calibri" panose="020F0502020204030204"/>
                <a:cs typeface="Calibri" panose="020F0502020204030204"/>
              </a:rPr>
              <a:t>P</a:t>
            </a:r>
            <a:r>
              <a:rPr sz="1500" b="1" spc="-25" dirty="0">
                <a:solidFill>
                  <a:srgbClr val="3265FF"/>
                </a:solidFill>
                <a:latin typeface="Calibri" panose="020F0502020204030204"/>
                <a:cs typeface="Calibri" panose="020F0502020204030204"/>
              </a:rPr>
              <a:t>r</a:t>
            </a:r>
            <a:r>
              <a:rPr sz="1500" b="1" dirty="0">
                <a:solidFill>
                  <a:srgbClr val="3265FF"/>
                </a:solidFill>
                <a:latin typeface="Calibri" panose="020F0502020204030204"/>
                <a:cs typeface="Calibri" panose="020F0502020204030204"/>
              </a:rPr>
              <a:t>oc</a:t>
            </a:r>
            <a:r>
              <a:rPr sz="1500" b="1" spc="5" dirty="0">
                <a:solidFill>
                  <a:srgbClr val="3265FF"/>
                </a:solidFill>
                <a:latin typeface="Calibri" panose="020F0502020204030204"/>
                <a:cs typeface="Calibri" panose="020F0502020204030204"/>
              </a:rPr>
              <a:t>u</a:t>
            </a:r>
            <a:r>
              <a:rPr sz="1500" b="1" spc="-15" dirty="0">
                <a:solidFill>
                  <a:srgbClr val="3265FF"/>
                </a:solidFill>
                <a:latin typeface="Calibri" panose="020F0502020204030204"/>
                <a:cs typeface="Calibri" panose="020F0502020204030204"/>
              </a:rPr>
              <a:t>r</a:t>
            </a:r>
            <a:r>
              <a:rPr sz="1500" b="1" spc="-10" dirty="0">
                <a:solidFill>
                  <a:srgbClr val="3265FF"/>
                </a:solidFill>
                <a:latin typeface="Calibri" panose="020F0502020204030204"/>
                <a:cs typeface="Calibri" panose="020F0502020204030204"/>
              </a:rPr>
              <a:t>e</a:t>
            </a:r>
            <a:r>
              <a:rPr lang="en-US" sz="1500" b="1" spc="-10" dirty="0">
                <a:solidFill>
                  <a:srgbClr val="3265FF"/>
                </a:solidFill>
                <a:latin typeface="Calibri" panose="020F0502020204030204"/>
                <a:cs typeface="Calibri" panose="020F0502020204030204"/>
              </a:rPr>
              <a:t>m</a:t>
            </a:r>
            <a:r>
              <a:rPr sz="1500" b="1" spc="-10" dirty="0">
                <a:solidFill>
                  <a:srgbClr val="3265FF"/>
                </a:solidFill>
                <a:latin typeface="Calibri" panose="020F0502020204030204"/>
                <a:cs typeface="Calibri" panose="020F0502020204030204"/>
              </a:rPr>
              <a:t>en</a:t>
            </a:r>
            <a:r>
              <a:rPr sz="1500" b="1" dirty="0">
                <a:solidFill>
                  <a:srgbClr val="3265FF"/>
                </a:solidFill>
                <a:latin typeface="Calibri" panose="020F0502020204030204"/>
                <a:cs typeface="Calibri" panose="020F0502020204030204"/>
              </a:rPr>
              <a:t>t</a:t>
            </a:r>
            <a:endParaRPr sz="1500" dirty="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23" name="object 107"/>
          <p:cNvSpPr txBox="1"/>
          <p:nvPr/>
        </p:nvSpPr>
        <p:spPr>
          <a:xfrm>
            <a:off x="2574073" y="4354674"/>
            <a:ext cx="1126227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spc="-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P</a:t>
            </a:r>
            <a:r>
              <a:rPr sz="1500" spc="-2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r</a:t>
            </a:r>
            <a:r>
              <a:rPr sz="15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elimi</a:t>
            </a:r>
            <a:r>
              <a:rPr sz="1500" spc="-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na</a:t>
            </a:r>
            <a:r>
              <a:rPr sz="1500" spc="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r</a:t>
            </a:r>
            <a:r>
              <a:rPr sz="15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y</a:t>
            </a:r>
            <a:r>
              <a:rPr sz="1500" spc="-40" dirty="0">
                <a:solidFill>
                  <a:srgbClr val="FFFF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endParaRPr lang="en-US" sz="1500" spc="-40" dirty="0">
              <a:solidFill>
                <a:srgbClr val="FFFFFF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1500" spc="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D</a:t>
            </a:r>
            <a:r>
              <a:rPr sz="15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e</a:t>
            </a:r>
            <a:r>
              <a:rPr sz="1500" spc="-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s</a:t>
            </a:r>
            <a:r>
              <a:rPr sz="15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i</a:t>
            </a:r>
            <a:r>
              <a:rPr sz="1500" spc="-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g</a:t>
            </a:r>
            <a:r>
              <a:rPr sz="15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n</a:t>
            </a:r>
            <a:endParaRPr sz="1500" dirty="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24" name="object 32"/>
          <p:cNvSpPr/>
          <p:nvPr/>
        </p:nvSpPr>
        <p:spPr>
          <a:xfrm>
            <a:off x="4393556" y="4345302"/>
            <a:ext cx="1196032" cy="513486"/>
          </a:xfrm>
          <a:custGeom>
            <a:avLst/>
            <a:gdLst/>
            <a:ahLst/>
            <a:cxnLst/>
            <a:rect l="l" t="t" r="r" b="b"/>
            <a:pathLst>
              <a:path w="1049020" h="565785">
                <a:moveTo>
                  <a:pt x="1048511" y="283463"/>
                </a:moveTo>
                <a:lnTo>
                  <a:pt x="940307" y="0"/>
                </a:lnTo>
                <a:lnTo>
                  <a:pt x="0" y="0"/>
                </a:lnTo>
                <a:lnTo>
                  <a:pt x="0" y="565403"/>
                </a:lnTo>
                <a:lnTo>
                  <a:pt x="940307" y="565403"/>
                </a:lnTo>
                <a:lnTo>
                  <a:pt x="1048511" y="283463"/>
                </a:lnTo>
                <a:close/>
              </a:path>
            </a:pathLst>
          </a:custGeom>
          <a:solidFill>
            <a:srgbClr val="FFB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34"/>
          <p:cNvSpPr txBox="1"/>
          <p:nvPr/>
        </p:nvSpPr>
        <p:spPr>
          <a:xfrm>
            <a:off x="4438216" y="4463870"/>
            <a:ext cx="1139783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273425" algn="l"/>
              </a:tabLst>
            </a:pPr>
            <a:r>
              <a:rPr sz="1500" b="1" spc="-5" dirty="0">
                <a:solidFill>
                  <a:srgbClr val="3265FF"/>
                </a:solidFill>
                <a:latin typeface="Calibri" panose="020F0502020204030204"/>
                <a:cs typeface="Calibri" panose="020F0502020204030204"/>
              </a:rPr>
              <a:t>P</a:t>
            </a:r>
            <a:r>
              <a:rPr sz="1500" b="1" spc="-25" dirty="0">
                <a:solidFill>
                  <a:srgbClr val="3265FF"/>
                </a:solidFill>
                <a:latin typeface="Calibri" panose="020F0502020204030204"/>
                <a:cs typeface="Calibri" panose="020F0502020204030204"/>
              </a:rPr>
              <a:t>r</a:t>
            </a:r>
            <a:r>
              <a:rPr sz="1500" b="1" dirty="0">
                <a:solidFill>
                  <a:srgbClr val="3265FF"/>
                </a:solidFill>
                <a:latin typeface="Calibri" panose="020F0502020204030204"/>
                <a:cs typeface="Calibri" panose="020F0502020204030204"/>
              </a:rPr>
              <a:t>oc</a:t>
            </a:r>
            <a:r>
              <a:rPr sz="1500" b="1" spc="5" dirty="0">
                <a:solidFill>
                  <a:srgbClr val="3265FF"/>
                </a:solidFill>
                <a:latin typeface="Calibri" panose="020F0502020204030204"/>
                <a:cs typeface="Calibri" panose="020F0502020204030204"/>
              </a:rPr>
              <a:t>u</a:t>
            </a:r>
            <a:r>
              <a:rPr sz="1500" b="1" spc="-15" dirty="0">
                <a:solidFill>
                  <a:srgbClr val="3265FF"/>
                </a:solidFill>
                <a:latin typeface="Calibri" panose="020F0502020204030204"/>
                <a:cs typeface="Calibri" panose="020F0502020204030204"/>
              </a:rPr>
              <a:t>r</a:t>
            </a:r>
            <a:r>
              <a:rPr sz="1500" b="1" spc="-10" dirty="0">
                <a:solidFill>
                  <a:srgbClr val="3265FF"/>
                </a:solidFill>
                <a:latin typeface="Calibri" panose="020F0502020204030204"/>
                <a:cs typeface="Calibri" panose="020F0502020204030204"/>
              </a:rPr>
              <a:t>e</a:t>
            </a:r>
            <a:r>
              <a:rPr lang="en-US" sz="1500" b="1" spc="-10" dirty="0">
                <a:solidFill>
                  <a:srgbClr val="3265FF"/>
                </a:solidFill>
                <a:latin typeface="Calibri" panose="020F0502020204030204"/>
                <a:cs typeface="Calibri" panose="020F0502020204030204"/>
              </a:rPr>
              <a:t>m</a:t>
            </a:r>
            <a:r>
              <a:rPr sz="1500" b="1" spc="-10" dirty="0">
                <a:solidFill>
                  <a:srgbClr val="3265FF"/>
                </a:solidFill>
                <a:latin typeface="Calibri" panose="020F0502020204030204"/>
                <a:cs typeface="Calibri" panose="020F0502020204030204"/>
              </a:rPr>
              <a:t>en</a:t>
            </a:r>
            <a:r>
              <a:rPr sz="1500" b="1" dirty="0">
                <a:solidFill>
                  <a:srgbClr val="3265FF"/>
                </a:solidFill>
                <a:latin typeface="Calibri" panose="020F0502020204030204"/>
                <a:cs typeface="Calibri" panose="020F0502020204030204"/>
              </a:rPr>
              <a:t>t</a:t>
            </a:r>
            <a:endParaRPr sz="1500" dirty="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26" name="object 32"/>
          <p:cNvSpPr/>
          <p:nvPr/>
        </p:nvSpPr>
        <p:spPr>
          <a:xfrm>
            <a:off x="4393556" y="5340693"/>
            <a:ext cx="1196032" cy="513486"/>
          </a:xfrm>
          <a:custGeom>
            <a:avLst/>
            <a:gdLst/>
            <a:ahLst/>
            <a:cxnLst/>
            <a:rect l="l" t="t" r="r" b="b"/>
            <a:pathLst>
              <a:path w="1049020" h="565785">
                <a:moveTo>
                  <a:pt x="1048511" y="283463"/>
                </a:moveTo>
                <a:lnTo>
                  <a:pt x="940307" y="0"/>
                </a:lnTo>
                <a:lnTo>
                  <a:pt x="0" y="0"/>
                </a:lnTo>
                <a:lnTo>
                  <a:pt x="0" y="565403"/>
                </a:lnTo>
                <a:lnTo>
                  <a:pt x="940307" y="565403"/>
                </a:lnTo>
                <a:lnTo>
                  <a:pt x="1048511" y="283463"/>
                </a:lnTo>
                <a:close/>
              </a:path>
            </a:pathLst>
          </a:custGeom>
          <a:solidFill>
            <a:srgbClr val="FFB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34"/>
          <p:cNvSpPr txBox="1"/>
          <p:nvPr/>
        </p:nvSpPr>
        <p:spPr>
          <a:xfrm>
            <a:off x="4449805" y="5482020"/>
            <a:ext cx="1139783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273425" algn="l"/>
              </a:tabLst>
            </a:pPr>
            <a:r>
              <a:rPr sz="1500" b="1" spc="-5" dirty="0">
                <a:solidFill>
                  <a:srgbClr val="3265FF"/>
                </a:solidFill>
                <a:latin typeface="Calibri" panose="020F0502020204030204"/>
                <a:cs typeface="Calibri" panose="020F0502020204030204"/>
              </a:rPr>
              <a:t>P</a:t>
            </a:r>
            <a:r>
              <a:rPr sz="1500" b="1" spc="-25" dirty="0">
                <a:solidFill>
                  <a:srgbClr val="3265FF"/>
                </a:solidFill>
                <a:latin typeface="Calibri" panose="020F0502020204030204"/>
                <a:cs typeface="Calibri" panose="020F0502020204030204"/>
              </a:rPr>
              <a:t>r</a:t>
            </a:r>
            <a:r>
              <a:rPr sz="1500" b="1" dirty="0">
                <a:solidFill>
                  <a:srgbClr val="3265FF"/>
                </a:solidFill>
                <a:latin typeface="Calibri" panose="020F0502020204030204"/>
                <a:cs typeface="Calibri" panose="020F0502020204030204"/>
              </a:rPr>
              <a:t>oc</a:t>
            </a:r>
            <a:r>
              <a:rPr sz="1500" b="1" spc="5" dirty="0">
                <a:solidFill>
                  <a:srgbClr val="3265FF"/>
                </a:solidFill>
                <a:latin typeface="Calibri" panose="020F0502020204030204"/>
                <a:cs typeface="Calibri" panose="020F0502020204030204"/>
              </a:rPr>
              <a:t>u</a:t>
            </a:r>
            <a:r>
              <a:rPr sz="1500" b="1" spc="-15" dirty="0">
                <a:solidFill>
                  <a:srgbClr val="3265FF"/>
                </a:solidFill>
                <a:latin typeface="Calibri" panose="020F0502020204030204"/>
                <a:cs typeface="Calibri" panose="020F0502020204030204"/>
              </a:rPr>
              <a:t>r</a:t>
            </a:r>
            <a:r>
              <a:rPr sz="1500" b="1" spc="-10" dirty="0">
                <a:solidFill>
                  <a:srgbClr val="3265FF"/>
                </a:solidFill>
                <a:latin typeface="Calibri" panose="020F0502020204030204"/>
                <a:cs typeface="Calibri" panose="020F0502020204030204"/>
              </a:rPr>
              <a:t>e</a:t>
            </a:r>
            <a:r>
              <a:rPr lang="en-US" sz="1500" b="1" spc="-10" dirty="0">
                <a:solidFill>
                  <a:srgbClr val="3265FF"/>
                </a:solidFill>
                <a:latin typeface="Calibri" panose="020F0502020204030204"/>
                <a:cs typeface="Calibri" panose="020F0502020204030204"/>
              </a:rPr>
              <a:t>m</a:t>
            </a:r>
            <a:r>
              <a:rPr sz="1500" b="1" spc="-10" dirty="0">
                <a:solidFill>
                  <a:srgbClr val="3265FF"/>
                </a:solidFill>
                <a:latin typeface="Calibri" panose="020F0502020204030204"/>
                <a:cs typeface="Calibri" panose="020F0502020204030204"/>
              </a:rPr>
              <a:t>en</a:t>
            </a:r>
            <a:r>
              <a:rPr sz="1500" b="1" dirty="0">
                <a:solidFill>
                  <a:srgbClr val="3265FF"/>
                </a:solidFill>
                <a:latin typeface="Calibri" panose="020F0502020204030204"/>
                <a:cs typeface="Calibri" panose="020F0502020204030204"/>
              </a:rPr>
              <a:t>t</a:t>
            </a:r>
            <a:endParaRPr sz="1500" dirty="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30" name="Rectangle 129"/>
          <p:cNvSpPr/>
          <p:nvPr/>
        </p:nvSpPr>
        <p:spPr>
          <a:xfrm>
            <a:off x="8897776" y="2276262"/>
            <a:ext cx="571482" cy="188624"/>
          </a:xfrm>
          <a:prstGeom prst="rect">
            <a:avLst/>
          </a:prstGeom>
          <a:solidFill>
            <a:srgbClr val="618197"/>
          </a:solidFill>
          <a:ln>
            <a:solidFill>
              <a:srgbClr val="6181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635" y="-1905"/>
            <a:ext cx="12192635" cy="9969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prism isContent="1" isInverted="1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" y="0"/>
            <a:ext cx="12192000" cy="63177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dirty="0"/>
              <a:t>PERBANDINGAN METODE </a:t>
            </a:r>
            <a:br>
              <a:rPr lang="en-US" sz="2400" b="1" dirty="0"/>
            </a:br>
            <a:r>
              <a:rPr lang="en-US" sz="2400" b="1" i="1" dirty="0"/>
              <a:t>DESIGN BID BUILD </a:t>
            </a:r>
            <a:r>
              <a:rPr lang="en-US" sz="2400" b="1" dirty="0"/>
              <a:t>DENGAN </a:t>
            </a:r>
            <a:r>
              <a:rPr lang="en-US" sz="2400" b="1" i="1" dirty="0"/>
              <a:t>DESIGN-BUILD</a:t>
            </a:r>
          </a:p>
        </p:txBody>
      </p:sp>
      <p:cxnSp>
        <p:nvCxnSpPr>
          <p:cNvPr id="27" name="Straight Connector 26"/>
          <p:cNvCxnSpPr/>
          <p:nvPr/>
        </p:nvCxnSpPr>
        <p:spPr>
          <a:xfrm>
            <a:off x="1194954" y="1702864"/>
            <a:ext cx="99856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707968" y="6436910"/>
            <a:ext cx="1312025" cy="365125"/>
          </a:xfrm>
        </p:spPr>
        <p:txBody>
          <a:bodyPr/>
          <a:lstStyle/>
          <a:p>
            <a:fld id="{519954A3-9DFD-4C44-94BA-B95130A3BA1C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1026" name="Picture 2" descr="Image result for service users ic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46588" y="2219514"/>
            <a:ext cx="698826" cy="698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6716151" y="1869589"/>
            <a:ext cx="4697762" cy="369332"/>
          </a:xfrm>
          <a:prstGeom prst="rect">
            <a:avLst/>
          </a:prstGeom>
          <a:solidFill>
            <a:srgbClr val="4D4D4D"/>
          </a:solidFill>
          <a:ln>
            <a:solidFill>
              <a:srgbClr val="4D4D4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Kontrak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Konvensional</a:t>
            </a:r>
            <a:r>
              <a:rPr lang="en-US" dirty="0">
                <a:solidFill>
                  <a:schemeClr val="bg1"/>
                </a:solidFill>
              </a:rPr>
              <a:t> (</a:t>
            </a:r>
            <a:r>
              <a:rPr lang="en-US" i="1" dirty="0">
                <a:solidFill>
                  <a:schemeClr val="bg1"/>
                </a:solidFill>
              </a:rPr>
              <a:t>Unit Price</a:t>
            </a:r>
            <a:r>
              <a:rPr lang="en-US" dirty="0">
                <a:solidFill>
                  <a:schemeClr val="bg1"/>
                </a:solidFill>
              </a:rPr>
              <a:t>)</a:t>
            </a:r>
            <a:endParaRPr lang="id-ID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78241" y="1869589"/>
            <a:ext cx="4697762" cy="369332"/>
          </a:xfrm>
          <a:prstGeom prst="rect">
            <a:avLst/>
          </a:prstGeom>
          <a:solidFill>
            <a:srgbClr val="4D4D4D"/>
          </a:solidFill>
          <a:ln>
            <a:solidFill>
              <a:srgbClr val="4D4D4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chemeClr val="bg1"/>
                </a:solidFill>
              </a:rPr>
              <a:t>Design and Build </a:t>
            </a:r>
            <a:r>
              <a:rPr lang="en-US" dirty="0">
                <a:solidFill>
                  <a:schemeClr val="bg1"/>
                </a:solidFill>
              </a:rPr>
              <a:t>(</a:t>
            </a:r>
            <a:r>
              <a:rPr lang="en-US" i="1" dirty="0">
                <a:solidFill>
                  <a:schemeClr val="bg1"/>
                </a:solidFill>
              </a:rPr>
              <a:t>Silver Book Model</a:t>
            </a:r>
            <a:r>
              <a:rPr lang="en-US" dirty="0">
                <a:solidFill>
                  <a:schemeClr val="bg1"/>
                </a:solidFill>
              </a:rPr>
              <a:t>)</a:t>
            </a:r>
            <a:endParaRPr lang="id-ID" dirty="0">
              <a:solidFill>
                <a:schemeClr val="bg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05115" y="2295938"/>
            <a:ext cx="518545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Pengguna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jasa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hanya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menyiapkan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kriteria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desain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dan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ruang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lingkup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pekerjaan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601582" y="2295938"/>
            <a:ext cx="515845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Pengguna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jasa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menyiapkan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detail engineering design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(DED)</a:t>
            </a:r>
          </a:p>
        </p:txBody>
      </p:sp>
      <p:pic>
        <p:nvPicPr>
          <p:cNvPr id="1028" name="Picture 4" descr="Image result for investment ic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0177" y="3000691"/>
            <a:ext cx="771647" cy="619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/>
          <p:cNvSpPr txBox="1"/>
          <p:nvPr/>
        </p:nvSpPr>
        <p:spPr>
          <a:xfrm>
            <a:off x="405117" y="3123076"/>
            <a:ext cx="5185456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Nilai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proyek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/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investasi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lebih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pasti</a:t>
            </a:r>
            <a:endParaRPr lang="en-ID" sz="1700" b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601582" y="3004271"/>
            <a:ext cx="515845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Nilai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proyek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/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investasi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tidak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pasti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(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terbuka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adanya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eskalasi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dan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klaim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)</a:t>
            </a:r>
          </a:p>
        </p:txBody>
      </p:sp>
      <p:pic>
        <p:nvPicPr>
          <p:cNvPr id="1030" name="Picture 6" descr="Image result for pen and paper ic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20405" y="3755179"/>
            <a:ext cx="751189" cy="751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405115" y="3782293"/>
            <a:ext cx="518545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Addendum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hanya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terjadi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atas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permintaan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pengguna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jasa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(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misalnya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perubahan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design, item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baru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)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601425" y="3705676"/>
            <a:ext cx="5158451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Addendum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terjadi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karena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kondisi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lapangan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yang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tidak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diperkirakan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sebelumnya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(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misalnya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kedalaman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tiang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pancang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)</a:t>
            </a:r>
          </a:p>
        </p:txBody>
      </p:sp>
      <p:pic>
        <p:nvPicPr>
          <p:cNvPr id="1032" name="Picture 8" descr="Image result for risk management ic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8964" y="4696476"/>
            <a:ext cx="594069" cy="594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extBox 37"/>
          <p:cNvSpPr txBox="1"/>
          <p:nvPr/>
        </p:nvSpPr>
        <p:spPr>
          <a:xfrm>
            <a:off x="405116" y="4690623"/>
            <a:ext cx="518545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Manajemen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resiko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menjadi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tanggung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jawab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penyedia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jasa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(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kontraktor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)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601427" y="4694860"/>
            <a:ext cx="515845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Manajemen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resiko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ditanggung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bersama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(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pengguna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jasa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dan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penyedia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jasa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)</a:t>
            </a:r>
          </a:p>
        </p:txBody>
      </p:sp>
      <p:pic>
        <p:nvPicPr>
          <p:cNvPr id="1034" name="Picture 10" descr="Image result for sand clock ico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79264" y="5480653"/>
            <a:ext cx="633468" cy="633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TextBox 39"/>
          <p:cNvSpPr txBox="1"/>
          <p:nvPr/>
        </p:nvSpPr>
        <p:spPr>
          <a:xfrm>
            <a:off x="405115" y="5442273"/>
            <a:ext cx="5185456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lang="fi-FI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Durasi jaminan mutu pasca konstruksi lebih lama</a:t>
            </a:r>
            <a:endParaRPr lang="en-ID" sz="1700" b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601425" y="5504717"/>
            <a:ext cx="515845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Durasi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jaminan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mutu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pasca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konstruksi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lebih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pendek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–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hanya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masa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pemeliharaan</a:t>
            </a:r>
            <a:endParaRPr lang="en-ID" sz="1700" b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-231494" y="5716039"/>
            <a:ext cx="5822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2720" lvl="0" algn="r"/>
            <a:r>
              <a:rPr lang="fi-FI" sz="1400" b="1" dirty="0">
                <a:latin typeface="+mj-lt"/>
              </a:rPr>
              <a:t>-</a:t>
            </a:r>
            <a:r>
              <a:rPr lang="fi-FI" sz="1400" dirty="0">
                <a:latin typeface="+mj-lt"/>
              </a:rPr>
              <a:t> Masa pemeliharaan lebih panjang (cacat mutu)</a:t>
            </a:r>
          </a:p>
          <a:p>
            <a:pPr marL="172720" lvl="0" algn="r"/>
            <a:r>
              <a:rPr lang="fi-FI" sz="1400" b="1" dirty="0">
                <a:latin typeface="+mj-lt"/>
              </a:rPr>
              <a:t>-</a:t>
            </a:r>
            <a:r>
              <a:rPr lang="fi-FI" sz="1400" dirty="0">
                <a:latin typeface="+mj-lt"/>
              </a:rPr>
              <a:t> Masa servis/masa penggunaan konstruksi (cacat mutu akibat penggunaan)</a:t>
            </a:r>
            <a:endParaRPr lang="en-ID" sz="1400" dirty="0">
              <a:latin typeface="+mj-lt"/>
            </a:endParaRP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8"/>
          <a:stretch>
            <a:fillRect/>
          </a:stretch>
        </p:blipFill>
        <p:spPr>
          <a:xfrm>
            <a:off x="-635" y="-1905"/>
            <a:ext cx="12192635" cy="9969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prism isContent="1" isInverted="1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" y="0"/>
            <a:ext cx="12192000" cy="63177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27" name="Straight Connector 26"/>
          <p:cNvCxnSpPr/>
          <p:nvPr/>
        </p:nvCxnSpPr>
        <p:spPr>
          <a:xfrm>
            <a:off x="1194954" y="1702864"/>
            <a:ext cx="99856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707968" y="6436910"/>
            <a:ext cx="1312025" cy="365125"/>
          </a:xfrm>
        </p:spPr>
        <p:txBody>
          <a:bodyPr/>
          <a:lstStyle/>
          <a:p>
            <a:fld id="{519954A3-9DFD-4C44-94BA-B95130A3BA1C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6716151" y="1869589"/>
            <a:ext cx="4697762" cy="369332"/>
          </a:xfrm>
          <a:prstGeom prst="rect">
            <a:avLst/>
          </a:prstGeom>
          <a:solidFill>
            <a:srgbClr val="4D4D4D"/>
          </a:solidFill>
          <a:ln>
            <a:solidFill>
              <a:srgbClr val="4D4D4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Kontrak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Konvensional</a:t>
            </a:r>
            <a:r>
              <a:rPr lang="en-US" dirty="0">
                <a:solidFill>
                  <a:schemeClr val="bg1"/>
                </a:solidFill>
              </a:rPr>
              <a:t> (</a:t>
            </a:r>
            <a:r>
              <a:rPr lang="en-US" i="1" dirty="0">
                <a:solidFill>
                  <a:schemeClr val="bg1"/>
                </a:solidFill>
              </a:rPr>
              <a:t>Unit Price</a:t>
            </a:r>
            <a:r>
              <a:rPr lang="en-US" dirty="0">
                <a:solidFill>
                  <a:schemeClr val="bg1"/>
                </a:solidFill>
              </a:rPr>
              <a:t>)</a:t>
            </a:r>
            <a:endParaRPr lang="id-ID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78241" y="1869589"/>
            <a:ext cx="4697762" cy="369332"/>
          </a:xfrm>
          <a:prstGeom prst="rect">
            <a:avLst/>
          </a:prstGeom>
          <a:solidFill>
            <a:srgbClr val="4D4D4D"/>
          </a:solidFill>
          <a:ln>
            <a:solidFill>
              <a:srgbClr val="4D4D4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chemeClr val="bg1"/>
                </a:solidFill>
              </a:rPr>
              <a:t>Design and Build </a:t>
            </a:r>
            <a:r>
              <a:rPr lang="en-US" dirty="0">
                <a:solidFill>
                  <a:schemeClr val="bg1"/>
                </a:solidFill>
              </a:rPr>
              <a:t>(</a:t>
            </a:r>
            <a:r>
              <a:rPr lang="en-US" i="1" dirty="0">
                <a:solidFill>
                  <a:schemeClr val="bg1"/>
                </a:solidFill>
              </a:rPr>
              <a:t>Silver Book Model</a:t>
            </a:r>
            <a:r>
              <a:rPr lang="en-US" dirty="0">
                <a:solidFill>
                  <a:schemeClr val="bg1"/>
                </a:solidFill>
              </a:rPr>
              <a:t>)</a:t>
            </a:r>
            <a:endParaRPr lang="id-ID" dirty="0">
              <a:solidFill>
                <a:schemeClr val="bg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05115" y="2295938"/>
            <a:ext cx="518545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Berbasis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kinerja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–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orientasi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pada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kualitas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produk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jadi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(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tidak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terlibat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terhadap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proses)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601582" y="2295938"/>
            <a:ext cx="5158451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Berbasis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proses/</a:t>
            </a:r>
            <a:r>
              <a:rPr lang="en-ID" sz="17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process oriented 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(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pengguna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jasa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ikut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terlibat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dalam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penentuan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proses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produk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dan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ikut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bertanggung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jawab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99679" y="3226421"/>
            <a:ext cx="5185456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Penyedia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jasa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sepenuhnya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melakukan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quality control,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pengguna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jasa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berorientasi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pada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audit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jaminan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mutu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(</a:t>
            </a:r>
            <a:r>
              <a:rPr lang="en-ID" sz="17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quality assurance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)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601424" y="3357225"/>
            <a:ext cx="515845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Pengguna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jasa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ikut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menentukan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quality control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melalui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konsultan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supervisi</a:t>
            </a:r>
            <a:endParaRPr lang="en-ID" sz="1700" b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99679" y="4245165"/>
            <a:ext cx="518545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Membuka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peluang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kretifitas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intelektual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penyedia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jasa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(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kontraktor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)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601423" y="4303721"/>
            <a:ext cx="5158451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Membatasi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peluang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kreatifitas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intelektual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penyedia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jasa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karenan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pelaksanaan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pekerjaan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berdasarkan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DED yang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ditetapkan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penggunana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jasa</a:t>
            </a:r>
            <a:endParaRPr lang="en-ID" sz="1700" b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99679" y="5454834"/>
            <a:ext cx="518545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lang="fi-FI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Masa pengadaan (</a:t>
            </a:r>
            <a:r>
              <a:rPr lang="fi-FI" sz="17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procurement stages</a:t>
            </a:r>
            <a:r>
              <a:rPr lang="fi-FI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) berjalan lebih pendek dan paralel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601423" y="5454835"/>
            <a:ext cx="515845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Masa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pengadaan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(</a:t>
            </a:r>
            <a:r>
              <a:rPr lang="en-ID" sz="17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procurement stages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)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berjalan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lebih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lama 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dan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series (</a:t>
            </a:r>
            <a:r>
              <a:rPr lang="en-ID" sz="17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bertahap</a:t>
            </a:r>
            <a:r>
              <a:rPr lang="en-ID" sz="17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-236931" y="4731259"/>
            <a:ext cx="5822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8470" lvl="0" indent="-285750" algn="r">
              <a:buFont typeface="Wingdings" panose="05000000000000000000" pitchFamily="2" charset="2"/>
              <a:buChar char="ü"/>
            </a:pPr>
            <a:r>
              <a:rPr lang="sv-SE" sz="1400" dirty="0">
                <a:latin typeface="+mj-lt"/>
              </a:rPr>
              <a:t>Peluang: kretifitas, inovasi, keuntungan lebih besar</a:t>
            </a:r>
          </a:p>
          <a:p>
            <a:pPr marL="458470" lvl="0" indent="-285750" algn="r">
              <a:buFont typeface="Wingdings" panose="05000000000000000000" pitchFamily="2" charset="2"/>
              <a:buChar char="ü"/>
            </a:pPr>
            <a:r>
              <a:rPr lang="sv-SE" sz="1400" dirty="0">
                <a:latin typeface="+mj-lt"/>
              </a:rPr>
              <a:t>Tantangan: resiko </a:t>
            </a:r>
            <a:r>
              <a:rPr lang="sv-SE" sz="1400" i="1" dirty="0">
                <a:latin typeface="+mj-lt"/>
              </a:rPr>
              <a:t>lost</a:t>
            </a:r>
            <a:r>
              <a:rPr lang="sv-SE" sz="1400" dirty="0">
                <a:latin typeface="+mj-lt"/>
              </a:rPr>
              <a:t>/kerugian</a:t>
            </a:r>
          </a:p>
        </p:txBody>
      </p:sp>
      <p:pic>
        <p:nvPicPr>
          <p:cNvPr id="2050" name="Picture 2" descr="Image result for oriented ic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79323" y="2300097"/>
            <a:ext cx="648013" cy="648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quality control ic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00882" y="3243618"/>
            <a:ext cx="804894" cy="804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peluang ic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81052" y="4296876"/>
            <a:ext cx="890855" cy="890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Image result for clock ic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11514" y="5451501"/>
            <a:ext cx="629929" cy="629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7"/>
          <a:stretch>
            <a:fillRect/>
          </a:stretch>
        </p:blipFill>
        <p:spPr>
          <a:xfrm>
            <a:off x="-635" y="-1905"/>
            <a:ext cx="12192635" cy="996950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dirty="0"/>
              <a:t>PERBANDINGAN METODE </a:t>
            </a:r>
            <a:br>
              <a:rPr lang="en-US" sz="2400" b="1" dirty="0"/>
            </a:br>
            <a:r>
              <a:rPr lang="en-US" sz="2400" b="1" i="1" dirty="0"/>
              <a:t>DESIGN BID BUILD </a:t>
            </a:r>
            <a:r>
              <a:rPr lang="en-US" sz="2400" b="1" dirty="0"/>
              <a:t>DENGAN </a:t>
            </a:r>
            <a:r>
              <a:rPr lang="en-US" sz="2400" b="1" i="1" dirty="0"/>
              <a:t>DESIGN-BUILD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prism isContent="1" isInverted="1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6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30100" cy="1000125"/>
          </a:xfrm>
          <a:prstGeom prst="rect">
            <a:avLst/>
          </a:prstGeom>
        </p:spPr>
      </p:pic>
      <p:sp>
        <p:nvSpPr>
          <p:cNvPr id="8" name="Text Box 7"/>
          <p:cNvSpPr txBox="1"/>
          <p:nvPr/>
        </p:nvSpPr>
        <p:spPr>
          <a:xfrm>
            <a:off x="0" y="1027430"/>
            <a:ext cx="1219200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ID" altLang="en-US" sz="2400" b="1"/>
              <a:t>KONTRAK DESAIN AND BUILD</a:t>
            </a:r>
          </a:p>
          <a:p>
            <a:pPr algn="ctr"/>
            <a:endParaRPr lang="en-ID" altLang="en-US"/>
          </a:p>
          <a:p>
            <a:pPr algn="just"/>
            <a:r>
              <a:rPr lang="en-ID" altLang="en-US"/>
              <a:t>K</a:t>
            </a:r>
            <a:r>
              <a:rPr lang="en-US"/>
              <a:t>etentuan </a:t>
            </a:r>
            <a:r>
              <a:rPr lang="en-ID" altLang="en-US"/>
              <a:t> terkait Kontrak Desain and Build diatur dalam </a:t>
            </a:r>
            <a:r>
              <a:rPr lang="en-US" b="1"/>
              <a:t>Permen PUPR No.12/PRT/M/2017</a:t>
            </a:r>
            <a:r>
              <a:rPr lang="en-ID" altLang="en-US"/>
              <a:t>,</a:t>
            </a:r>
            <a:r>
              <a:rPr lang="en-US"/>
              <a:t> dan saat ini telah diubah menjadi </a:t>
            </a:r>
            <a:r>
              <a:rPr lang="en-US" b="1"/>
              <a:t>Permen PUPR No.1/PRT/M/2020</a:t>
            </a:r>
            <a:r>
              <a:rPr lang="en-ID" altLang="en-US" b="1"/>
              <a:t>. </a:t>
            </a:r>
            <a:r>
              <a:rPr lang="en-ID" altLang="en-US"/>
              <a:t>Rancang Bangun atau Design and Build merupakan kontrak konstruksi pekerjaan dimana Penyedianya memiliki satu kesatuan tanggung jawab perancangan dan pelaksanaan konstruksi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colorTemperature colorTemp="88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6923"/>
          <a:stretch>
            <a:fillRect/>
          </a:stretch>
        </p:blipFill>
        <p:spPr bwMode="auto">
          <a:xfrm>
            <a:off x="0" y="2816860"/>
            <a:ext cx="12192000" cy="4024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prism isContent="1" isInverted="1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6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30100" cy="1000125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colorTemperature colorTemp="72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400" y="1057275"/>
            <a:ext cx="4253865" cy="5262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Table 3"/>
          <p:cNvGraphicFramePr/>
          <p:nvPr/>
        </p:nvGraphicFramePr>
        <p:xfrm>
          <a:off x="4400550" y="2800350"/>
          <a:ext cx="779145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57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8957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D" altLang="en-US"/>
                        <a:t>PEKERJAAN KOMPLEKS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D" altLang="en-US"/>
                        <a:t>PEKERJAAN MENDESAK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07720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US"/>
                        <a:t>Mempunyai risiko tinggi</a:t>
                      </a:r>
                    </a:p>
                    <a:p>
                      <a:pPr marL="342900" indent="-342900" algn="l">
                        <a:buClrTx/>
                        <a:buSzTx/>
                        <a:buFontTx/>
                        <a:buAutoNum type="arabicPeriod"/>
                      </a:pPr>
                      <a:r>
                        <a:rPr lang="en-US"/>
                        <a:t>Memerlukan teknologi tinggi</a:t>
                      </a:r>
                    </a:p>
                    <a:p>
                      <a:pPr marL="342900" indent="-342900" algn="l">
                        <a:buClrTx/>
                        <a:buSzTx/>
                        <a:buFontTx/>
                        <a:buAutoNum type="arabicPeriod"/>
                      </a:pPr>
                      <a:r>
                        <a:rPr lang="en-US"/>
                        <a:t>Menggunakan peralatan yang didesain khusus</a:t>
                      </a:r>
                    </a:p>
                    <a:p>
                      <a:pPr marL="342900" indent="-342900" algn="l">
                        <a:buClrTx/>
                        <a:buSzTx/>
                        <a:buFontTx/>
                        <a:buAutoNum type="arabicPeriod"/>
                      </a:pPr>
                      <a:r>
                        <a:rPr lang="en-US"/>
                        <a:t>Memiliki kesulitan untuk didefinisikan secara teknis terkait cara memenuhi kebutuhan dan tujuan pengadaan</a:t>
                      </a:r>
                    </a:p>
                    <a:p>
                      <a:pPr marL="342900" indent="-342900" algn="l">
                        <a:buClrTx/>
                        <a:buSzTx/>
                        <a:buFontTx/>
                        <a:buAutoNum type="arabicPeriod"/>
                      </a:pPr>
                      <a:r>
                        <a:rPr lang="en-US"/>
                        <a:t>Memiliki kondisi ketidakpastian (unforeseen condition) yang tinggi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US"/>
                        <a:t>Secara ekonomi dan/atau social memberikan nilai manfaat lebih kepada masyarakat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/>
                        <a:t>Segera dimanfaatkan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/>
                        <a:t>Pekerjaan perancangan dan pekerjaan konstruksi tidak cukup waktu untuk dilaksanakan secara terpisah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5" name="Text Box 4"/>
          <p:cNvSpPr txBox="1"/>
          <p:nvPr/>
        </p:nvSpPr>
        <p:spPr>
          <a:xfrm>
            <a:off x="4401185" y="1305560"/>
            <a:ext cx="779018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D" altLang="en-US"/>
              <a:t>P</a:t>
            </a:r>
            <a:r>
              <a:rPr lang="en-US"/>
              <a:t>ekerjaan konstruksi dengan </a:t>
            </a:r>
            <a:r>
              <a:rPr lang="en-ID" altLang="en-US"/>
              <a:t>Kontrak Desain and Bulid (</a:t>
            </a:r>
            <a:r>
              <a:rPr lang="en-US"/>
              <a:t>Rancang Bangun</a:t>
            </a:r>
            <a:r>
              <a:rPr lang="en-ID" altLang="en-US"/>
              <a:t>) harus memenuhi </a:t>
            </a:r>
            <a:r>
              <a:rPr lang="en-ID" altLang="en-US">
                <a:sym typeface="+mn-ea"/>
              </a:rPr>
              <a:t>K</a:t>
            </a:r>
            <a:r>
              <a:rPr lang="en-US">
                <a:sym typeface="+mn-ea"/>
              </a:rPr>
              <a:t>riteria khusus</a:t>
            </a:r>
            <a:r>
              <a:rPr lang="en-US"/>
              <a:t> </a:t>
            </a:r>
            <a:r>
              <a:rPr lang="en-ID" altLang="en-US"/>
              <a:t>yaitu </a:t>
            </a:r>
            <a:r>
              <a:rPr lang="en-US"/>
              <a:t>kompleks dan mendesak.  </a:t>
            </a:r>
          </a:p>
        </p:txBody>
      </p:sp>
      <p:sp>
        <p:nvSpPr>
          <p:cNvPr id="6" name="Text Box 5"/>
          <p:cNvSpPr txBox="1"/>
          <p:nvPr/>
        </p:nvSpPr>
        <p:spPr>
          <a:xfrm>
            <a:off x="4401185" y="2313305"/>
            <a:ext cx="47294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400" b="1"/>
              <a:t>Permen PUPR No.1/PRT/M/2020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prism isContent="1" isInverted="1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6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365" cy="1000125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6887"/>
          <a:stretch>
            <a:fillRect/>
          </a:stretch>
        </p:blipFill>
        <p:spPr bwMode="auto">
          <a:xfrm>
            <a:off x="0" y="1000125"/>
            <a:ext cx="7727315" cy="534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s 2"/>
          <p:cNvSpPr/>
          <p:nvPr/>
        </p:nvSpPr>
        <p:spPr>
          <a:xfrm>
            <a:off x="7727315" y="1000125"/>
            <a:ext cx="4464050" cy="54102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Box 4"/>
          <p:cNvSpPr txBox="1"/>
          <p:nvPr/>
        </p:nvSpPr>
        <p:spPr>
          <a:xfrm>
            <a:off x="7727950" y="1000125"/>
            <a:ext cx="4463415" cy="46158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endParaRPr lang="en-ID" sz="2000" b="1"/>
          </a:p>
          <a:p>
            <a:pPr algn="ctr"/>
            <a:r>
              <a:rPr lang="en-ID" sz="2000" b="1"/>
              <a:t>KELEBIHAN </a:t>
            </a:r>
          </a:p>
          <a:p>
            <a:pPr algn="ctr"/>
            <a:r>
              <a:rPr lang="en-ID" sz="2000" b="1"/>
              <a:t>KONTRAK DESAIN AND BUILD</a:t>
            </a:r>
          </a:p>
          <a:p>
            <a:pPr algn="ctr"/>
            <a:endParaRPr lang="en-ID"/>
          </a:p>
          <a:p>
            <a:pPr marL="342900" indent="-342900" algn="just">
              <a:buAutoNum type="arabicPeriod"/>
            </a:pPr>
            <a:r>
              <a:rPr lang="en-ID"/>
              <a:t>Pengguna jasa tidak perlu menyiapkan DED</a:t>
            </a:r>
          </a:p>
          <a:p>
            <a:pPr marL="342900" indent="-342900" algn="just">
              <a:buAutoNum type="arabicPeriod"/>
            </a:pPr>
            <a:r>
              <a:rPr lang="en-ID"/>
              <a:t>Masa pengadaan (procurement stages) yang dibutuhkan Pengguna Jasa lebih pendek dan pararel</a:t>
            </a:r>
          </a:p>
          <a:p>
            <a:pPr marL="342900" indent="-342900" algn="just">
              <a:buAutoNum type="arabicPeriod"/>
            </a:pPr>
            <a:r>
              <a:rPr lang="en-ID"/>
              <a:t>Desain and Bulid dapat memotong jalur birokrasi dan komunikasi antara perencana dan pelaksana</a:t>
            </a:r>
          </a:p>
          <a:p>
            <a:pPr marL="342900" indent="-342900" algn="just">
              <a:buAutoNum type="arabicPeriod"/>
            </a:pPr>
            <a:r>
              <a:rPr lang="en-ID"/>
              <a:t>Potensi terjadina perselisihan lebih sedikit</a:t>
            </a:r>
          </a:p>
          <a:p>
            <a:pPr marL="342900" indent="-342900" algn="just">
              <a:buAutoNum type="arabicPeriod"/>
            </a:pPr>
            <a:r>
              <a:rPr lang="en-ID"/>
              <a:t>Potensi pengembangan desain inovatif yang mengarah ke keuntungan yang lebih besar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prism isContent="1" isInverted="1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6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365" cy="1000125"/>
          </a:xfrm>
          <a:prstGeom prst="rect">
            <a:avLst/>
          </a:prstGeom>
        </p:spPr>
      </p:pic>
      <p:sp>
        <p:nvSpPr>
          <p:cNvPr id="3" name="Rectangles 2"/>
          <p:cNvSpPr/>
          <p:nvPr/>
        </p:nvSpPr>
        <p:spPr>
          <a:xfrm>
            <a:off x="7727315" y="1000125"/>
            <a:ext cx="4464050" cy="528955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Box 4"/>
          <p:cNvSpPr txBox="1"/>
          <p:nvPr/>
        </p:nvSpPr>
        <p:spPr>
          <a:xfrm>
            <a:off x="7727950" y="1000125"/>
            <a:ext cx="4463415" cy="35077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endParaRPr lang="en-ID" sz="2000" b="1"/>
          </a:p>
          <a:p>
            <a:pPr algn="ctr"/>
            <a:r>
              <a:rPr lang="en-ID" sz="2000" b="1"/>
              <a:t>KEKURANGAN</a:t>
            </a:r>
          </a:p>
          <a:p>
            <a:pPr algn="ctr"/>
            <a:r>
              <a:rPr lang="en-ID" sz="2000" b="1"/>
              <a:t>KONTRAK DESAIN AND BUILD</a:t>
            </a:r>
          </a:p>
          <a:p>
            <a:pPr algn="ctr"/>
            <a:endParaRPr lang="en-ID"/>
          </a:p>
          <a:p>
            <a:pPr marL="342900" indent="-342900" algn="just">
              <a:buAutoNum type="arabicPeriod"/>
            </a:pPr>
            <a:r>
              <a:rPr lang="en-ID"/>
              <a:t>Peserta lelang lebih membutuhkan   banyak dana di awal dalam pengajuan penawaran</a:t>
            </a:r>
          </a:p>
          <a:p>
            <a:pPr marL="342900" indent="-342900" algn="just">
              <a:buAutoNum type="arabicPeriod"/>
            </a:pPr>
            <a:r>
              <a:rPr lang="en-ID"/>
              <a:t>Dalam kasus tertentu, Pelaksanaan Desain setelah kontrak berbeda dengan Proposal Rancangan yang diajukan ketika Lelang, sehingga membutuhkan waktu &amp; biaya yang lebih besar dari rencana awal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527" r="2490"/>
          <a:stretch>
            <a:fillRect/>
          </a:stretch>
        </p:blipFill>
        <p:spPr bwMode="auto">
          <a:xfrm>
            <a:off x="19050" y="1000125"/>
            <a:ext cx="7709535" cy="528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prism isContent="1" isInverted="1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6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365" cy="1000125"/>
          </a:xfrm>
          <a:prstGeom prst="rect">
            <a:avLst/>
          </a:prstGeom>
        </p:spPr>
      </p:pic>
      <p:sp>
        <p:nvSpPr>
          <p:cNvPr id="3" name="Rectangles 2"/>
          <p:cNvSpPr/>
          <p:nvPr/>
        </p:nvSpPr>
        <p:spPr>
          <a:xfrm>
            <a:off x="42545" y="1038225"/>
            <a:ext cx="4464050" cy="528955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>
              <a:buAutoNum type="arabicPeriod"/>
            </a:pPr>
            <a:r>
              <a:rPr lang="en-US"/>
              <a:t>Melakukan reviu pagu anggaran;</a:t>
            </a:r>
          </a:p>
          <a:p>
            <a:pPr marL="342900" indent="-342900" algn="just">
              <a:buClrTx/>
              <a:buSzTx/>
              <a:buFontTx/>
              <a:buAutoNum type="arabicPeriod"/>
            </a:pPr>
            <a:r>
              <a:rPr lang="en-US"/>
              <a:t>Membantu Pokja pemilihan dan PPK dalam proses pemilihan Penyedia Jasa pekerjaan Rancang Bangun, termasuk menyiapkan ketentuan Pengguna Jasa;</a:t>
            </a:r>
          </a:p>
          <a:p>
            <a:pPr marL="342900" indent="-342900" algn="just">
              <a:buClrTx/>
              <a:buSzTx/>
              <a:buFontTx/>
              <a:buAutoNum type="arabicPeriod"/>
            </a:pPr>
            <a:r>
              <a:rPr lang="en-US"/>
              <a:t>Membantu Pengguna Jasa dalam melakukan persetujuan atau penolakan perubahan kontrak;</a:t>
            </a:r>
          </a:p>
          <a:p>
            <a:pPr marL="342900" indent="-342900" algn="just">
              <a:buClrTx/>
              <a:buSzTx/>
              <a:buFontTx/>
              <a:buAutoNum type="arabicPeriod"/>
            </a:pPr>
            <a:r>
              <a:rPr lang="en-US"/>
              <a:t>Membantu pengguna jasa ketika dilakukan audit hasil pekerjaan/proyek setelah serah terima akhir pekerjaan.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43180" y="1292225"/>
            <a:ext cx="446341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ID"/>
              <a:t>PERAN </a:t>
            </a:r>
          </a:p>
          <a:p>
            <a:pPr algn="ctr"/>
            <a:r>
              <a:rPr lang="en-ID"/>
              <a:t>Konsultan Manajemen Konstruksi (KMK)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06869" y="1038362"/>
            <a:ext cx="3758692" cy="2504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7794" y="1038362"/>
            <a:ext cx="3758694" cy="2504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7715" y="3600450"/>
            <a:ext cx="3757930" cy="257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06765" y="3601085"/>
            <a:ext cx="3781425" cy="2567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prism isContent="1" isInverted="1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" y="0"/>
            <a:ext cx="12192000" cy="63177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5" name="Rectangles 14"/>
          <p:cNvSpPr/>
          <p:nvPr/>
        </p:nvSpPr>
        <p:spPr>
          <a:xfrm>
            <a:off x="19050" y="-22860"/>
            <a:ext cx="12211050" cy="979170"/>
          </a:xfrm>
          <a:prstGeom prst="rect">
            <a:avLst/>
          </a:prstGeom>
          <a:solidFill>
            <a:schemeClr val="bg2">
              <a:lumMod val="75000"/>
              <a:alpha val="8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631190"/>
            <a:ext cx="4801235" cy="974725"/>
          </a:xfrm>
        </p:spPr>
        <p:txBody>
          <a:bodyPr>
            <a:normAutofit/>
          </a:bodyPr>
          <a:lstStyle/>
          <a:p>
            <a:r>
              <a:rPr lang="en-ID" altLang="en-US" sz="4000" b="1" dirty="0"/>
              <a:t>INFORMASI PROYEK</a:t>
            </a:r>
          </a:p>
        </p:txBody>
      </p:sp>
      <p:sp>
        <p:nvSpPr>
          <p:cNvPr id="21" name="Subtitle 2"/>
          <p:cNvSpPr txBox="1"/>
          <p:nvPr/>
        </p:nvSpPr>
        <p:spPr>
          <a:xfrm>
            <a:off x="812800" y="69850"/>
            <a:ext cx="4711700" cy="6921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</a:rPr>
              <a:t>KEMENTERIAN PEKERJAAN UMUM DAN PERUMAHAN RAKYAT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120" y="87630"/>
            <a:ext cx="723265" cy="75819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8752205" y="133985"/>
            <a:ext cx="3324225" cy="699135"/>
            <a:chOff x="-23" y="9395"/>
            <a:chExt cx="5705" cy="1101"/>
          </a:xfrm>
        </p:grpSpPr>
        <p:sp>
          <p:nvSpPr>
            <p:cNvPr id="9" name="TextBox 32"/>
            <p:cNvSpPr txBox="1"/>
            <p:nvPr/>
          </p:nvSpPr>
          <p:spPr>
            <a:xfrm>
              <a:off x="2124" y="9598"/>
              <a:ext cx="3558" cy="58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1800" b="1" spc="-120" dirty="0">
                  <a:solidFill>
                    <a:prstClr val="black"/>
                  </a:solidFill>
                  <a:latin typeface="Bahnschrift" panose="020B0502040204020203" pitchFamily="34" charset="0"/>
                  <a:cs typeface="Arial" panose="020B0604020202020204" pitchFamily="34" charset="0"/>
                </a:rPr>
                <a:t>ADHI – BEUTARI KSO</a:t>
              </a:r>
              <a:endParaRPr lang="en-US" sz="1800" spc="-120" dirty="0">
                <a:solidFill>
                  <a:prstClr val="black"/>
                </a:solidFill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-23" y="9395"/>
              <a:ext cx="985" cy="1101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028" y="9425"/>
              <a:ext cx="1023" cy="1023"/>
            </a:xfrm>
            <a:prstGeom prst="rect">
              <a:avLst/>
            </a:prstGeom>
          </p:spPr>
        </p:pic>
      </p:grpSp>
      <p:sp>
        <p:nvSpPr>
          <p:cNvPr id="12" name="TextBox 4"/>
          <p:cNvSpPr txBox="1"/>
          <p:nvPr/>
        </p:nvSpPr>
        <p:spPr>
          <a:xfrm>
            <a:off x="827405" y="1464310"/>
            <a:ext cx="10384155" cy="4939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200"/>
              </a:spcBef>
            </a:pPr>
            <a:r>
              <a:rPr lang="en-US" sz="1500" b="1" dirty="0">
                <a:solidFill>
                  <a:prstClr val="black"/>
                </a:solidFill>
              </a:rPr>
              <a:t>NAMA PAKET				:    Pembangunan  Jalan </a:t>
            </a:r>
            <a:r>
              <a:rPr lang="en-US" sz="1500" b="1" dirty="0" err="1">
                <a:solidFill>
                  <a:prstClr val="black"/>
                </a:solidFill>
              </a:rPr>
              <a:t>Layang</a:t>
            </a:r>
            <a:r>
              <a:rPr lang="en-US" sz="1500" b="1" dirty="0">
                <a:solidFill>
                  <a:prstClr val="black"/>
                </a:solidFill>
              </a:rPr>
              <a:t> </a:t>
            </a:r>
            <a:r>
              <a:rPr lang="en-US" sz="1500" b="1" dirty="0" err="1">
                <a:solidFill>
                  <a:prstClr val="black"/>
                </a:solidFill>
              </a:rPr>
              <a:t>Akses</a:t>
            </a:r>
            <a:r>
              <a:rPr lang="en-US" sz="1500" b="1" dirty="0">
                <a:solidFill>
                  <a:prstClr val="black"/>
                </a:solidFill>
              </a:rPr>
              <a:t> </a:t>
            </a:r>
            <a:r>
              <a:rPr lang="en-US" sz="1500" b="1" dirty="0" err="1">
                <a:solidFill>
                  <a:prstClr val="black"/>
                </a:solidFill>
              </a:rPr>
              <a:t>Bandara</a:t>
            </a:r>
            <a:r>
              <a:rPr lang="en-US" sz="1500" b="1" dirty="0">
                <a:solidFill>
                  <a:prstClr val="black"/>
                </a:solidFill>
              </a:rPr>
              <a:t> </a:t>
            </a:r>
            <a:r>
              <a:rPr lang="id-ID" sz="1500" b="1" dirty="0">
                <a:solidFill>
                  <a:prstClr val="black"/>
                </a:solidFill>
              </a:rPr>
              <a:t>Jenderal </a:t>
            </a:r>
            <a:r>
              <a:rPr lang="en-US" sz="1500" b="1" dirty="0" err="1">
                <a:solidFill>
                  <a:prstClr val="black"/>
                </a:solidFill>
              </a:rPr>
              <a:t>Ahma</a:t>
            </a:r>
            <a:r>
              <a:rPr lang="id-ID" sz="1500" b="1" dirty="0">
                <a:solidFill>
                  <a:prstClr val="black"/>
                </a:solidFill>
              </a:rPr>
              <a:t>d Yani</a:t>
            </a:r>
            <a:r>
              <a:rPr lang="en-US" sz="1500" b="1" dirty="0">
                <a:solidFill>
                  <a:prstClr val="black"/>
                </a:solidFill>
              </a:rPr>
              <a:t> Semarang</a:t>
            </a:r>
            <a:r>
              <a:rPr lang="id-ID" sz="1500" b="1" dirty="0">
                <a:solidFill>
                  <a:prstClr val="black"/>
                </a:solidFill>
              </a:rPr>
              <a:t> (MYC)</a:t>
            </a:r>
            <a:endParaRPr lang="en-US" sz="1500" b="1" dirty="0">
              <a:solidFill>
                <a:prstClr val="black"/>
              </a:solidFill>
            </a:endParaRPr>
          </a:p>
          <a:p>
            <a:pPr algn="just">
              <a:spcBef>
                <a:spcPts val="200"/>
              </a:spcBef>
            </a:pPr>
            <a:r>
              <a:rPr lang="en-US" sz="1500" b="1" dirty="0">
                <a:solidFill>
                  <a:prstClr val="black"/>
                </a:solidFill>
              </a:rPr>
              <a:t>PEMILIK PROYEK				:    </a:t>
            </a:r>
            <a:r>
              <a:rPr lang="en-US" sz="1500" b="1" dirty="0" err="1">
                <a:solidFill>
                  <a:prstClr val="black"/>
                </a:solidFill>
              </a:rPr>
              <a:t>Kementrian</a:t>
            </a:r>
            <a:r>
              <a:rPr lang="en-US" sz="1500" b="1" dirty="0">
                <a:solidFill>
                  <a:prstClr val="black"/>
                </a:solidFill>
              </a:rPr>
              <a:t> </a:t>
            </a:r>
            <a:r>
              <a:rPr lang="en-US" sz="1500" b="1" dirty="0" err="1">
                <a:solidFill>
                  <a:prstClr val="black"/>
                </a:solidFill>
              </a:rPr>
              <a:t>Pekerjaan</a:t>
            </a:r>
            <a:r>
              <a:rPr lang="en-US" sz="1500" b="1" dirty="0">
                <a:solidFill>
                  <a:prstClr val="black"/>
                </a:solidFill>
              </a:rPr>
              <a:t> </a:t>
            </a:r>
            <a:r>
              <a:rPr lang="en-US" sz="1500" b="1" dirty="0" err="1">
                <a:solidFill>
                  <a:prstClr val="black"/>
                </a:solidFill>
              </a:rPr>
              <a:t>Umum</a:t>
            </a:r>
            <a:r>
              <a:rPr lang="en-US" sz="1500" b="1" dirty="0">
                <a:solidFill>
                  <a:prstClr val="black"/>
                </a:solidFill>
              </a:rPr>
              <a:t> Dan </a:t>
            </a:r>
            <a:r>
              <a:rPr lang="en-US" sz="1500" b="1" dirty="0" err="1">
                <a:solidFill>
                  <a:prstClr val="black"/>
                </a:solidFill>
              </a:rPr>
              <a:t>Perumahan</a:t>
            </a:r>
            <a:r>
              <a:rPr lang="en-US" sz="1500" b="1" dirty="0">
                <a:solidFill>
                  <a:prstClr val="black"/>
                </a:solidFill>
              </a:rPr>
              <a:t> Rakyat  </a:t>
            </a:r>
            <a:r>
              <a:rPr lang="en-US" sz="1500" b="1" dirty="0" err="1">
                <a:solidFill>
                  <a:prstClr val="black"/>
                </a:solidFill>
              </a:rPr>
              <a:t>Direktorat</a:t>
            </a:r>
            <a:r>
              <a:rPr lang="en-US" sz="1500" b="1" dirty="0">
                <a:solidFill>
                  <a:prstClr val="black"/>
                </a:solidFill>
              </a:rPr>
              <a:t> </a:t>
            </a:r>
            <a:r>
              <a:rPr lang="en-US" sz="1500" b="1" dirty="0" err="1">
                <a:solidFill>
                  <a:prstClr val="black"/>
                </a:solidFill>
              </a:rPr>
              <a:t>Jenderal</a:t>
            </a:r>
            <a:r>
              <a:rPr lang="en-US" sz="1500" b="1" dirty="0">
                <a:solidFill>
                  <a:prstClr val="black"/>
                </a:solidFill>
              </a:rPr>
              <a:t> Bina </a:t>
            </a:r>
            <a:r>
              <a:rPr lang="en-US" sz="1500" b="1" dirty="0" err="1">
                <a:solidFill>
                  <a:prstClr val="black"/>
                </a:solidFill>
              </a:rPr>
              <a:t>Marga</a:t>
            </a:r>
            <a:r>
              <a:rPr lang="en-US" sz="1500" b="1" dirty="0">
                <a:solidFill>
                  <a:prstClr val="black"/>
                </a:solidFill>
              </a:rPr>
              <a:t> </a:t>
            </a:r>
          </a:p>
          <a:p>
            <a:pPr algn="just" defTabSz="457200">
              <a:spcBef>
                <a:spcPts val="200"/>
              </a:spcBef>
              <a:tabLst>
                <a:tab pos="2954655" algn="l"/>
              </a:tabLst>
            </a:pPr>
            <a:r>
              <a:rPr lang="en-ID" altLang="en-US" sz="1500" b="1" dirty="0">
                <a:solidFill>
                  <a:prstClr val="black"/>
                </a:solidFill>
              </a:rPr>
              <a:t>	</a:t>
            </a:r>
            <a:r>
              <a:rPr lang="en-US" sz="1500" b="1" dirty="0" err="1">
                <a:solidFill>
                  <a:prstClr val="black"/>
                </a:solidFill>
              </a:rPr>
              <a:t>Balai</a:t>
            </a:r>
            <a:r>
              <a:rPr lang="en-US" sz="1500" b="1" dirty="0">
                <a:solidFill>
                  <a:prstClr val="black"/>
                </a:solidFill>
              </a:rPr>
              <a:t> </a:t>
            </a:r>
            <a:r>
              <a:rPr lang="en-US" sz="1500" b="1" dirty="0" err="1">
                <a:solidFill>
                  <a:prstClr val="black"/>
                </a:solidFill>
              </a:rPr>
              <a:t>Besar</a:t>
            </a:r>
            <a:r>
              <a:rPr lang="en-US" sz="1500" b="1" dirty="0">
                <a:solidFill>
                  <a:prstClr val="black"/>
                </a:solidFill>
              </a:rPr>
              <a:t> </a:t>
            </a:r>
            <a:r>
              <a:rPr lang="en-US" sz="1500" b="1" dirty="0" err="1">
                <a:solidFill>
                  <a:prstClr val="black"/>
                </a:solidFill>
              </a:rPr>
              <a:t>Pelaksanaan</a:t>
            </a:r>
            <a:r>
              <a:rPr lang="en-US" sz="1500" b="1" dirty="0">
                <a:solidFill>
                  <a:prstClr val="black"/>
                </a:solidFill>
              </a:rPr>
              <a:t> Jalan Nasional </a:t>
            </a:r>
            <a:r>
              <a:rPr lang="en-ID" altLang="en-US" sz="1500" b="1" dirty="0">
                <a:solidFill>
                  <a:prstClr val="black"/>
                </a:solidFill>
              </a:rPr>
              <a:t>Jawa Tengah - DI Yogyakarta</a:t>
            </a:r>
          </a:p>
          <a:p>
            <a:pPr algn="just" defTabSz="457200">
              <a:spcBef>
                <a:spcPts val="200"/>
              </a:spcBef>
              <a:tabLst>
                <a:tab pos="2954655" algn="l"/>
              </a:tabLst>
            </a:pPr>
            <a:r>
              <a:rPr lang="en-ID" altLang="en-US" sz="1500" b="1" dirty="0" err="1">
                <a:solidFill>
                  <a:prstClr val="black"/>
                </a:solidFill>
              </a:rPr>
              <a:t>	</a:t>
            </a:r>
            <a:r>
              <a:rPr lang="en-US" sz="1500" b="1" dirty="0" err="1">
                <a:solidFill>
                  <a:prstClr val="black"/>
                </a:solidFill>
              </a:rPr>
              <a:t>Satker</a:t>
            </a:r>
            <a:r>
              <a:rPr lang="en-US" sz="1500" b="1" dirty="0">
                <a:solidFill>
                  <a:prstClr val="black"/>
                </a:solidFill>
              </a:rPr>
              <a:t> </a:t>
            </a:r>
            <a:r>
              <a:rPr lang="en-US" sz="1500" b="1" dirty="0" err="1">
                <a:solidFill>
                  <a:prstClr val="black"/>
                </a:solidFill>
              </a:rPr>
              <a:t>Pe</a:t>
            </a:r>
            <a:r>
              <a:rPr lang="en-ID" altLang="en-US" sz="1500" b="1" dirty="0" err="1">
                <a:solidFill>
                  <a:prstClr val="black"/>
                </a:solidFill>
              </a:rPr>
              <a:t>laksanaan Jalan Nasional Wilayah III Jawa Tengah</a:t>
            </a:r>
            <a:r>
              <a:rPr lang="en-US" sz="1500" b="1" dirty="0">
                <a:solidFill>
                  <a:prstClr val="black"/>
                </a:solidFill>
              </a:rPr>
              <a:t> </a:t>
            </a:r>
          </a:p>
          <a:p>
            <a:pPr>
              <a:spcBef>
                <a:spcPts val="200"/>
              </a:spcBef>
            </a:pPr>
            <a:r>
              <a:rPr lang="en-US" sz="1500" b="1" dirty="0">
                <a:solidFill>
                  <a:prstClr val="black"/>
                </a:solidFill>
              </a:rPr>
              <a:t>NILAI KONTRAK	            		:    </a:t>
            </a:r>
            <a:r>
              <a:rPr lang="id-ID" sz="1500" b="1" dirty="0">
                <a:solidFill>
                  <a:prstClr val="black"/>
                </a:solidFill>
              </a:rPr>
              <a:t>Rp</a:t>
            </a:r>
            <a:r>
              <a:rPr lang="en-US" sz="1500" b="1" dirty="0">
                <a:solidFill>
                  <a:prstClr val="black"/>
                </a:solidFill>
              </a:rPr>
              <a:t> </a:t>
            </a:r>
            <a:r>
              <a:rPr lang="id-ID" sz="1500" b="1" dirty="0">
                <a:solidFill>
                  <a:prstClr val="black"/>
                </a:solidFill>
              </a:rPr>
              <a:t>1</a:t>
            </a:r>
            <a:r>
              <a:rPr lang="en-US" sz="1500" b="1" dirty="0">
                <a:solidFill>
                  <a:prstClr val="black"/>
                </a:solidFill>
              </a:rPr>
              <a:t>49.394.103.191,19 (Inc. PPN)</a:t>
            </a:r>
          </a:p>
          <a:p>
            <a:pPr>
              <a:spcBef>
                <a:spcPts val="200"/>
              </a:spcBef>
            </a:pPr>
            <a:r>
              <a:rPr lang="en-US" sz="1500" b="1" dirty="0">
                <a:solidFill>
                  <a:prstClr val="black"/>
                </a:solidFill>
              </a:rPr>
              <a:t>SUMBER DANA	                		:   </a:t>
            </a:r>
            <a:r>
              <a:rPr lang="id-ID" sz="1500" b="1" dirty="0">
                <a:solidFill>
                  <a:prstClr val="black"/>
                </a:solidFill>
              </a:rPr>
              <a:t> </a:t>
            </a:r>
            <a:r>
              <a:rPr lang="en-US" sz="1500" b="1" dirty="0">
                <a:solidFill>
                  <a:prstClr val="black"/>
                </a:solidFill>
              </a:rPr>
              <a:t>APBN</a:t>
            </a:r>
            <a:r>
              <a:rPr lang="id-ID" sz="1500" b="1" dirty="0">
                <a:solidFill>
                  <a:prstClr val="black"/>
                </a:solidFill>
              </a:rPr>
              <a:t> TA 20</a:t>
            </a:r>
            <a:r>
              <a:rPr lang="en-US" sz="1500" b="1" dirty="0">
                <a:solidFill>
                  <a:prstClr val="black"/>
                </a:solidFill>
              </a:rPr>
              <a:t>20</a:t>
            </a:r>
            <a:r>
              <a:rPr lang="id-ID" sz="1500" b="1" dirty="0">
                <a:solidFill>
                  <a:prstClr val="black"/>
                </a:solidFill>
              </a:rPr>
              <a:t> &amp; 202</a:t>
            </a:r>
            <a:r>
              <a:rPr lang="en-US" sz="1500" b="1" dirty="0">
                <a:solidFill>
                  <a:prstClr val="black"/>
                </a:solidFill>
              </a:rPr>
              <a:t>1</a:t>
            </a:r>
          </a:p>
          <a:p>
            <a:pPr>
              <a:spcBef>
                <a:spcPts val="200"/>
              </a:spcBef>
            </a:pPr>
            <a:r>
              <a:rPr lang="en-US" sz="1500" b="1" dirty="0">
                <a:solidFill>
                  <a:prstClr val="black"/>
                </a:solidFill>
              </a:rPr>
              <a:t>JENIS KONTRAK				:    Design &amp; Build (Lumpsum)</a:t>
            </a:r>
          </a:p>
          <a:p>
            <a:pPr>
              <a:spcBef>
                <a:spcPts val="200"/>
              </a:spcBef>
            </a:pPr>
            <a:r>
              <a:rPr lang="en-US" sz="1500" b="1" dirty="0">
                <a:solidFill>
                  <a:prstClr val="black"/>
                </a:solidFill>
              </a:rPr>
              <a:t>METODE PEMBAYARAN		:    </a:t>
            </a:r>
            <a:r>
              <a:rPr lang="en-US" sz="1500" b="1" dirty="0" err="1">
                <a:solidFill>
                  <a:prstClr val="black"/>
                </a:solidFill>
              </a:rPr>
              <a:t>Termin</a:t>
            </a:r>
            <a:endParaRPr lang="en-US" sz="1500" b="1" dirty="0">
              <a:solidFill>
                <a:prstClr val="black"/>
              </a:solidFill>
            </a:endParaRPr>
          </a:p>
          <a:p>
            <a:pPr>
              <a:spcBef>
                <a:spcPts val="200"/>
              </a:spcBef>
            </a:pPr>
            <a:r>
              <a:rPr lang="en-US" sz="1500" b="1" dirty="0">
                <a:solidFill>
                  <a:prstClr val="black"/>
                </a:solidFill>
              </a:rPr>
              <a:t>LOKASI PEKERJAAN	               	:   </a:t>
            </a:r>
            <a:r>
              <a:rPr lang="id-ID" sz="1500" b="1" dirty="0">
                <a:solidFill>
                  <a:prstClr val="black"/>
                </a:solidFill>
              </a:rPr>
              <a:t> </a:t>
            </a:r>
            <a:r>
              <a:rPr lang="fi-FI" sz="1500" b="1" dirty="0">
                <a:solidFill>
                  <a:prstClr val="black"/>
                </a:solidFill>
              </a:rPr>
              <a:t>Jalan </a:t>
            </a:r>
            <a:r>
              <a:rPr lang="id-ID" sz="1500" b="1" dirty="0">
                <a:solidFill>
                  <a:prstClr val="black"/>
                </a:solidFill>
              </a:rPr>
              <a:t>Puri Anjasmoro, </a:t>
            </a:r>
            <a:r>
              <a:rPr lang="en-US" sz="1500" b="1" dirty="0">
                <a:solidFill>
                  <a:prstClr val="black"/>
                </a:solidFill>
              </a:rPr>
              <a:t>Kota </a:t>
            </a:r>
            <a:r>
              <a:rPr lang="id-ID" sz="1500" b="1" dirty="0">
                <a:solidFill>
                  <a:prstClr val="black"/>
                </a:solidFill>
              </a:rPr>
              <a:t>Semarang</a:t>
            </a:r>
            <a:r>
              <a:rPr lang="en-US" sz="1500" b="1" dirty="0">
                <a:solidFill>
                  <a:prstClr val="black"/>
                </a:solidFill>
              </a:rPr>
              <a:t>,</a:t>
            </a:r>
            <a:r>
              <a:rPr lang="fi-FI" sz="1500" b="1" dirty="0">
                <a:solidFill>
                  <a:prstClr val="black"/>
                </a:solidFill>
              </a:rPr>
              <a:t> Provinsi Jawa </a:t>
            </a:r>
            <a:r>
              <a:rPr lang="en-US" sz="1500" b="1" dirty="0">
                <a:solidFill>
                  <a:prstClr val="black"/>
                </a:solidFill>
              </a:rPr>
              <a:t>Tengah</a:t>
            </a:r>
          </a:p>
          <a:p>
            <a:pPr>
              <a:spcBef>
                <a:spcPts val="200"/>
              </a:spcBef>
            </a:pPr>
            <a:r>
              <a:rPr lang="en-US" sz="1500" b="1" dirty="0">
                <a:solidFill>
                  <a:prstClr val="black"/>
                </a:solidFill>
              </a:rPr>
              <a:t>PANJANG PENANGANAN		:  </a:t>
            </a:r>
            <a:r>
              <a:rPr lang="id-ID" sz="1500" b="1" dirty="0">
                <a:solidFill>
                  <a:prstClr val="black"/>
                </a:solidFill>
              </a:rPr>
              <a:t> </a:t>
            </a:r>
            <a:r>
              <a:rPr lang="en-US" sz="1500" b="1" dirty="0">
                <a:solidFill>
                  <a:prstClr val="black"/>
                </a:solidFill>
              </a:rPr>
              <a:t> Sta.0+00</a:t>
            </a:r>
            <a:r>
              <a:rPr lang="id-ID" sz="1500" b="1" dirty="0"/>
              <a:t>0</a:t>
            </a:r>
            <a:r>
              <a:rPr lang="en-US" sz="1500" b="1" dirty="0">
                <a:solidFill>
                  <a:prstClr val="black"/>
                </a:solidFill>
              </a:rPr>
              <a:t> </a:t>
            </a:r>
            <a:r>
              <a:rPr lang="en-US" sz="1500" b="1" dirty="0" err="1">
                <a:solidFill>
                  <a:prstClr val="black"/>
                </a:solidFill>
              </a:rPr>
              <a:t>s.d</a:t>
            </a:r>
            <a:r>
              <a:rPr lang="en-US" sz="1500" b="1" dirty="0">
                <a:solidFill>
                  <a:prstClr val="black"/>
                </a:solidFill>
              </a:rPr>
              <a:t> Sta.1+200 = 1200</a:t>
            </a:r>
            <a:r>
              <a:rPr lang="id-ID" sz="1500" b="1" dirty="0">
                <a:solidFill>
                  <a:prstClr val="black"/>
                </a:solidFill>
              </a:rPr>
              <a:t> meter </a:t>
            </a:r>
          </a:p>
          <a:p>
            <a:pPr>
              <a:spcBef>
                <a:spcPts val="200"/>
              </a:spcBef>
            </a:pPr>
            <a:r>
              <a:rPr lang="en-US" sz="1500" b="1" dirty="0">
                <a:solidFill>
                  <a:prstClr val="black"/>
                </a:solidFill>
              </a:rPr>
              <a:t>JENIS PENANGANAN           		:   </a:t>
            </a:r>
            <a:r>
              <a:rPr lang="id-ID" sz="1500" b="1" dirty="0">
                <a:solidFill>
                  <a:prstClr val="black"/>
                </a:solidFill>
              </a:rPr>
              <a:t> </a:t>
            </a:r>
            <a:r>
              <a:rPr lang="en-US" sz="1500" b="1" dirty="0">
                <a:solidFill>
                  <a:prstClr val="black"/>
                </a:solidFill>
              </a:rPr>
              <a:t>Pembangunan Fly Over</a:t>
            </a:r>
          </a:p>
          <a:p>
            <a:pPr>
              <a:spcBef>
                <a:spcPts val="200"/>
              </a:spcBef>
            </a:pPr>
            <a:r>
              <a:rPr lang="en-US" sz="1500" b="1" dirty="0">
                <a:solidFill>
                  <a:prstClr val="black"/>
                </a:solidFill>
              </a:rPr>
              <a:t>			   			     a. </a:t>
            </a:r>
            <a:r>
              <a:rPr lang="en-US" sz="1500" b="1" dirty="0" err="1">
                <a:solidFill>
                  <a:prstClr val="black"/>
                </a:solidFill>
              </a:rPr>
              <a:t>Pekerjaan</a:t>
            </a:r>
            <a:r>
              <a:rPr lang="en-US" sz="1500" b="1" dirty="0">
                <a:solidFill>
                  <a:prstClr val="black"/>
                </a:solidFill>
              </a:rPr>
              <a:t> </a:t>
            </a:r>
            <a:r>
              <a:rPr lang="en-US" sz="1500" b="1" dirty="0" err="1">
                <a:solidFill>
                  <a:prstClr val="black"/>
                </a:solidFill>
              </a:rPr>
              <a:t>Drainase</a:t>
            </a:r>
            <a:r>
              <a:rPr lang="en-US" sz="1500" b="1" dirty="0">
                <a:solidFill>
                  <a:prstClr val="black"/>
                </a:solidFill>
              </a:rPr>
              <a:t> / </a:t>
            </a:r>
            <a:r>
              <a:rPr lang="en-US" sz="1500" b="1" dirty="0" err="1">
                <a:solidFill>
                  <a:prstClr val="black"/>
                </a:solidFill>
              </a:rPr>
              <a:t>Pelebaran</a:t>
            </a:r>
            <a:r>
              <a:rPr lang="en-US" sz="1500" b="1" dirty="0">
                <a:solidFill>
                  <a:prstClr val="black"/>
                </a:solidFill>
              </a:rPr>
              <a:t> Jalan</a:t>
            </a:r>
          </a:p>
          <a:p>
            <a:pPr>
              <a:spcBef>
                <a:spcPts val="200"/>
              </a:spcBef>
            </a:pPr>
            <a:r>
              <a:rPr lang="en-US" sz="1500" b="1" dirty="0">
                <a:solidFill>
                  <a:prstClr val="black"/>
                </a:solidFill>
              </a:rPr>
              <a:t>			 			     b. </a:t>
            </a:r>
            <a:r>
              <a:rPr lang="en-US" sz="1500" b="1" dirty="0" err="1">
                <a:solidFill>
                  <a:prstClr val="black"/>
                </a:solidFill>
              </a:rPr>
              <a:t>Pekerjaan</a:t>
            </a:r>
            <a:r>
              <a:rPr lang="en-US" sz="1500" b="1" dirty="0">
                <a:solidFill>
                  <a:prstClr val="black"/>
                </a:solidFill>
              </a:rPr>
              <a:t> </a:t>
            </a:r>
            <a:r>
              <a:rPr lang="en-US" sz="1500" b="1" dirty="0" err="1">
                <a:solidFill>
                  <a:prstClr val="black"/>
                </a:solidFill>
              </a:rPr>
              <a:t>Oprit</a:t>
            </a:r>
            <a:endParaRPr lang="en-US" sz="1500" b="1" dirty="0">
              <a:solidFill>
                <a:prstClr val="black"/>
              </a:solidFill>
            </a:endParaRPr>
          </a:p>
          <a:p>
            <a:pPr>
              <a:spcBef>
                <a:spcPts val="200"/>
              </a:spcBef>
            </a:pPr>
            <a:r>
              <a:rPr lang="en-US" sz="1500" b="1" dirty="0">
                <a:solidFill>
                  <a:prstClr val="black"/>
                </a:solidFill>
              </a:rPr>
              <a:t>						     c. </a:t>
            </a:r>
            <a:r>
              <a:rPr lang="en-US" sz="1500" b="1" dirty="0" err="1">
                <a:solidFill>
                  <a:prstClr val="black"/>
                </a:solidFill>
              </a:rPr>
              <a:t>Pekerjaan</a:t>
            </a:r>
            <a:r>
              <a:rPr lang="en-US" sz="1500" b="1" dirty="0">
                <a:solidFill>
                  <a:prstClr val="black"/>
                </a:solidFill>
              </a:rPr>
              <a:t> </a:t>
            </a:r>
            <a:r>
              <a:rPr lang="en-US" sz="1500" b="1" dirty="0" err="1">
                <a:solidFill>
                  <a:prstClr val="black"/>
                </a:solidFill>
              </a:rPr>
              <a:t>Struktur</a:t>
            </a:r>
            <a:r>
              <a:rPr lang="en-US" sz="1500" b="1" dirty="0">
                <a:solidFill>
                  <a:prstClr val="black"/>
                </a:solidFill>
              </a:rPr>
              <a:t> </a:t>
            </a:r>
            <a:r>
              <a:rPr lang="en-US" sz="1500" b="1" dirty="0" err="1">
                <a:solidFill>
                  <a:prstClr val="black"/>
                </a:solidFill>
              </a:rPr>
              <a:t>Bawah</a:t>
            </a:r>
            <a:endParaRPr lang="en-US" sz="1500" b="1" dirty="0">
              <a:solidFill>
                <a:prstClr val="black"/>
              </a:solidFill>
            </a:endParaRPr>
          </a:p>
          <a:p>
            <a:pPr>
              <a:spcBef>
                <a:spcPts val="200"/>
              </a:spcBef>
            </a:pPr>
            <a:r>
              <a:rPr lang="en-US" sz="1500" b="1" dirty="0">
                <a:solidFill>
                  <a:prstClr val="black"/>
                </a:solidFill>
              </a:rPr>
              <a:t>						         - </a:t>
            </a:r>
            <a:r>
              <a:rPr lang="en-US" sz="1500" b="1" dirty="0" err="1">
                <a:solidFill>
                  <a:prstClr val="black"/>
                </a:solidFill>
              </a:rPr>
              <a:t>Pondasi</a:t>
            </a:r>
            <a:r>
              <a:rPr lang="en-US" sz="1500" b="1" dirty="0">
                <a:solidFill>
                  <a:prstClr val="black"/>
                </a:solidFill>
              </a:rPr>
              <a:t> </a:t>
            </a:r>
            <a:r>
              <a:rPr lang="en-US" sz="1500" b="1" dirty="0" err="1">
                <a:solidFill>
                  <a:prstClr val="black"/>
                </a:solidFill>
              </a:rPr>
              <a:t>Tiang</a:t>
            </a:r>
            <a:r>
              <a:rPr lang="en-US" sz="1500" b="1" dirty="0">
                <a:solidFill>
                  <a:prstClr val="black"/>
                </a:solidFill>
              </a:rPr>
              <a:t> </a:t>
            </a:r>
            <a:r>
              <a:rPr lang="en-US" sz="1500" b="1" dirty="0" err="1">
                <a:solidFill>
                  <a:prstClr val="black"/>
                </a:solidFill>
              </a:rPr>
              <a:t>Pancang</a:t>
            </a:r>
            <a:r>
              <a:rPr lang="en-US" sz="1500" b="1" dirty="0">
                <a:solidFill>
                  <a:prstClr val="black"/>
                </a:solidFill>
              </a:rPr>
              <a:t> Fly Over Dia.60</a:t>
            </a:r>
          </a:p>
          <a:p>
            <a:pPr>
              <a:spcBef>
                <a:spcPts val="200"/>
              </a:spcBef>
            </a:pPr>
            <a:r>
              <a:rPr lang="en-US" sz="1500" b="1" dirty="0">
                <a:solidFill>
                  <a:prstClr val="black"/>
                </a:solidFill>
              </a:rPr>
              <a:t>						         - </a:t>
            </a:r>
            <a:r>
              <a:rPr lang="en-US" sz="1500" b="1" dirty="0" err="1">
                <a:solidFill>
                  <a:prstClr val="black"/>
                </a:solidFill>
              </a:rPr>
              <a:t>Pondasi</a:t>
            </a:r>
            <a:r>
              <a:rPr lang="en-US" sz="1500" b="1" dirty="0">
                <a:solidFill>
                  <a:prstClr val="black"/>
                </a:solidFill>
              </a:rPr>
              <a:t> </a:t>
            </a:r>
            <a:r>
              <a:rPr lang="en-US" sz="1500" b="1" dirty="0" err="1">
                <a:solidFill>
                  <a:prstClr val="black"/>
                </a:solidFill>
              </a:rPr>
              <a:t>Jembatan</a:t>
            </a:r>
            <a:r>
              <a:rPr lang="en-US" sz="1500" b="1" dirty="0">
                <a:solidFill>
                  <a:prstClr val="black"/>
                </a:solidFill>
              </a:rPr>
              <a:t> </a:t>
            </a:r>
            <a:r>
              <a:rPr lang="en-US" sz="1500" b="1" dirty="0" err="1">
                <a:solidFill>
                  <a:prstClr val="black"/>
                </a:solidFill>
              </a:rPr>
              <a:t>Maerokoco</a:t>
            </a:r>
            <a:r>
              <a:rPr lang="en-US" sz="1500" b="1" dirty="0">
                <a:solidFill>
                  <a:prstClr val="black"/>
                </a:solidFill>
              </a:rPr>
              <a:t> Dia.40</a:t>
            </a:r>
          </a:p>
          <a:p>
            <a:pPr>
              <a:spcBef>
                <a:spcPts val="200"/>
              </a:spcBef>
            </a:pPr>
            <a:r>
              <a:rPr lang="en-US" sz="1500" b="1" dirty="0">
                <a:solidFill>
                  <a:prstClr val="black"/>
                </a:solidFill>
              </a:rPr>
              <a:t>						     d. </a:t>
            </a:r>
            <a:r>
              <a:rPr lang="en-US" sz="1500" b="1" dirty="0" err="1">
                <a:solidFill>
                  <a:prstClr val="black"/>
                </a:solidFill>
              </a:rPr>
              <a:t>Pekerjaan</a:t>
            </a:r>
            <a:r>
              <a:rPr lang="en-US" sz="1500" b="1" dirty="0">
                <a:solidFill>
                  <a:prstClr val="black"/>
                </a:solidFill>
              </a:rPr>
              <a:t> </a:t>
            </a:r>
            <a:r>
              <a:rPr lang="en-US" sz="1500" b="1" dirty="0" err="1">
                <a:solidFill>
                  <a:prstClr val="black"/>
                </a:solidFill>
              </a:rPr>
              <a:t>Struktur</a:t>
            </a:r>
            <a:r>
              <a:rPr lang="en-US" sz="1500" b="1" dirty="0">
                <a:solidFill>
                  <a:prstClr val="black"/>
                </a:solidFill>
              </a:rPr>
              <a:t> </a:t>
            </a:r>
            <a:r>
              <a:rPr lang="en-US" sz="1500" b="1" dirty="0" err="1">
                <a:solidFill>
                  <a:prstClr val="black"/>
                </a:solidFill>
              </a:rPr>
              <a:t>Atas</a:t>
            </a:r>
            <a:r>
              <a:rPr lang="en-US" sz="1500" b="1" dirty="0">
                <a:solidFill>
                  <a:prstClr val="black"/>
                </a:solidFill>
              </a:rPr>
              <a:t> </a:t>
            </a:r>
            <a:r>
              <a:rPr lang="en-ID" altLang="en-US" sz="1500" b="1" dirty="0">
                <a:solidFill>
                  <a:prstClr val="black"/>
                </a:solidFill>
                <a:sym typeface="+mn-ea"/>
              </a:rPr>
              <a:t>: </a:t>
            </a:r>
            <a:r>
              <a:rPr lang="en-US" sz="1500" b="1" dirty="0">
                <a:solidFill>
                  <a:prstClr val="black"/>
                </a:solidFill>
              </a:rPr>
              <a:t>Girder PCU L = 40.8 m ; H = 1.85 m	     </a:t>
            </a:r>
          </a:p>
          <a:p>
            <a:pPr>
              <a:spcBef>
                <a:spcPts val="200"/>
              </a:spcBef>
            </a:pPr>
            <a:r>
              <a:rPr lang="en-US" sz="1500" b="1" dirty="0">
                <a:solidFill>
                  <a:prstClr val="black"/>
                </a:solidFill>
              </a:rPr>
              <a:t>JADWAL WAKTU PELAKSANAAN	:   </a:t>
            </a:r>
            <a:r>
              <a:rPr lang="id-ID" sz="1500" b="1" dirty="0">
                <a:solidFill>
                  <a:prstClr val="black"/>
                </a:solidFill>
              </a:rPr>
              <a:t> </a:t>
            </a:r>
            <a:r>
              <a:rPr lang="en-US" sz="1500" b="1" dirty="0">
                <a:solidFill>
                  <a:prstClr val="black"/>
                </a:solidFill>
              </a:rPr>
              <a:t>3</a:t>
            </a:r>
            <a:r>
              <a:rPr lang="id-ID" sz="1500" b="1" dirty="0">
                <a:solidFill>
                  <a:prstClr val="black"/>
                </a:solidFill>
              </a:rPr>
              <a:t>30</a:t>
            </a:r>
            <a:r>
              <a:rPr lang="en-US" sz="1500" b="1" dirty="0">
                <a:solidFill>
                  <a:prstClr val="black"/>
                </a:solidFill>
              </a:rPr>
              <a:t>  Hari </a:t>
            </a:r>
            <a:r>
              <a:rPr lang="en-US" sz="1500" b="1" dirty="0" err="1">
                <a:solidFill>
                  <a:prstClr val="black"/>
                </a:solidFill>
              </a:rPr>
              <a:t>Kalender</a:t>
            </a:r>
            <a:r>
              <a:rPr lang="en-US" sz="1500" b="1" dirty="0">
                <a:solidFill>
                  <a:prstClr val="black"/>
                </a:solidFill>
              </a:rPr>
              <a:t> </a:t>
            </a:r>
          </a:p>
          <a:p>
            <a:pPr>
              <a:spcBef>
                <a:spcPts val="200"/>
              </a:spcBef>
            </a:pPr>
            <a:r>
              <a:rPr lang="en-US" sz="1500" b="1" dirty="0">
                <a:solidFill>
                  <a:prstClr val="black"/>
                </a:solidFill>
              </a:rPr>
              <a:t>WAKTU PE</a:t>
            </a:r>
            <a:r>
              <a:rPr lang="id-ID" sz="1500" b="1" dirty="0">
                <a:solidFill>
                  <a:prstClr val="black"/>
                </a:solidFill>
              </a:rPr>
              <a:t>MELIHARAAN</a:t>
            </a:r>
            <a:r>
              <a:rPr lang="en-US" sz="1500" b="1" dirty="0">
                <a:solidFill>
                  <a:prstClr val="black"/>
                </a:solidFill>
              </a:rPr>
              <a:t>        		:   </a:t>
            </a:r>
            <a:r>
              <a:rPr lang="id-ID" sz="1500" b="1" dirty="0">
                <a:solidFill>
                  <a:prstClr val="black"/>
                </a:solidFill>
              </a:rPr>
              <a:t> 36</a:t>
            </a:r>
            <a:r>
              <a:rPr lang="en-US" sz="1500" b="1" dirty="0">
                <a:solidFill>
                  <a:prstClr val="black"/>
                </a:solidFill>
              </a:rPr>
              <a:t>5  Hari </a:t>
            </a:r>
            <a:r>
              <a:rPr lang="en-US" sz="1500" b="1" dirty="0" err="1">
                <a:solidFill>
                  <a:prstClr val="black"/>
                </a:solidFill>
              </a:rPr>
              <a:t>Kalender</a:t>
            </a:r>
            <a:endParaRPr lang="id-ID" sz="1500" b="1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prism isContent="1" isInverted="1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265" y="1000125"/>
            <a:ext cx="10523220" cy="5314950"/>
          </a:xfrm>
          <a:prstGeom prst="rect">
            <a:avLst/>
          </a:prstGeom>
        </p:spPr>
      </p:pic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8783955" y="5445760"/>
            <a:ext cx="2538095" cy="888365"/>
          </a:xfrm>
          <a:prstGeom prst="rect">
            <a:avLst/>
          </a:prstGeom>
          <a:solidFill>
            <a:schemeClr val="bg2">
              <a:alpha val="57000"/>
            </a:schemeClr>
          </a:solidFill>
          <a:ln w="9525">
            <a:noFill/>
            <a:miter lim="800000"/>
          </a:ln>
        </p:spPr>
        <p:txBody>
          <a:bodyPr wrap="square" lIns="120576" tIns="60288" rIns="120576" bIns="60288">
            <a:spAutoFit/>
          </a:bodyPr>
          <a:lstStyle/>
          <a:p>
            <a:pPr algn="r" defTabSz="1206500"/>
            <a:r>
              <a:rPr lang="en-US" sz="25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LOKASI PEKERJAAN</a:t>
            </a:r>
            <a:endParaRPr lang="id-ID" sz="25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0" name="Picture 6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230100" cy="10001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prism isContent="1" isInverted="1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object 6"/>
          <p:cNvSpPr txBox="1"/>
          <p:nvPr/>
        </p:nvSpPr>
        <p:spPr>
          <a:xfrm>
            <a:off x="2261328" y="2337107"/>
            <a:ext cx="7435447" cy="1868203"/>
          </a:xfrm>
          <a:prstGeom prst="rect">
            <a:avLst/>
          </a:prstGeom>
        </p:spPr>
        <p:txBody>
          <a:bodyPr vert="horz" wrap="square" lIns="0" tIns="658367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" marR="5080">
              <a:lnSpc>
                <a:spcPct val="101000"/>
              </a:lnSpc>
            </a:pPr>
            <a:r>
              <a:rPr lang="en-ID" sz="8000" b="1" spc="-5" dirty="0">
                <a:solidFill>
                  <a:schemeClr val="tx2">
                    <a:lumMod val="50000"/>
                  </a:schemeClr>
                </a:solidFill>
                <a:latin typeface="Calibri" panose="020F0502020204030204"/>
                <a:cs typeface="Calibri" panose="020F0502020204030204"/>
              </a:rPr>
              <a:t>TERIMA KASIH</a:t>
            </a:r>
          </a:p>
        </p:txBody>
      </p:sp>
      <p:sp>
        <p:nvSpPr>
          <p:cNvPr id="7" name="Rectangle 6"/>
          <p:cNvSpPr/>
          <p:nvPr/>
        </p:nvSpPr>
        <p:spPr>
          <a:xfrm>
            <a:off x="1199925" y="164294"/>
            <a:ext cx="9558254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DIREKTORAT JENDERAL BINA MARGA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KEMENTERIAN PEKERJAAN UMUM DAN PERUMAHAN RAKYAT</a:t>
            </a:r>
          </a:p>
        </p:txBody>
      </p:sp>
      <p:sp>
        <p:nvSpPr>
          <p:cNvPr id="8" name="Rectangle 7"/>
          <p:cNvSpPr/>
          <p:nvPr/>
        </p:nvSpPr>
        <p:spPr>
          <a:xfrm>
            <a:off x="-1" y="6139542"/>
            <a:ext cx="12192001" cy="71845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6181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21" name="Content Placeholder 20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788" t="9331" b="-413"/>
          <a:stretch>
            <a:fillRect/>
          </a:stretch>
        </p:blipFill>
        <p:spPr bwMode="auto">
          <a:xfrm>
            <a:off x="0" y="640715"/>
            <a:ext cx="12192635" cy="6247765"/>
          </a:xfrm>
          <a:prstGeom prst="rect">
            <a:avLst/>
          </a:prstGeom>
          <a:ln>
            <a:noFill/>
          </a:ln>
          <a:effectLst>
            <a:glow rad="127000">
              <a:schemeClr val="accent1">
                <a:alpha val="0"/>
              </a:schemeClr>
            </a:glow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95885" y="1338580"/>
            <a:ext cx="1197356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spc="600" dirty="0">
                <a:solidFill>
                  <a:prstClr val="black"/>
                </a:solidFill>
                <a:latin typeface="Baskerville Old Face" panose="02020602080505020303" pitchFamily="18" charset="0"/>
                <a:ea typeface="Tahoma" panose="020B0604030504040204" pitchFamily="34" charset="0"/>
                <a:cs typeface="Tahoma" panose="020B0604030504040204" pitchFamily="34" charset="0"/>
              </a:rPr>
              <a:t>TERIMA KASIH</a:t>
            </a:r>
            <a:endParaRPr lang="en-US" sz="4000" b="1" spc="600" dirty="0">
              <a:solidFill>
                <a:srgbClr val="FF0000"/>
              </a:solidFill>
              <a:latin typeface="Baskerville Old Face" panose="020206020805050203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object 2"/>
          <p:cNvSpPr/>
          <p:nvPr/>
        </p:nvSpPr>
        <p:spPr>
          <a:xfrm>
            <a:off x="96382" y="86094"/>
            <a:ext cx="1103542" cy="107973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prism isContent="1" isInverted="1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rgbClr val="FFFFFF"/>
      </a:lt1>
      <a:dk2>
        <a:srgbClr val="46464A"/>
      </a:dk2>
      <a:lt2>
        <a:srgbClr val="D1D9E1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748</Words>
  <PresentationFormat>Custom</PresentationFormat>
  <Paragraphs>150</Paragraphs>
  <Slides>16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Office Theme</vt:lpstr>
      <vt:lpstr>Retrospect</vt:lpstr>
      <vt:lpstr>Slide 1</vt:lpstr>
      <vt:lpstr>Slide 2</vt:lpstr>
      <vt:lpstr>Slide 3</vt:lpstr>
      <vt:lpstr>Slide 4</vt:lpstr>
      <vt:lpstr>VARIASI BEBERAPA METODE PROJECT DELIVERY</vt:lpstr>
      <vt:lpstr>Slide 6</vt:lpstr>
      <vt:lpstr>PERBANDINGAN METODE  DESIGN BID BUILD DENGAN DESIGN-BUILD</vt:lpstr>
      <vt:lpstr>PERBANDINGAN METODE  DESIGN BID BUILD DENGAN DESIGN-BUILD</vt:lpstr>
      <vt:lpstr>Slide 9</vt:lpstr>
      <vt:lpstr>Slide 10</vt:lpstr>
      <vt:lpstr>Slide 11</vt:lpstr>
      <vt:lpstr>Slide 12</vt:lpstr>
      <vt:lpstr>Slide 13</vt:lpstr>
      <vt:lpstr>INFORMASI PROYEK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Lenovo</dc:creator>
  <cp:lastModifiedBy>Lenovo</cp:lastModifiedBy>
  <cp:revision>1</cp:revision>
  <dcterms:modified xsi:type="dcterms:W3CDTF">2021-12-08T04:59:47Z</dcterms:modified>
</cp:coreProperties>
</file>